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Lst>
  <p:sldSz cy="6858000" cx="12192000"/>
  <p:notesSz cx="6858000" cy="9144000"/>
  <p:embeddedFontLst>
    <p:embeddedFont>
      <p:font typeface="Montserrat"/>
      <p:regular r:id="rId79"/>
      <p:bold r:id="rId80"/>
      <p:italic r:id="rId81"/>
      <p:boldItalic r:id="rId82"/>
    </p:embeddedFont>
    <p:embeddedFont>
      <p:font typeface="Lato"/>
      <p:regular r:id="rId83"/>
      <p:bold r:id="rId84"/>
      <p:italic r:id="rId85"/>
      <p:boldItalic r:id="rId86"/>
    </p:embeddedFont>
    <p:embeddedFont>
      <p:font typeface="Montserrat Medium"/>
      <p:regular r:id="rId87"/>
      <p:bold r:id="rId88"/>
      <p:italic r:id="rId89"/>
      <p:boldItalic r:id="rId90"/>
    </p:embeddedFont>
    <p:embeddedFont>
      <p:font typeface="Montserrat Light"/>
      <p:regular r:id="rId91"/>
      <p:bold r:id="rId92"/>
      <p:italic r:id="rId93"/>
      <p:boldItalic r:id="rId9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95" roundtripDataSignature="AMtx7mj3WMdHDodq83wnAnCwYvE9benAh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B088332-A38E-48FD-B242-25BE650E88E5}">
  <a:tblStyle styleId="{5B088332-A38E-48FD-B242-25BE650E88E5}"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6EAEA"/>
          </a:solidFill>
        </a:fill>
      </a:tcStyle>
    </a:wholeTbl>
    <a:band1H>
      <a:tcTxStyle b="off" i="off"/>
      <a:tcStyle>
        <a:fill>
          <a:solidFill>
            <a:srgbClr val="CAD3D4"/>
          </a:solidFill>
        </a:fill>
      </a:tcStyle>
    </a:band1H>
    <a:band2H>
      <a:tcTxStyle b="off" i="off"/>
    </a:band2H>
    <a:band1V>
      <a:tcTxStyle b="off" i="off"/>
      <a:tcStyle>
        <a:fill>
          <a:solidFill>
            <a:srgbClr val="CAD3D4"/>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Lato-bold.fntdata"/><Relationship Id="rId83" Type="http://schemas.openxmlformats.org/officeDocument/2006/relationships/font" Target="fonts/Lato-regular.fntdata"/><Relationship Id="rId42" Type="http://schemas.openxmlformats.org/officeDocument/2006/relationships/slide" Target="slides/slide37.xml"/><Relationship Id="rId86" Type="http://schemas.openxmlformats.org/officeDocument/2006/relationships/font" Target="fonts/Lato-boldItalic.fntdata"/><Relationship Id="rId41" Type="http://schemas.openxmlformats.org/officeDocument/2006/relationships/slide" Target="slides/slide36.xml"/><Relationship Id="rId85" Type="http://schemas.openxmlformats.org/officeDocument/2006/relationships/font" Target="fonts/Lato-italic.fntdata"/><Relationship Id="rId44" Type="http://schemas.openxmlformats.org/officeDocument/2006/relationships/slide" Target="slides/slide39.xml"/><Relationship Id="rId88" Type="http://schemas.openxmlformats.org/officeDocument/2006/relationships/font" Target="fonts/MontserratMedium-bold.fntdata"/><Relationship Id="rId43" Type="http://schemas.openxmlformats.org/officeDocument/2006/relationships/slide" Target="slides/slide38.xml"/><Relationship Id="rId87" Type="http://schemas.openxmlformats.org/officeDocument/2006/relationships/font" Target="fonts/MontserratMedium-regular.fntdata"/><Relationship Id="rId46" Type="http://schemas.openxmlformats.org/officeDocument/2006/relationships/slide" Target="slides/slide41.xml"/><Relationship Id="rId45" Type="http://schemas.openxmlformats.org/officeDocument/2006/relationships/slide" Target="slides/slide40.xml"/><Relationship Id="rId89" Type="http://schemas.openxmlformats.org/officeDocument/2006/relationships/font" Target="fonts/MontserratMedium-italic.fntdata"/><Relationship Id="rId80" Type="http://schemas.openxmlformats.org/officeDocument/2006/relationships/font" Target="fonts/Montserrat-bold.fntdata"/><Relationship Id="rId82" Type="http://schemas.openxmlformats.org/officeDocument/2006/relationships/font" Target="fonts/Montserrat-boldItalic.fntdata"/><Relationship Id="rId81" Type="http://schemas.openxmlformats.org/officeDocument/2006/relationships/font" Target="fonts/Montserrat-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font" Target="fonts/Montserrat-regular.fntdata"/><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95" Type="http://customschemas.google.com/relationships/presentationmetadata" Target="metadata"/><Relationship Id="rId50" Type="http://schemas.openxmlformats.org/officeDocument/2006/relationships/slide" Target="slides/slide45.xml"/><Relationship Id="rId94" Type="http://schemas.openxmlformats.org/officeDocument/2006/relationships/font" Target="fonts/MontserratLight-boldItalic.fntdata"/><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91" Type="http://schemas.openxmlformats.org/officeDocument/2006/relationships/font" Target="fonts/MontserratLight-regular.fntdata"/><Relationship Id="rId90" Type="http://schemas.openxmlformats.org/officeDocument/2006/relationships/font" Target="fonts/MontserratMedium-boldItalic.fntdata"/><Relationship Id="rId93" Type="http://schemas.openxmlformats.org/officeDocument/2006/relationships/font" Target="fonts/MontserratLight-italic.fntdata"/><Relationship Id="rId92" Type="http://schemas.openxmlformats.org/officeDocument/2006/relationships/font" Target="fonts/MontserratLight-bold.fntdata"/><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s-E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6" name="Shape 1046"/>
        <p:cNvGrpSpPr/>
        <p:nvPr/>
      </p:nvGrpSpPr>
      <p:grpSpPr>
        <a:xfrm>
          <a:off x="0" y="0"/>
          <a:ext cx="0" cy="0"/>
          <a:chOff x="0" y="0"/>
          <a:chExt cx="0" cy="0"/>
        </a:xfrm>
      </p:grpSpPr>
      <p:sp>
        <p:nvSpPr>
          <p:cNvPr id="1047" name="Google Shape;1047;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48" name="Google Shape;1048;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4" name="Shape 1264"/>
        <p:cNvGrpSpPr/>
        <p:nvPr/>
      </p:nvGrpSpPr>
      <p:grpSpPr>
        <a:xfrm>
          <a:off x="0" y="0"/>
          <a:ext cx="0" cy="0"/>
          <a:chOff x="0" y="0"/>
          <a:chExt cx="0" cy="0"/>
        </a:xfrm>
      </p:grpSpPr>
      <p:sp>
        <p:nvSpPr>
          <p:cNvPr id="1265" name="Google Shape;1265;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66" name="Google Shape;126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1" name="Shape 1271"/>
        <p:cNvGrpSpPr/>
        <p:nvPr/>
      </p:nvGrpSpPr>
      <p:grpSpPr>
        <a:xfrm>
          <a:off x="0" y="0"/>
          <a:ext cx="0" cy="0"/>
          <a:chOff x="0" y="0"/>
          <a:chExt cx="0" cy="0"/>
        </a:xfrm>
      </p:grpSpPr>
      <p:sp>
        <p:nvSpPr>
          <p:cNvPr id="1272" name="Google Shape;1272;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73" name="Google Shape;127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7" name="Shape 1277"/>
        <p:cNvGrpSpPr/>
        <p:nvPr/>
      </p:nvGrpSpPr>
      <p:grpSpPr>
        <a:xfrm>
          <a:off x="0" y="0"/>
          <a:ext cx="0" cy="0"/>
          <a:chOff x="0" y="0"/>
          <a:chExt cx="0" cy="0"/>
        </a:xfrm>
      </p:grpSpPr>
      <p:sp>
        <p:nvSpPr>
          <p:cNvPr id="1278" name="Google Shape;1278;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79" name="Google Shape;127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4" name="Shape 1284"/>
        <p:cNvGrpSpPr/>
        <p:nvPr/>
      </p:nvGrpSpPr>
      <p:grpSpPr>
        <a:xfrm>
          <a:off x="0" y="0"/>
          <a:ext cx="0" cy="0"/>
          <a:chOff x="0" y="0"/>
          <a:chExt cx="0" cy="0"/>
        </a:xfrm>
      </p:grpSpPr>
      <p:sp>
        <p:nvSpPr>
          <p:cNvPr id="1285" name="Google Shape;1285;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86" name="Google Shape;128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9" name="Shape 1289"/>
        <p:cNvGrpSpPr/>
        <p:nvPr/>
      </p:nvGrpSpPr>
      <p:grpSpPr>
        <a:xfrm>
          <a:off x="0" y="0"/>
          <a:ext cx="0" cy="0"/>
          <a:chOff x="0" y="0"/>
          <a:chExt cx="0" cy="0"/>
        </a:xfrm>
      </p:grpSpPr>
      <p:sp>
        <p:nvSpPr>
          <p:cNvPr id="1290" name="Google Shape;1290;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91" name="Google Shape;1291;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5" name="Shape 1355"/>
        <p:cNvGrpSpPr/>
        <p:nvPr/>
      </p:nvGrpSpPr>
      <p:grpSpPr>
        <a:xfrm>
          <a:off x="0" y="0"/>
          <a:ext cx="0" cy="0"/>
          <a:chOff x="0" y="0"/>
          <a:chExt cx="0" cy="0"/>
        </a:xfrm>
      </p:grpSpPr>
      <p:sp>
        <p:nvSpPr>
          <p:cNvPr id="1356" name="Google Shape;1356;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57" name="Google Shape;1357;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2" name="Shape 1362"/>
        <p:cNvGrpSpPr/>
        <p:nvPr/>
      </p:nvGrpSpPr>
      <p:grpSpPr>
        <a:xfrm>
          <a:off x="0" y="0"/>
          <a:ext cx="0" cy="0"/>
          <a:chOff x="0" y="0"/>
          <a:chExt cx="0" cy="0"/>
        </a:xfrm>
      </p:grpSpPr>
      <p:sp>
        <p:nvSpPr>
          <p:cNvPr id="1363" name="Google Shape;1363;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64" name="Google Shape;136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9" name="Shape 1369"/>
        <p:cNvGrpSpPr/>
        <p:nvPr/>
      </p:nvGrpSpPr>
      <p:grpSpPr>
        <a:xfrm>
          <a:off x="0" y="0"/>
          <a:ext cx="0" cy="0"/>
          <a:chOff x="0" y="0"/>
          <a:chExt cx="0" cy="0"/>
        </a:xfrm>
      </p:grpSpPr>
      <p:sp>
        <p:nvSpPr>
          <p:cNvPr id="1370" name="Google Shape;1370;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71" name="Google Shape;137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5" name="Shape 1375"/>
        <p:cNvGrpSpPr/>
        <p:nvPr/>
      </p:nvGrpSpPr>
      <p:grpSpPr>
        <a:xfrm>
          <a:off x="0" y="0"/>
          <a:ext cx="0" cy="0"/>
          <a:chOff x="0" y="0"/>
          <a:chExt cx="0" cy="0"/>
        </a:xfrm>
      </p:grpSpPr>
      <p:sp>
        <p:nvSpPr>
          <p:cNvPr id="1376" name="Google Shape;1376;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77" name="Google Shape;1377;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1" name="Shape 1381"/>
        <p:cNvGrpSpPr/>
        <p:nvPr/>
      </p:nvGrpSpPr>
      <p:grpSpPr>
        <a:xfrm>
          <a:off x="0" y="0"/>
          <a:ext cx="0" cy="0"/>
          <a:chOff x="0" y="0"/>
          <a:chExt cx="0" cy="0"/>
        </a:xfrm>
      </p:grpSpPr>
      <p:sp>
        <p:nvSpPr>
          <p:cNvPr id="1382" name="Google Shape;1382;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83" name="Google Shape;1383;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4" name="Shape 1054"/>
        <p:cNvGrpSpPr/>
        <p:nvPr/>
      </p:nvGrpSpPr>
      <p:grpSpPr>
        <a:xfrm>
          <a:off x="0" y="0"/>
          <a:ext cx="0" cy="0"/>
          <a:chOff x="0" y="0"/>
          <a:chExt cx="0" cy="0"/>
        </a:xfrm>
      </p:grpSpPr>
      <p:sp>
        <p:nvSpPr>
          <p:cNvPr id="1055" name="Google Shape;1055;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56" name="Google Shape;105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7" name="Shape 1387"/>
        <p:cNvGrpSpPr/>
        <p:nvPr/>
      </p:nvGrpSpPr>
      <p:grpSpPr>
        <a:xfrm>
          <a:off x="0" y="0"/>
          <a:ext cx="0" cy="0"/>
          <a:chOff x="0" y="0"/>
          <a:chExt cx="0" cy="0"/>
        </a:xfrm>
      </p:grpSpPr>
      <p:sp>
        <p:nvSpPr>
          <p:cNvPr id="1388" name="Google Shape;1388;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89" name="Google Shape;1389;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3" name="Shape 1453"/>
        <p:cNvGrpSpPr/>
        <p:nvPr/>
      </p:nvGrpSpPr>
      <p:grpSpPr>
        <a:xfrm>
          <a:off x="0" y="0"/>
          <a:ext cx="0" cy="0"/>
          <a:chOff x="0" y="0"/>
          <a:chExt cx="0" cy="0"/>
        </a:xfrm>
      </p:grpSpPr>
      <p:sp>
        <p:nvSpPr>
          <p:cNvPr id="1454" name="Google Shape;1454;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55" name="Google Shape;1455;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1" name="Shape 1461"/>
        <p:cNvGrpSpPr/>
        <p:nvPr/>
      </p:nvGrpSpPr>
      <p:grpSpPr>
        <a:xfrm>
          <a:off x="0" y="0"/>
          <a:ext cx="0" cy="0"/>
          <a:chOff x="0" y="0"/>
          <a:chExt cx="0" cy="0"/>
        </a:xfrm>
      </p:grpSpPr>
      <p:sp>
        <p:nvSpPr>
          <p:cNvPr id="1462" name="Google Shape;1462;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63" name="Google Shape;1463;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9" name="Shape 1469"/>
        <p:cNvGrpSpPr/>
        <p:nvPr/>
      </p:nvGrpSpPr>
      <p:grpSpPr>
        <a:xfrm>
          <a:off x="0" y="0"/>
          <a:ext cx="0" cy="0"/>
          <a:chOff x="0" y="0"/>
          <a:chExt cx="0" cy="0"/>
        </a:xfrm>
      </p:grpSpPr>
      <p:sp>
        <p:nvSpPr>
          <p:cNvPr id="1470" name="Google Shape;1470;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71" name="Google Shape;1471;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5" name="Shape 1535"/>
        <p:cNvGrpSpPr/>
        <p:nvPr/>
      </p:nvGrpSpPr>
      <p:grpSpPr>
        <a:xfrm>
          <a:off x="0" y="0"/>
          <a:ext cx="0" cy="0"/>
          <a:chOff x="0" y="0"/>
          <a:chExt cx="0" cy="0"/>
        </a:xfrm>
      </p:grpSpPr>
      <p:sp>
        <p:nvSpPr>
          <p:cNvPr id="1536" name="Google Shape;1536;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37" name="Google Shape;1537;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3" name="Shape 1543"/>
        <p:cNvGrpSpPr/>
        <p:nvPr/>
      </p:nvGrpSpPr>
      <p:grpSpPr>
        <a:xfrm>
          <a:off x="0" y="0"/>
          <a:ext cx="0" cy="0"/>
          <a:chOff x="0" y="0"/>
          <a:chExt cx="0" cy="0"/>
        </a:xfrm>
      </p:grpSpPr>
      <p:sp>
        <p:nvSpPr>
          <p:cNvPr id="1544" name="Google Shape;1544;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45" name="Google Shape;1545;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1" name="Shape 1551"/>
        <p:cNvGrpSpPr/>
        <p:nvPr/>
      </p:nvGrpSpPr>
      <p:grpSpPr>
        <a:xfrm>
          <a:off x="0" y="0"/>
          <a:ext cx="0" cy="0"/>
          <a:chOff x="0" y="0"/>
          <a:chExt cx="0" cy="0"/>
        </a:xfrm>
      </p:grpSpPr>
      <p:sp>
        <p:nvSpPr>
          <p:cNvPr id="1552" name="Google Shape;1552;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53" name="Google Shape;1553;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8" name="Shape 1618"/>
        <p:cNvGrpSpPr/>
        <p:nvPr/>
      </p:nvGrpSpPr>
      <p:grpSpPr>
        <a:xfrm>
          <a:off x="0" y="0"/>
          <a:ext cx="0" cy="0"/>
          <a:chOff x="0" y="0"/>
          <a:chExt cx="0" cy="0"/>
        </a:xfrm>
      </p:grpSpPr>
      <p:sp>
        <p:nvSpPr>
          <p:cNvPr id="1619" name="Google Shape;1619;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20" name="Google Shape;1620;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6" name="Shape 1626"/>
        <p:cNvGrpSpPr/>
        <p:nvPr/>
      </p:nvGrpSpPr>
      <p:grpSpPr>
        <a:xfrm>
          <a:off x="0" y="0"/>
          <a:ext cx="0" cy="0"/>
          <a:chOff x="0" y="0"/>
          <a:chExt cx="0" cy="0"/>
        </a:xfrm>
      </p:grpSpPr>
      <p:sp>
        <p:nvSpPr>
          <p:cNvPr id="1627" name="Google Shape;1627;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28" name="Google Shape;1628;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3" name="Shape 1693"/>
        <p:cNvGrpSpPr/>
        <p:nvPr/>
      </p:nvGrpSpPr>
      <p:grpSpPr>
        <a:xfrm>
          <a:off x="0" y="0"/>
          <a:ext cx="0" cy="0"/>
          <a:chOff x="0" y="0"/>
          <a:chExt cx="0" cy="0"/>
        </a:xfrm>
      </p:grpSpPr>
      <p:sp>
        <p:nvSpPr>
          <p:cNvPr id="1694" name="Google Shape;1694;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95" name="Google Shape;1695;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6" name="Shape 1186"/>
        <p:cNvGrpSpPr/>
        <p:nvPr/>
      </p:nvGrpSpPr>
      <p:grpSpPr>
        <a:xfrm>
          <a:off x="0" y="0"/>
          <a:ext cx="0" cy="0"/>
          <a:chOff x="0" y="0"/>
          <a:chExt cx="0" cy="0"/>
        </a:xfrm>
      </p:grpSpPr>
      <p:sp>
        <p:nvSpPr>
          <p:cNvPr id="1187" name="Google Shape;1187;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88" name="Google Shape;118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9" name="Shape 1699"/>
        <p:cNvGrpSpPr/>
        <p:nvPr/>
      </p:nvGrpSpPr>
      <p:grpSpPr>
        <a:xfrm>
          <a:off x="0" y="0"/>
          <a:ext cx="0" cy="0"/>
          <a:chOff x="0" y="0"/>
          <a:chExt cx="0" cy="0"/>
        </a:xfrm>
      </p:grpSpPr>
      <p:sp>
        <p:nvSpPr>
          <p:cNvPr id="1700" name="Google Shape;1700;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01" name="Google Shape;1701;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6" name="Shape 1706"/>
        <p:cNvGrpSpPr/>
        <p:nvPr/>
      </p:nvGrpSpPr>
      <p:grpSpPr>
        <a:xfrm>
          <a:off x="0" y="0"/>
          <a:ext cx="0" cy="0"/>
          <a:chOff x="0" y="0"/>
          <a:chExt cx="0" cy="0"/>
        </a:xfrm>
      </p:grpSpPr>
      <p:sp>
        <p:nvSpPr>
          <p:cNvPr id="1707" name="Google Shape;1707;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08" name="Google Shape;1708;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3" name="Shape 1713"/>
        <p:cNvGrpSpPr/>
        <p:nvPr/>
      </p:nvGrpSpPr>
      <p:grpSpPr>
        <a:xfrm>
          <a:off x="0" y="0"/>
          <a:ext cx="0" cy="0"/>
          <a:chOff x="0" y="0"/>
          <a:chExt cx="0" cy="0"/>
        </a:xfrm>
      </p:grpSpPr>
      <p:sp>
        <p:nvSpPr>
          <p:cNvPr id="1714" name="Google Shape;1714;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15" name="Google Shape;1715;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0" name="Shape 1720"/>
        <p:cNvGrpSpPr/>
        <p:nvPr/>
      </p:nvGrpSpPr>
      <p:grpSpPr>
        <a:xfrm>
          <a:off x="0" y="0"/>
          <a:ext cx="0" cy="0"/>
          <a:chOff x="0" y="0"/>
          <a:chExt cx="0" cy="0"/>
        </a:xfrm>
      </p:grpSpPr>
      <p:sp>
        <p:nvSpPr>
          <p:cNvPr id="1721" name="Google Shape;1721;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22" name="Google Shape;1722;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6" name="Shape 1786"/>
        <p:cNvGrpSpPr/>
        <p:nvPr/>
      </p:nvGrpSpPr>
      <p:grpSpPr>
        <a:xfrm>
          <a:off x="0" y="0"/>
          <a:ext cx="0" cy="0"/>
          <a:chOff x="0" y="0"/>
          <a:chExt cx="0" cy="0"/>
        </a:xfrm>
      </p:grpSpPr>
      <p:sp>
        <p:nvSpPr>
          <p:cNvPr id="1787" name="Google Shape;1787;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88" name="Google Shape;1788;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3" name="Shape 1793"/>
        <p:cNvGrpSpPr/>
        <p:nvPr/>
      </p:nvGrpSpPr>
      <p:grpSpPr>
        <a:xfrm>
          <a:off x="0" y="0"/>
          <a:ext cx="0" cy="0"/>
          <a:chOff x="0" y="0"/>
          <a:chExt cx="0" cy="0"/>
        </a:xfrm>
      </p:grpSpPr>
      <p:sp>
        <p:nvSpPr>
          <p:cNvPr id="1794" name="Google Shape;1794;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95" name="Google Shape;1795;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2" name="Shape 1802"/>
        <p:cNvGrpSpPr/>
        <p:nvPr/>
      </p:nvGrpSpPr>
      <p:grpSpPr>
        <a:xfrm>
          <a:off x="0" y="0"/>
          <a:ext cx="0" cy="0"/>
          <a:chOff x="0" y="0"/>
          <a:chExt cx="0" cy="0"/>
        </a:xfrm>
      </p:grpSpPr>
      <p:sp>
        <p:nvSpPr>
          <p:cNvPr id="1803" name="Google Shape;1803;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04" name="Google Shape;1804;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0" name="Shape 1810"/>
        <p:cNvGrpSpPr/>
        <p:nvPr/>
      </p:nvGrpSpPr>
      <p:grpSpPr>
        <a:xfrm>
          <a:off x="0" y="0"/>
          <a:ext cx="0" cy="0"/>
          <a:chOff x="0" y="0"/>
          <a:chExt cx="0" cy="0"/>
        </a:xfrm>
      </p:grpSpPr>
      <p:sp>
        <p:nvSpPr>
          <p:cNvPr id="1811" name="Google Shape;1811;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12" name="Google Shape;1812;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6" name="Shape 1816"/>
        <p:cNvGrpSpPr/>
        <p:nvPr/>
      </p:nvGrpSpPr>
      <p:grpSpPr>
        <a:xfrm>
          <a:off x="0" y="0"/>
          <a:ext cx="0" cy="0"/>
          <a:chOff x="0" y="0"/>
          <a:chExt cx="0" cy="0"/>
        </a:xfrm>
      </p:grpSpPr>
      <p:sp>
        <p:nvSpPr>
          <p:cNvPr id="1817" name="Google Shape;1817;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18" name="Google Shape;1818;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4" name="Shape 1824"/>
        <p:cNvGrpSpPr/>
        <p:nvPr/>
      </p:nvGrpSpPr>
      <p:grpSpPr>
        <a:xfrm>
          <a:off x="0" y="0"/>
          <a:ext cx="0" cy="0"/>
          <a:chOff x="0" y="0"/>
          <a:chExt cx="0" cy="0"/>
        </a:xfrm>
      </p:grpSpPr>
      <p:sp>
        <p:nvSpPr>
          <p:cNvPr id="1825" name="Google Shape;1825;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26" name="Google Shape;1826;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0" name="Shape 1210"/>
        <p:cNvGrpSpPr/>
        <p:nvPr/>
      </p:nvGrpSpPr>
      <p:grpSpPr>
        <a:xfrm>
          <a:off x="0" y="0"/>
          <a:ext cx="0" cy="0"/>
          <a:chOff x="0" y="0"/>
          <a:chExt cx="0" cy="0"/>
        </a:xfrm>
      </p:grpSpPr>
      <p:sp>
        <p:nvSpPr>
          <p:cNvPr id="1211" name="Google Shape;1211;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12" name="Google Shape;121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2" name="Shape 1832"/>
        <p:cNvGrpSpPr/>
        <p:nvPr/>
      </p:nvGrpSpPr>
      <p:grpSpPr>
        <a:xfrm>
          <a:off x="0" y="0"/>
          <a:ext cx="0" cy="0"/>
          <a:chOff x="0" y="0"/>
          <a:chExt cx="0" cy="0"/>
        </a:xfrm>
      </p:grpSpPr>
      <p:sp>
        <p:nvSpPr>
          <p:cNvPr id="1833" name="Google Shape;1833;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34" name="Google Shape;1834;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8" name="Shape 1838"/>
        <p:cNvGrpSpPr/>
        <p:nvPr/>
      </p:nvGrpSpPr>
      <p:grpSpPr>
        <a:xfrm>
          <a:off x="0" y="0"/>
          <a:ext cx="0" cy="0"/>
          <a:chOff x="0" y="0"/>
          <a:chExt cx="0" cy="0"/>
        </a:xfrm>
      </p:grpSpPr>
      <p:sp>
        <p:nvSpPr>
          <p:cNvPr id="1839" name="Google Shape;1839;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40" name="Google Shape;1840;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4" name="Shape 1904"/>
        <p:cNvGrpSpPr/>
        <p:nvPr/>
      </p:nvGrpSpPr>
      <p:grpSpPr>
        <a:xfrm>
          <a:off x="0" y="0"/>
          <a:ext cx="0" cy="0"/>
          <a:chOff x="0" y="0"/>
          <a:chExt cx="0" cy="0"/>
        </a:xfrm>
      </p:grpSpPr>
      <p:sp>
        <p:nvSpPr>
          <p:cNvPr id="1905" name="Google Shape;1905;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06" name="Google Shape;1906;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1" name="Shape 1911"/>
        <p:cNvGrpSpPr/>
        <p:nvPr/>
      </p:nvGrpSpPr>
      <p:grpSpPr>
        <a:xfrm>
          <a:off x="0" y="0"/>
          <a:ext cx="0" cy="0"/>
          <a:chOff x="0" y="0"/>
          <a:chExt cx="0" cy="0"/>
        </a:xfrm>
      </p:grpSpPr>
      <p:sp>
        <p:nvSpPr>
          <p:cNvPr id="1912" name="Google Shape;1912;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13" name="Google Shape;1913;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8" name="Shape 1918"/>
        <p:cNvGrpSpPr/>
        <p:nvPr/>
      </p:nvGrpSpPr>
      <p:grpSpPr>
        <a:xfrm>
          <a:off x="0" y="0"/>
          <a:ext cx="0" cy="0"/>
          <a:chOff x="0" y="0"/>
          <a:chExt cx="0" cy="0"/>
        </a:xfrm>
      </p:grpSpPr>
      <p:sp>
        <p:nvSpPr>
          <p:cNvPr id="1919" name="Google Shape;1919;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20" name="Google Shape;1920;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5" name="Shape 1925"/>
        <p:cNvGrpSpPr/>
        <p:nvPr/>
      </p:nvGrpSpPr>
      <p:grpSpPr>
        <a:xfrm>
          <a:off x="0" y="0"/>
          <a:ext cx="0" cy="0"/>
          <a:chOff x="0" y="0"/>
          <a:chExt cx="0" cy="0"/>
        </a:xfrm>
      </p:grpSpPr>
      <p:sp>
        <p:nvSpPr>
          <p:cNvPr id="1926" name="Google Shape;1926;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27" name="Google Shape;1927;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2" name="Shape 1932"/>
        <p:cNvGrpSpPr/>
        <p:nvPr/>
      </p:nvGrpSpPr>
      <p:grpSpPr>
        <a:xfrm>
          <a:off x="0" y="0"/>
          <a:ext cx="0" cy="0"/>
          <a:chOff x="0" y="0"/>
          <a:chExt cx="0" cy="0"/>
        </a:xfrm>
      </p:grpSpPr>
      <p:sp>
        <p:nvSpPr>
          <p:cNvPr id="1933" name="Google Shape;1933;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34" name="Google Shape;1934;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1" name="Shape 1941"/>
        <p:cNvGrpSpPr/>
        <p:nvPr/>
      </p:nvGrpSpPr>
      <p:grpSpPr>
        <a:xfrm>
          <a:off x="0" y="0"/>
          <a:ext cx="0" cy="0"/>
          <a:chOff x="0" y="0"/>
          <a:chExt cx="0" cy="0"/>
        </a:xfrm>
      </p:grpSpPr>
      <p:sp>
        <p:nvSpPr>
          <p:cNvPr id="1942" name="Google Shape;1942;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43" name="Google Shape;1943;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7" name="Shape 1947"/>
        <p:cNvGrpSpPr/>
        <p:nvPr/>
      </p:nvGrpSpPr>
      <p:grpSpPr>
        <a:xfrm>
          <a:off x="0" y="0"/>
          <a:ext cx="0" cy="0"/>
          <a:chOff x="0" y="0"/>
          <a:chExt cx="0" cy="0"/>
        </a:xfrm>
      </p:grpSpPr>
      <p:sp>
        <p:nvSpPr>
          <p:cNvPr id="1948" name="Google Shape;1948;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49" name="Google Shape;1949;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3" name="Shape 1953"/>
        <p:cNvGrpSpPr/>
        <p:nvPr/>
      </p:nvGrpSpPr>
      <p:grpSpPr>
        <a:xfrm>
          <a:off x="0" y="0"/>
          <a:ext cx="0" cy="0"/>
          <a:chOff x="0" y="0"/>
          <a:chExt cx="0" cy="0"/>
        </a:xfrm>
      </p:grpSpPr>
      <p:sp>
        <p:nvSpPr>
          <p:cNvPr id="1954" name="Google Shape;1954;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55" name="Google Shape;1955;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9" name="Shape 1229"/>
        <p:cNvGrpSpPr/>
        <p:nvPr/>
      </p:nvGrpSpPr>
      <p:grpSpPr>
        <a:xfrm>
          <a:off x="0" y="0"/>
          <a:ext cx="0" cy="0"/>
          <a:chOff x="0" y="0"/>
          <a:chExt cx="0" cy="0"/>
        </a:xfrm>
      </p:grpSpPr>
      <p:sp>
        <p:nvSpPr>
          <p:cNvPr id="1230" name="Google Shape;1230;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31" name="Google Shape;123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4" name="Shape 1974"/>
        <p:cNvGrpSpPr/>
        <p:nvPr/>
      </p:nvGrpSpPr>
      <p:grpSpPr>
        <a:xfrm>
          <a:off x="0" y="0"/>
          <a:ext cx="0" cy="0"/>
          <a:chOff x="0" y="0"/>
          <a:chExt cx="0" cy="0"/>
        </a:xfrm>
      </p:grpSpPr>
      <p:sp>
        <p:nvSpPr>
          <p:cNvPr id="1975" name="Google Shape;1975;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76" name="Google Shape;1976;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9" name="Shape 1979"/>
        <p:cNvGrpSpPr/>
        <p:nvPr/>
      </p:nvGrpSpPr>
      <p:grpSpPr>
        <a:xfrm>
          <a:off x="0" y="0"/>
          <a:ext cx="0" cy="0"/>
          <a:chOff x="0" y="0"/>
          <a:chExt cx="0" cy="0"/>
        </a:xfrm>
      </p:grpSpPr>
      <p:sp>
        <p:nvSpPr>
          <p:cNvPr id="1980" name="Google Shape;1980;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81" name="Google Shape;1981;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8" name="Shape 1988"/>
        <p:cNvGrpSpPr/>
        <p:nvPr/>
      </p:nvGrpSpPr>
      <p:grpSpPr>
        <a:xfrm>
          <a:off x="0" y="0"/>
          <a:ext cx="0" cy="0"/>
          <a:chOff x="0" y="0"/>
          <a:chExt cx="0" cy="0"/>
        </a:xfrm>
      </p:grpSpPr>
      <p:sp>
        <p:nvSpPr>
          <p:cNvPr id="1989" name="Google Shape;1989;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90" name="Google Shape;1990;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5" name="Shape 1995"/>
        <p:cNvGrpSpPr/>
        <p:nvPr/>
      </p:nvGrpSpPr>
      <p:grpSpPr>
        <a:xfrm>
          <a:off x="0" y="0"/>
          <a:ext cx="0" cy="0"/>
          <a:chOff x="0" y="0"/>
          <a:chExt cx="0" cy="0"/>
        </a:xfrm>
      </p:grpSpPr>
      <p:sp>
        <p:nvSpPr>
          <p:cNvPr id="1996" name="Google Shape;1996;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97" name="Google Shape;1997;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1" name="Shape 2061"/>
        <p:cNvGrpSpPr/>
        <p:nvPr/>
      </p:nvGrpSpPr>
      <p:grpSpPr>
        <a:xfrm>
          <a:off x="0" y="0"/>
          <a:ext cx="0" cy="0"/>
          <a:chOff x="0" y="0"/>
          <a:chExt cx="0" cy="0"/>
        </a:xfrm>
      </p:grpSpPr>
      <p:sp>
        <p:nvSpPr>
          <p:cNvPr id="2062" name="Google Shape;2062;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63" name="Google Shape;2063;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7" name="Shape 2067"/>
        <p:cNvGrpSpPr/>
        <p:nvPr/>
      </p:nvGrpSpPr>
      <p:grpSpPr>
        <a:xfrm>
          <a:off x="0" y="0"/>
          <a:ext cx="0" cy="0"/>
          <a:chOff x="0" y="0"/>
          <a:chExt cx="0" cy="0"/>
        </a:xfrm>
      </p:grpSpPr>
      <p:sp>
        <p:nvSpPr>
          <p:cNvPr id="2068" name="Google Shape;2068;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69" name="Google Shape;2069;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3" name="Shape 2133"/>
        <p:cNvGrpSpPr/>
        <p:nvPr/>
      </p:nvGrpSpPr>
      <p:grpSpPr>
        <a:xfrm>
          <a:off x="0" y="0"/>
          <a:ext cx="0" cy="0"/>
          <a:chOff x="0" y="0"/>
          <a:chExt cx="0" cy="0"/>
        </a:xfrm>
      </p:grpSpPr>
      <p:sp>
        <p:nvSpPr>
          <p:cNvPr id="2134" name="Google Shape;2134;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35" name="Google Shape;2135;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0" name="Shape 2140"/>
        <p:cNvGrpSpPr/>
        <p:nvPr/>
      </p:nvGrpSpPr>
      <p:grpSpPr>
        <a:xfrm>
          <a:off x="0" y="0"/>
          <a:ext cx="0" cy="0"/>
          <a:chOff x="0" y="0"/>
          <a:chExt cx="0" cy="0"/>
        </a:xfrm>
      </p:grpSpPr>
      <p:sp>
        <p:nvSpPr>
          <p:cNvPr id="2141" name="Google Shape;2141;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42" name="Google Shape;2142;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7" name="Shape 2147"/>
        <p:cNvGrpSpPr/>
        <p:nvPr/>
      </p:nvGrpSpPr>
      <p:grpSpPr>
        <a:xfrm>
          <a:off x="0" y="0"/>
          <a:ext cx="0" cy="0"/>
          <a:chOff x="0" y="0"/>
          <a:chExt cx="0" cy="0"/>
        </a:xfrm>
      </p:grpSpPr>
      <p:sp>
        <p:nvSpPr>
          <p:cNvPr id="2148" name="Google Shape;2148;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49" name="Google Shape;2149;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4" name="Shape 2154"/>
        <p:cNvGrpSpPr/>
        <p:nvPr/>
      </p:nvGrpSpPr>
      <p:grpSpPr>
        <a:xfrm>
          <a:off x="0" y="0"/>
          <a:ext cx="0" cy="0"/>
          <a:chOff x="0" y="0"/>
          <a:chExt cx="0" cy="0"/>
        </a:xfrm>
      </p:grpSpPr>
      <p:sp>
        <p:nvSpPr>
          <p:cNvPr id="2155" name="Google Shape;2155;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56" name="Google Shape;2156;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6" name="Shape 1236"/>
        <p:cNvGrpSpPr/>
        <p:nvPr/>
      </p:nvGrpSpPr>
      <p:grpSpPr>
        <a:xfrm>
          <a:off x="0" y="0"/>
          <a:ext cx="0" cy="0"/>
          <a:chOff x="0" y="0"/>
          <a:chExt cx="0" cy="0"/>
        </a:xfrm>
      </p:grpSpPr>
      <p:sp>
        <p:nvSpPr>
          <p:cNvPr id="1237" name="Google Shape;1237;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38" name="Google Shape;123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1" name="Shape 2161"/>
        <p:cNvGrpSpPr/>
        <p:nvPr/>
      </p:nvGrpSpPr>
      <p:grpSpPr>
        <a:xfrm>
          <a:off x="0" y="0"/>
          <a:ext cx="0" cy="0"/>
          <a:chOff x="0" y="0"/>
          <a:chExt cx="0" cy="0"/>
        </a:xfrm>
      </p:grpSpPr>
      <p:sp>
        <p:nvSpPr>
          <p:cNvPr id="2162" name="Google Shape;2162;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63" name="Google Shape;2163;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8" name="Shape 2168"/>
        <p:cNvGrpSpPr/>
        <p:nvPr/>
      </p:nvGrpSpPr>
      <p:grpSpPr>
        <a:xfrm>
          <a:off x="0" y="0"/>
          <a:ext cx="0" cy="0"/>
          <a:chOff x="0" y="0"/>
          <a:chExt cx="0" cy="0"/>
        </a:xfrm>
      </p:grpSpPr>
      <p:sp>
        <p:nvSpPr>
          <p:cNvPr id="2169" name="Google Shape;2169;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70" name="Google Shape;2170;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5" name="Shape 2175"/>
        <p:cNvGrpSpPr/>
        <p:nvPr/>
      </p:nvGrpSpPr>
      <p:grpSpPr>
        <a:xfrm>
          <a:off x="0" y="0"/>
          <a:ext cx="0" cy="0"/>
          <a:chOff x="0" y="0"/>
          <a:chExt cx="0" cy="0"/>
        </a:xfrm>
      </p:grpSpPr>
      <p:sp>
        <p:nvSpPr>
          <p:cNvPr id="2176" name="Google Shape;2176;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77" name="Google Shape;2177;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2" name="Shape 2182"/>
        <p:cNvGrpSpPr/>
        <p:nvPr/>
      </p:nvGrpSpPr>
      <p:grpSpPr>
        <a:xfrm>
          <a:off x="0" y="0"/>
          <a:ext cx="0" cy="0"/>
          <a:chOff x="0" y="0"/>
          <a:chExt cx="0" cy="0"/>
        </a:xfrm>
      </p:grpSpPr>
      <p:sp>
        <p:nvSpPr>
          <p:cNvPr id="2183" name="Google Shape;2183;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84" name="Google Shape;2184;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1" name="Shape 2191"/>
        <p:cNvGrpSpPr/>
        <p:nvPr/>
      </p:nvGrpSpPr>
      <p:grpSpPr>
        <a:xfrm>
          <a:off x="0" y="0"/>
          <a:ext cx="0" cy="0"/>
          <a:chOff x="0" y="0"/>
          <a:chExt cx="0" cy="0"/>
        </a:xfrm>
      </p:grpSpPr>
      <p:sp>
        <p:nvSpPr>
          <p:cNvPr id="2192" name="Google Shape;2192;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93" name="Google Shape;2193;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9" name="Shape 2199"/>
        <p:cNvGrpSpPr/>
        <p:nvPr/>
      </p:nvGrpSpPr>
      <p:grpSpPr>
        <a:xfrm>
          <a:off x="0" y="0"/>
          <a:ext cx="0" cy="0"/>
          <a:chOff x="0" y="0"/>
          <a:chExt cx="0" cy="0"/>
        </a:xfrm>
      </p:grpSpPr>
      <p:sp>
        <p:nvSpPr>
          <p:cNvPr id="2200" name="Google Shape;2200;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01" name="Google Shape;2201;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6" name="Shape 2206"/>
        <p:cNvGrpSpPr/>
        <p:nvPr/>
      </p:nvGrpSpPr>
      <p:grpSpPr>
        <a:xfrm>
          <a:off x="0" y="0"/>
          <a:ext cx="0" cy="0"/>
          <a:chOff x="0" y="0"/>
          <a:chExt cx="0" cy="0"/>
        </a:xfrm>
      </p:grpSpPr>
      <p:sp>
        <p:nvSpPr>
          <p:cNvPr id="2207" name="Google Shape;2207;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08" name="Google Shape;2208;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1" name="Shape 2211"/>
        <p:cNvGrpSpPr/>
        <p:nvPr/>
      </p:nvGrpSpPr>
      <p:grpSpPr>
        <a:xfrm>
          <a:off x="0" y="0"/>
          <a:ext cx="0" cy="0"/>
          <a:chOff x="0" y="0"/>
          <a:chExt cx="0" cy="0"/>
        </a:xfrm>
      </p:grpSpPr>
      <p:sp>
        <p:nvSpPr>
          <p:cNvPr id="2212" name="Google Shape;2212;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13" name="Google Shape;2213;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6" name="Shape 2216"/>
        <p:cNvGrpSpPr/>
        <p:nvPr/>
      </p:nvGrpSpPr>
      <p:grpSpPr>
        <a:xfrm>
          <a:off x="0" y="0"/>
          <a:ext cx="0" cy="0"/>
          <a:chOff x="0" y="0"/>
          <a:chExt cx="0" cy="0"/>
        </a:xfrm>
      </p:grpSpPr>
      <p:sp>
        <p:nvSpPr>
          <p:cNvPr id="2217" name="Google Shape;2217;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18" name="Google Shape;2218;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3" name="Shape 2223"/>
        <p:cNvGrpSpPr/>
        <p:nvPr/>
      </p:nvGrpSpPr>
      <p:grpSpPr>
        <a:xfrm>
          <a:off x="0" y="0"/>
          <a:ext cx="0" cy="0"/>
          <a:chOff x="0" y="0"/>
          <a:chExt cx="0" cy="0"/>
        </a:xfrm>
      </p:grpSpPr>
      <p:sp>
        <p:nvSpPr>
          <p:cNvPr id="2224" name="Google Shape;2224;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25" name="Google Shape;2225;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3" name="Shape 1243"/>
        <p:cNvGrpSpPr/>
        <p:nvPr/>
      </p:nvGrpSpPr>
      <p:grpSpPr>
        <a:xfrm>
          <a:off x="0" y="0"/>
          <a:ext cx="0" cy="0"/>
          <a:chOff x="0" y="0"/>
          <a:chExt cx="0" cy="0"/>
        </a:xfrm>
      </p:grpSpPr>
      <p:sp>
        <p:nvSpPr>
          <p:cNvPr id="1244" name="Google Shape;1244;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45" name="Google Shape;1245;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2" name="Shape 2232"/>
        <p:cNvGrpSpPr/>
        <p:nvPr/>
      </p:nvGrpSpPr>
      <p:grpSpPr>
        <a:xfrm>
          <a:off x="0" y="0"/>
          <a:ext cx="0" cy="0"/>
          <a:chOff x="0" y="0"/>
          <a:chExt cx="0" cy="0"/>
        </a:xfrm>
      </p:grpSpPr>
      <p:sp>
        <p:nvSpPr>
          <p:cNvPr id="2233" name="Google Shape;2233;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34" name="Google Shape;2234;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1" name="Shape 2241"/>
        <p:cNvGrpSpPr/>
        <p:nvPr/>
      </p:nvGrpSpPr>
      <p:grpSpPr>
        <a:xfrm>
          <a:off x="0" y="0"/>
          <a:ext cx="0" cy="0"/>
          <a:chOff x="0" y="0"/>
          <a:chExt cx="0" cy="0"/>
        </a:xfrm>
      </p:grpSpPr>
      <p:sp>
        <p:nvSpPr>
          <p:cNvPr id="2242" name="Google Shape;2242;p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43" name="Google Shape;2243;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0" name="Shape 2250"/>
        <p:cNvGrpSpPr/>
        <p:nvPr/>
      </p:nvGrpSpPr>
      <p:grpSpPr>
        <a:xfrm>
          <a:off x="0" y="0"/>
          <a:ext cx="0" cy="0"/>
          <a:chOff x="0" y="0"/>
          <a:chExt cx="0" cy="0"/>
        </a:xfrm>
      </p:grpSpPr>
      <p:sp>
        <p:nvSpPr>
          <p:cNvPr id="2251" name="Google Shape;2251;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52" name="Google Shape;2252;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2" name="Shape 2382"/>
        <p:cNvGrpSpPr/>
        <p:nvPr/>
      </p:nvGrpSpPr>
      <p:grpSpPr>
        <a:xfrm>
          <a:off x="0" y="0"/>
          <a:ext cx="0" cy="0"/>
          <a:chOff x="0" y="0"/>
          <a:chExt cx="0" cy="0"/>
        </a:xfrm>
      </p:grpSpPr>
      <p:sp>
        <p:nvSpPr>
          <p:cNvPr id="2383" name="Google Shape;2383;p7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84" name="Google Shape;2384;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0" name="Shape 1250"/>
        <p:cNvGrpSpPr/>
        <p:nvPr/>
      </p:nvGrpSpPr>
      <p:grpSpPr>
        <a:xfrm>
          <a:off x="0" y="0"/>
          <a:ext cx="0" cy="0"/>
          <a:chOff x="0" y="0"/>
          <a:chExt cx="0" cy="0"/>
        </a:xfrm>
      </p:grpSpPr>
      <p:sp>
        <p:nvSpPr>
          <p:cNvPr id="1251" name="Google Shape;1251;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52" name="Google Shape;125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7" name="Shape 1257"/>
        <p:cNvGrpSpPr/>
        <p:nvPr/>
      </p:nvGrpSpPr>
      <p:grpSpPr>
        <a:xfrm>
          <a:off x="0" y="0"/>
          <a:ext cx="0" cy="0"/>
          <a:chOff x="0" y="0"/>
          <a:chExt cx="0" cy="0"/>
        </a:xfrm>
      </p:grpSpPr>
      <p:sp>
        <p:nvSpPr>
          <p:cNvPr id="1258" name="Google Shape;1258;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59" name="Google Shape;125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8.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8.png"/><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8.png"/><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6.png"/><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6.png"/><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4.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A">
  <p:cSld name="COVER SLIDE A">
    <p:spTree>
      <p:nvGrpSpPr>
        <p:cNvPr id="15" name="Shape 15"/>
        <p:cNvGrpSpPr/>
        <p:nvPr/>
      </p:nvGrpSpPr>
      <p:grpSpPr>
        <a:xfrm>
          <a:off x="0" y="0"/>
          <a:ext cx="0" cy="0"/>
          <a:chOff x="0" y="0"/>
          <a:chExt cx="0" cy="0"/>
        </a:xfrm>
      </p:grpSpPr>
      <p:pic>
        <p:nvPicPr>
          <p:cNvPr descr="Background pattern&#10;&#10;Description automatically generated" id="16" name="Google Shape;16;p75"/>
          <p:cNvPicPr preferRelativeResize="0"/>
          <p:nvPr/>
        </p:nvPicPr>
        <p:blipFill rotWithShape="1">
          <a:blip r:embed="rId2">
            <a:alphaModFix/>
          </a:blip>
          <a:srcRect b="23492" l="-4379" r="4377" t="21334"/>
          <a:stretch/>
        </p:blipFill>
        <p:spPr>
          <a:xfrm>
            <a:off x="6913349" y="0"/>
            <a:ext cx="5278651" cy="3949990"/>
          </a:xfrm>
          <a:prstGeom prst="rect">
            <a:avLst/>
          </a:prstGeom>
          <a:noFill/>
          <a:ln>
            <a:noFill/>
          </a:ln>
        </p:spPr>
      </p:pic>
      <p:sp>
        <p:nvSpPr>
          <p:cNvPr id="17" name="Google Shape;17;p75"/>
          <p:cNvSpPr/>
          <p:nvPr/>
        </p:nvSpPr>
        <p:spPr>
          <a:xfrm>
            <a:off x="0" y="3321423"/>
            <a:ext cx="12192000" cy="3543835"/>
          </a:xfrm>
          <a:prstGeom prst="rect">
            <a:avLst/>
          </a:prstGeom>
          <a:solidFill>
            <a:srgbClr val="F27954"/>
          </a:solidFill>
          <a:ln>
            <a:noFill/>
          </a:ln>
        </p:spPr>
        <p:txBody>
          <a:bodyPr anchorCtr="0" anchor="ctr" bIns="45700" lIns="91425" spcFirstLastPara="1" rIns="91425" wrap="square" tIns="45700">
            <a:noAutofit/>
          </a:bodyPr>
          <a:lstStyle/>
          <a:p>
            <a:pPr indent="0" lvl="0" marL="900430" marR="878205" rtl="0" algn="r">
              <a:lnSpc>
                <a:spcPct val="200000"/>
              </a:lnSpc>
              <a:spcBef>
                <a:spcPts val="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p:txBody>
      </p:sp>
      <p:sp>
        <p:nvSpPr>
          <p:cNvPr id="18" name="Google Shape;18;p75"/>
          <p:cNvSpPr txBox="1"/>
          <p:nvPr>
            <p:ph idx="1" type="body"/>
          </p:nvPr>
        </p:nvSpPr>
        <p:spPr>
          <a:xfrm>
            <a:off x="817349" y="4600585"/>
            <a:ext cx="5278651" cy="69735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5400"/>
              <a:buNone/>
              <a:defRPr b="1" sz="5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 name="Google Shape;19;p75"/>
          <p:cNvSpPr txBox="1"/>
          <p:nvPr>
            <p:ph idx="2" type="body"/>
          </p:nvPr>
        </p:nvSpPr>
        <p:spPr>
          <a:xfrm>
            <a:off x="817349" y="3982062"/>
            <a:ext cx="5278651"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text&#10;&#10;Description automatically generated" id="20" name="Google Shape;20;p75"/>
          <p:cNvPicPr preferRelativeResize="0"/>
          <p:nvPr/>
        </p:nvPicPr>
        <p:blipFill rotWithShape="1">
          <a:blip r:embed="rId3">
            <a:alphaModFix/>
          </a:blip>
          <a:srcRect b="0" l="0" r="0" t="0"/>
          <a:stretch/>
        </p:blipFill>
        <p:spPr>
          <a:xfrm>
            <a:off x="572439" y="0"/>
            <a:ext cx="5768471" cy="2536919"/>
          </a:xfrm>
          <a:prstGeom prst="rect">
            <a:avLst/>
          </a:prstGeom>
          <a:noFill/>
          <a:ln>
            <a:noFill/>
          </a:ln>
        </p:spPr>
      </p:pic>
      <p:sp>
        <p:nvSpPr>
          <p:cNvPr id="21" name="Google Shape;21;p75"/>
          <p:cNvSpPr/>
          <p:nvPr/>
        </p:nvSpPr>
        <p:spPr>
          <a:xfrm>
            <a:off x="701913" y="5958576"/>
            <a:ext cx="6589536" cy="600164"/>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100"/>
              <a:buFont typeface="Arial"/>
              <a:buNone/>
            </a:pPr>
            <a:r>
              <a:rPr b="0" i="0" lang="es-ES" sz="1100" u="none" cap="none" strike="noStrike">
                <a:solidFill>
                  <a:schemeClr val="lt1"/>
                </a:solidFill>
                <a:latin typeface="Calibri"/>
                <a:ea typeface="Calibri"/>
                <a:cs typeface="Calibri"/>
                <a:sym typeface="Calibri"/>
              </a:rPr>
              <a:t>This programme has been funded with support from the European Commission. The author is solely responsible for this publication (communication)  and the Commission accepts no responsibility for any use that may be made of the   information contained therein 2020-1-UK01-KA203-079083</a:t>
            </a:r>
            <a:endParaRPr b="0" i="0" sz="1100" u="none" cap="none" strike="noStrike">
              <a:solidFill>
                <a:schemeClr val="lt1"/>
              </a:solidFill>
              <a:latin typeface="Calibri"/>
              <a:ea typeface="Calibri"/>
              <a:cs typeface="Calibri"/>
              <a:sym typeface="Calibri"/>
            </a:endParaRPr>
          </a:p>
        </p:txBody>
      </p:sp>
      <p:grpSp>
        <p:nvGrpSpPr>
          <p:cNvPr id="22" name="Google Shape;22;p75"/>
          <p:cNvGrpSpPr/>
          <p:nvPr/>
        </p:nvGrpSpPr>
        <p:grpSpPr>
          <a:xfrm>
            <a:off x="9456007" y="5764605"/>
            <a:ext cx="2735993" cy="679345"/>
            <a:chOff x="0" y="0"/>
            <a:chExt cx="2301694" cy="571500"/>
          </a:xfrm>
        </p:grpSpPr>
        <p:sp>
          <p:nvSpPr>
            <p:cNvPr id="23" name="Google Shape;23;p75"/>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4" name="Google Shape;24;p75"/>
            <p:cNvPicPr preferRelativeResize="0"/>
            <p:nvPr/>
          </p:nvPicPr>
          <p:blipFill rotWithShape="1">
            <a:blip r:embed="rId4">
              <a:alphaModFix/>
            </a:blip>
            <a:srcRect b="0" l="0" r="44449" t="0"/>
            <a:stretch/>
          </p:blipFill>
          <p:spPr>
            <a:xfrm>
              <a:off x="312965" y="96237"/>
              <a:ext cx="1675765" cy="384810"/>
            </a:xfrm>
            <a:prstGeom prst="rect">
              <a:avLst/>
            </a:prstGeom>
            <a:noFill/>
            <a:ln>
              <a:noFill/>
            </a:ln>
          </p:spPr>
        </p:pic>
      </p:grpSp>
      <p:sp>
        <p:nvSpPr>
          <p:cNvPr id="25" name="Google Shape;25;p75"/>
          <p:cNvSpPr txBox="1"/>
          <p:nvPr/>
        </p:nvSpPr>
        <p:spPr>
          <a:xfrm>
            <a:off x="817349" y="2201904"/>
            <a:ext cx="6257925" cy="110799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s-ES" sz="2400" u="none" cap="none" strike="noStrike">
                <a:solidFill>
                  <a:srgbClr val="7A547C"/>
                </a:solidFill>
                <a:latin typeface="Calibri"/>
                <a:ea typeface="Calibri"/>
                <a:cs typeface="Calibri"/>
                <a:sym typeface="Calibri"/>
              </a:rPr>
              <a:t>Regional Tourism Crisis Management (RTCM)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s-ES" sz="2400" u="none" cap="none" strike="noStrike">
                <a:solidFill>
                  <a:srgbClr val="7A547C"/>
                </a:solidFill>
                <a:latin typeface="Calibri"/>
                <a:ea typeface="Calibri"/>
                <a:cs typeface="Calibri"/>
                <a:sym typeface="Calibri"/>
              </a:rPr>
              <a:t>HEI Course, 2023</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1" lang="es-ES" sz="1800" u="none" cap="none" strike="noStrike">
                <a:solidFill>
                  <a:srgbClr val="7A547C"/>
                </a:solidFill>
                <a:latin typeface="Calibri"/>
                <a:ea typeface="Calibri"/>
                <a:cs typeface="Calibri"/>
                <a:sym typeface="Calibri"/>
              </a:rPr>
              <a:t>Developed by Laura Magan (Momentum)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xt / Photo Slide - Purple">
  <p:cSld name="1_Text / Photo Slide - Purple">
    <p:spTree>
      <p:nvGrpSpPr>
        <p:cNvPr id="115" name="Shape 115"/>
        <p:cNvGrpSpPr/>
        <p:nvPr/>
      </p:nvGrpSpPr>
      <p:grpSpPr>
        <a:xfrm>
          <a:off x="0" y="0"/>
          <a:ext cx="0" cy="0"/>
          <a:chOff x="0" y="0"/>
          <a:chExt cx="0" cy="0"/>
        </a:xfrm>
      </p:grpSpPr>
      <p:sp>
        <p:nvSpPr>
          <p:cNvPr id="116" name="Google Shape;116;p84"/>
          <p:cNvSpPr/>
          <p:nvPr/>
        </p:nvSpPr>
        <p:spPr>
          <a:xfrm>
            <a:off x="241300" y="0"/>
            <a:ext cx="6151000" cy="6858000"/>
          </a:xfrm>
          <a:prstGeom prst="rect">
            <a:avLst/>
          </a:prstGeom>
          <a:solidFill>
            <a:srgbClr val="086D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7" name="Google Shape;117;p84"/>
          <p:cNvSpPr/>
          <p:nvPr>
            <p:ph idx="2" type="pic"/>
          </p:nvPr>
        </p:nvSpPr>
        <p:spPr>
          <a:xfrm>
            <a:off x="6392300" y="228600"/>
            <a:ext cx="5564883" cy="5447571"/>
          </a:xfrm>
          <a:prstGeom prst="rect">
            <a:avLst/>
          </a:prstGeom>
          <a:solidFill>
            <a:schemeClr val="lt1"/>
          </a:solidFill>
          <a:ln>
            <a:noFill/>
          </a:ln>
        </p:spPr>
      </p:sp>
      <p:pic>
        <p:nvPicPr>
          <p:cNvPr descr="Background pattern&#10;&#10;Description automatically generated" id="118" name="Google Shape;118;p84"/>
          <p:cNvPicPr preferRelativeResize="0"/>
          <p:nvPr/>
        </p:nvPicPr>
        <p:blipFill rotWithShape="1">
          <a:blip r:embed="rId2">
            <a:alphaModFix amt="48000"/>
          </a:blip>
          <a:srcRect b="83247" l="-26772" r="-5883" t="-4018"/>
          <a:stretch/>
        </p:blipFill>
        <p:spPr>
          <a:xfrm>
            <a:off x="6572759" y="5676171"/>
            <a:ext cx="5564883" cy="1181829"/>
          </a:xfrm>
          <a:prstGeom prst="rect">
            <a:avLst/>
          </a:prstGeom>
          <a:noFill/>
          <a:ln>
            <a:noFill/>
          </a:ln>
        </p:spPr>
      </p:pic>
      <p:grpSp>
        <p:nvGrpSpPr>
          <p:cNvPr id="119" name="Google Shape;119;p84"/>
          <p:cNvGrpSpPr/>
          <p:nvPr/>
        </p:nvGrpSpPr>
        <p:grpSpPr>
          <a:xfrm>
            <a:off x="8448790" y="6057987"/>
            <a:ext cx="3144242" cy="374574"/>
            <a:chOff x="301128" y="6151084"/>
            <a:chExt cx="3144242" cy="374574"/>
          </a:xfrm>
        </p:grpSpPr>
        <p:pic>
          <p:nvPicPr>
            <p:cNvPr descr="Shape&#10;&#10;Description automatically generated with medium confidence" id="120" name="Google Shape;120;p84"/>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121" name="Google Shape;121;p84"/>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122" name="Google Shape;122;p84"/>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
        <p:nvSpPr>
          <p:cNvPr id="123" name="Google Shape;123;p84"/>
          <p:cNvSpPr txBox="1"/>
          <p:nvPr>
            <p:ph idx="1" type="body"/>
          </p:nvPr>
        </p:nvSpPr>
        <p:spPr>
          <a:xfrm>
            <a:off x="734715" y="1018532"/>
            <a:ext cx="4983180" cy="570611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 name="Google Shape;124;p84"/>
          <p:cNvSpPr txBox="1"/>
          <p:nvPr>
            <p:ph idx="3" type="body"/>
          </p:nvPr>
        </p:nvSpPr>
        <p:spPr>
          <a:xfrm>
            <a:off x="714542" y="296284"/>
            <a:ext cx="508515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6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box - Solid Orange">
  <p:cSld name="Text box - Solid Orange">
    <p:spTree>
      <p:nvGrpSpPr>
        <p:cNvPr id="125" name="Shape 125"/>
        <p:cNvGrpSpPr/>
        <p:nvPr/>
      </p:nvGrpSpPr>
      <p:grpSpPr>
        <a:xfrm>
          <a:off x="0" y="0"/>
          <a:ext cx="0" cy="0"/>
          <a:chOff x="0" y="0"/>
          <a:chExt cx="0" cy="0"/>
        </a:xfrm>
      </p:grpSpPr>
      <p:sp>
        <p:nvSpPr>
          <p:cNvPr id="126" name="Google Shape;126;p85"/>
          <p:cNvSpPr/>
          <p:nvPr/>
        </p:nvSpPr>
        <p:spPr>
          <a:xfrm>
            <a:off x="241300" y="228600"/>
            <a:ext cx="11696700" cy="5695317"/>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7" name="Google Shape;127;p85"/>
          <p:cNvSpPr txBox="1"/>
          <p:nvPr>
            <p:ph idx="1" type="body"/>
          </p:nvPr>
        </p:nvSpPr>
        <p:spPr>
          <a:xfrm>
            <a:off x="734714" y="1757011"/>
            <a:ext cx="10808102"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 name="Google Shape;128;p85"/>
          <p:cNvSpPr txBox="1"/>
          <p:nvPr>
            <p:ph idx="2" type="body"/>
          </p:nvPr>
        </p:nvSpPr>
        <p:spPr>
          <a:xfrm>
            <a:off x="734714" y="642972"/>
            <a:ext cx="10808102"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 name="Google Shape;129;p85"/>
          <p:cNvSpPr/>
          <p:nvPr/>
        </p:nvSpPr>
        <p:spPr>
          <a:xfrm>
            <a:off x="241300" y="228600"/>
            <a:ext cx="11696700" cy="5986428"/>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130" name="Google Shape;130;p85"/>
          <p:cNvGrpSpPr/>
          <p:nvPr/>
        </p:nvGrpSpPr>
        <p:grpSpPr>
          <a:xfrm>
            <a:off x="301128" y="6378251"/>
            <a:ext cx="3144242" cy="374574"/>
            <a:chOff x="301128" y="6151084"/>
            <a:chExt cx="3144242" cy="374574"/>
          </a:xfrm>
        </p:grpSpPr>
        <p:pic>
          <p:nvPicPr>
            <p:cNvPr descr="Shape&#10;&#10;Description automatically generated with medium confidence" id="131" name="Google Shape;131;p85"/>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132" name="Google Shape;132;p85"/>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133" name="Google Shape;133;p85"/>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pic>
        <p:nvPicPr>
          <p:cNvPr descr="A black and white striped pattern&#10;&#10;Description automatically generated with medium confidence" id="134" name="Google Shape;134;p85"/>
          <p:cNvPicPr preferRelativeResize="0"/>
          <p:nvPr/>
        </p:nvPicPr>
        <p:blipFill rotWithShape="1">
          <a:blip r:embed="rId3">
            <a:alphaModFix/>
          </a:blip>
          <a:srcRect b="27582" l="-82519" r="82519" t="12958"/>
          <a:stretch/>
        </p:blipFill>
        <p:spPr>
          <a:xfrm>
            <a:off x="4811297" y="1227"/>
            <a:ext cx="7348110" cy="5922690"/>
          </a:xfrm>
          <a:prstGeom prst="rect">
            <a:avLst/>
          </a:prstGeom>
          <a:noFill/>
          <a:ln>
            <a:noFill/>
          </a:ln>
        </p:spPr>
      </p:pic>
      <p:sp>
        <p:nvSpPr>
          <p:cNvPr id="135" name="Google Shape;135;p85"/>
          <p:cNvSpPr txBox="1"/>
          <p:nvPr>
            <p:ph idx="3" type="body"/>
          </p:nvPr>
        </p:nvSpPr>
        <p:spPr>
          <a:xfrm>
            <a:off x="734714" y="1757011"/>
            <a:ext cx="9862529"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 name="Google Shape;136;p85"/>
          <p:cNvSpPr txBox="1"/>
          <p:nvPr>
            <p:ph idx="4" type="body"/>
          </p:nvPr>
        </p:nvSpPr>
        <p:spPr>
          <a:xfrm>
            <a:off x="734714" y="642972"/>
            <a:ext cx="986252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Photo Slide - Purple">
  <p:cSld name="Text / Photo Slide - Purple">
    <p:spTree>
      <p:nvGrpSpPr>
        <p:cNvPr id="137" name="Shape 137"/>
        <p:cNvGrpSpPr/>
        <p:nvPr/>
      </p:nvGrpSpPr>
      <p:grpSpPr>
        <a:xfrm>
          <a:off x="0" y="0"/>
          <a:ext cx="0" cy="0"/>
          <a:chOff x="0" y="0"/>
          <a:chExt cx="0" cy="0"/>
        </a:xfrm>
      </p:grpSpPr>
      <p:sp>
        <p:nvSpPr>
          <p:cNvPr id="138" name="Google Shape;138;p86"/>
          <p:cNvSpPr/>
          <p:nvPr/>
        </p:nvSpPr>
        <p:spPr>
          <a:xfrm>
            <a:off x="288084" y="13936"/>
            <a:ext cx="6151000" cy="6858000"/>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9" name="Google Shape;139;p86"/>
          <p:cNvSpPr txBox="1"/>
          <p:nvPr>
            <p:ph idx="1" type="body"/>
          </p:nvPr>
        </p:nvSpPr>
        <p:spPr>
          <a:xfrm>
            <a:off x="734715" y="1018532"/>
            <a:ext cx="4983180" cy="570611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 name="Google Shape;140;p86"/>
          <p:cNvSpPr txBox="1"/>
          <p:nvPr>
            <p:ph idx="2" type="body"/>
          </p:nvPr>
        </p:nvSpPr>
        <p:spPr>
          <a:xfrm>
            <a:off x="714542" y="296284"/>
            <a:ext cx="508515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6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 name="Google Shape;141;p86"/>
          <p:cNvSpPr/>
          <p:nvPr>
            <p:ph idx="3" type="pic"/>
          </p:nvPr>
        </p:nvSpPr>
        <p:spPr>
          <a:xfrm>
            <a:off x="6392300" y="228600"/>
            <a:ext cx="5564883" cy="5447571"/>
          </a:xfrm>
          <a:prstGeom prst="rect">
            <a:avLst/>
          </a:prstGeom>
          <a:solidFill>
            <a:schemeClr val="lt1"/>
          </a:solidFill>
          <a:ln>
            <a:noFill/>
          </a:ln>
        </p:spPr>
      </p:sp>
      <p:pic>
        <p:nvPicPr>
          <p:cNvPr descr="Background pattern&#10;&#10;Description automatically generated" id="142" name="Google Shape;142;p86"/>
          <p:cNvPicPr preferRelativeResize="0"/>
          <p:nvPr/>
        </p:nvPicPr>
        <p:blipFill rotWithShape="1">
          <a:blip r:embed="rId2">
            <a:alphaModFix amt="48000"/>
          </a:blip>
          <a:srcRect b="83247" l="-26772" r="-5883" t="-4018"/>
          <a:stretch/>
        </p:blipFill>
        <p:spPr>
          <a:xfrm>
            <a:off x="6572759" y="5676171"/>
            <a:ext cx="5564883" cy="1181829"/>
          </a:xfrm>
          <a:prstGeom prst="rect">
            <a:avLst/>
          </a:prstGeom>
          <a:noFill/>
          <a:ln>
            <a:noFill/>
          </a:ln>
        </p:spPr>
      </p:pic>
      <p:grpSp>
        <p:nvGrpSpPr>
          <p:cNvPr id="143" name="Google Shape;143;p86"/>
          <p:cNvGrpSpPr/>
          <p:nvPr/>
        </p:nvGrpSpPr>
        <p:grpSpPr>
          <a:xfrm>
            <a:off x="8448790" y="6057987"/>
            <a:ext cx="3144242" cy="374574"/>
            <a:chOff x="301128" y="6151084"/>
            <a:chExt cx="3144242" cy="374574"/>
          </a:xfrm>
        </p:grpSpPr>
        <p:pic>
          <p:nvPicPr>
            <p:cNvPr descr="Shape&#10;&#10;Description automatically generated with medium confidence" id="144" name="Google Shape;144;p86"/>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145" name="Google Shape;145;p86"/>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146" name="Google Shape;146;p86"/>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Photo Slide - Blue">
  <p:cSld name="Text / Photo Slide - Blue">
    <p:spTree>
      <p:nvGrpSpPr>
        <p:cNvPr id="147" name="Shape 147"/>
        <p:cNvGrpSpPr/>
        <p:nvPr/>
      </p:nvGrpSpPr>
      <p:grpSpPr>
        <a:xfrm>
          <a:off x="0" y="0"/>
          <a:ext cx="0" cy="0"/>
          <a:chOff x="0" y="0"/>
          <a:chExt cx="0" cy="0"/>
        </a:xfrm>
      </p:grpSpPr>
      <p:sp>
        <p:nvSpPr>
          <p:cNvPr id="148" name="Google Shape;148;p87"/>
          <p:cNvSpPr/>
          <p:nvPr/>
        </p:nvSpPr>
        <p:spPr>
          <a:xfrm>
            <a:off x="241300" y="0"/>
            <a:ext cx="6151000" cy="6858000"/>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9" name="Google Shape;149;p87"/>
          <p:cNvSpPr/>
          <p:nvPr>
            <p:ph idx="2" type="pic"/>
          </p:nvPr>
        </p:nvSpPr>
        <p:spPr>
          <a:xfrm>
            <a:off x="6392300" y="228600"/>
            <a:ext cx="5564883" cy="5447571"/>
          </a:xfrm>
          <a:prstGeom prst="rect">
            <a:avLst/>
          </a:prstGeom>
          <a:solidFill>
            <a:schemeClr val="lt1"/>
          </a:solidFill>
          <a:ln>
            <a:noFill/>
          </a:ln>
        </p:spPr>
      </p:sp>
      <p:pic>
        <p:nvPicPr>
          <p:cNvPr descr="Background pattern&#10;&#10;Description automatically generated" id="150" name="Google Shape;150;p87"/>
          <p:cNvPicPr preferRelativeResize="0"/>
          <p:nvPr/>
        </p:nvPicPr>
        <p:blipFill rotWithShape="1">
          <a:blip r:embed="rId2">
            <a:alphaModFix amt="48000"/>
          </a:blip>
          <a:srcRect b="83247" l="-26772" r="-5883" t="-4018"/>
          <a:stretch/>
        </p:blipFill>
        <p:spPr>
          <a:xfrm>
            <a:off x="6572759" y="5676171"/>
            <a:ext cx="5564883" cy="1181829"/>
          </a:xfrm>
          <a:prstGeom prst="rect">
            <a:avLst/>
          </a:prstGeom>
          <a:noFill/>
          <a:ln>
            <a:noFill/>
          </a:ln>
        </p:spPr>
      </p:pic>
      <p:grpSp>
        <p:nvGrpSpPr>
          <p:cNvPr id="151" name="Google Shape;151;p87"/>
          <p:cNvGrpSpPr/>
          <p:nvPr/>
        </p:nvGrpSpPr>
        <p:grpSpPr>
          <a:xfrm>
            <a:off x="8448790" y="6057987"/>
            <a:ext cx="3144242" cy="374574"/>
            <a:chOff x="301128" y="6151084"/>
            <a:chExt cx="3144242" cy="374574"/>
          </a:xfrm>
        </p:grpSpPr>
        <p:pic>
          <p:nvPicPr>
            <p:cNvPr descr="Shape&#10;&#10;Description automatically generated with medium confidence" id="152" name="Google Shape;152;p87"/>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153" name="Google Shape;153;p87"/>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154" name="Google Shape;154;p87"/>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
        <p:nvSpPr>
          <p:cNvPr id="155" name="Google Shape;155;p87"/>
          <p:cNvSpPr txBox="1"/>
          <p:nvPr>
            <p:ph idx="1" type="body"/>
          </p:nvPr>
        </p:nvSpPr>
        <p:spPr>
          <a:xfrm>
            <a:off x="734715" y="1018532"/>
            <a:ext cx="4983180" cy="570611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 name="Google Shape;156;p87"/>
          <p:cNvSpPr txBox="1"/>
          <p:nvPr>
            <p:ph idx="3" type="body"/>
          </p:nvPr>
        </p:nvSpPr>
        <p:spPr>
          <a:xfrm>
            <a:off x="714542" y="296284"/>
            <a:ext cx="508515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6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3">
  <p:cSld name="Photo Slide 3">
    <p:spTree>
      <p:nvGrpSpPr>
        <p:cNvPr id="157" name="Shape 157"/>
        <p:cNvGrpSpPr/>
        <p:nvPr/>
      </p:nvGrpSpPr>
      <p:grpSpPr>
        <a:xfrm>
          <a:off x="0" y="0"/>
          <a:ext cx="0" cy="0"/>
          <a:chOff x="0" y="0"/>
          <a:chExt cx="0" cy="0"/>
        </a:xfrm>
      </p:grpSpPr>
      <p:sp>
        <p:nvSpPr>
          <p:cNvPr id="158" name="Google Shape;158;p88"/>
          <p:cNvSpPr/>
          <p:nvPr>
            <p:ph idx="2" type="pic"/>
          </p:nvPr>
        </p:nvSpPr>
        <p:spPr>
          <a:xfrm>
            <a:off x="241300" y="228600"/>
            <a:ext cx="11696700" cy="5763986"/>
          </a:xfrm>
          <a:prstGeom prst="rect">
            <a:avLst/>
          </a:prstGeom>
          <a:noFill/>
          <a:ln>
            <a:noFill/>
          </a:ln>
        </p:spPr>
      </p:sp>
      <p:sp>
        <p:nvSpPr>
          <p:cNvPr id="159" name="Google Shape;159;p88"/>
          <p:cNvSpPr/>
          <p:nvPr/>
        </p:nvSpPr>
        <p:spPr>
          <a:xfrm>
            <a:off x="6197600" y="985864"/>
            <a:ext cx="5994400" cy="2425700"/>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0" name="Google Shape;160;p88"/>
          <p:cNvSpPr txBox="1"/>
          <p:nvPr/>
        </p:nvSpPr>
        <p:spPr>
          <a:xfrm>
            <a:off x="6637283" y="-804041"/>
            <a:ext cx="18473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1" name="Google Shape;161;p88"/>
          <p:cNvSpPr txBox="1"/>
          <p:nvPr>
            <p:ph idx="1" type="body"/>
          </p:nvPr>
        </p:nvSpPr>
        <p:spPr>
          <a:xfrm>
            <a:off x="6420495" y="1328734"/>
            <a:ext cx="5113283"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 name="Google Shape;162;p88"/>
          <p:cNvSpPr txBox="1"/>
          <p:nvPr>
            <p:ph idx="3" type="body"/>
          </p:nvPr>
        </p:nvSpPr>
        <p:spPr>
          <a:xfrm>
            <a:off x="6420495" y="2346524"/>
            <a:ext cx="5029134" cy="85156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63" name="Google Shape;163;p88"/>
          <p:cNvGrpSpPr/>
          <p:nvPr/>
        </p:nvGrpSpPr>
        <p:grpSpPr>
          <a:xfrm>
            <a:off x="301128" y="6151084"/>
            <a:ext cx="3144242" cy="374574"/>
            <a:chOff x="301128" y="6151084"/>
            <a:chExt cx="3144242" cy="374574"/>
          </a:xfrm>
        </p:grpSpPr>
        <p:pic>
          <p:nvPicPr>
            <p:cNvPr descr="Shape&#10;&#10;Description automatically generated with medium confidence" id="164" name="Google Shape;164;p88"/>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165" name="Google Shape;165;p88"/>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166" name="Google Shape;166;p88"/>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ith Photo - Purple">
  <p:cSld name="Text Slide with Photo - Purple">
    <p:spTree>
      <p:nvGrpSpPr>
        <p:cNvPr id="167" name="Shape 167"/>
        <p:cNvGrpSpPr/>
        <p:nvPr/>
      </p:nvGrpSpPr>
      <p:grpSpPr>
        <a:xfrm>
          <a:off x="0" y="0"/>
          <a:ext cx="0" cy="0"/>
          <a:chOff x="0" y="0"/>
          <a:chExt cx="0" cy="0"/>
        </a:xfrm>
      </p:grpSpPr>
      <p:sp>
        <p:nvSpPr>
          <p:cNvPr id="168" name="Google Shape;168;p89"/>
          <p:cNvSpPr/>
          <p:nvPr/>
        </p:nvSpPr>
        <p:spPr>
          <a:xfrm flipH="1" rot="10800000">
            <a:off x="944570" y="0"/>
            <a:ext cx="6338119" cy="6892757"/>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169" name="Google Shape;169;p89"/>
          <p:cNvSpPr/>
          <p:nvPr>
            <p:ph idx="2" type="pic"/>
          </p:nvPr>
        </p:nvSpPr>
        <p:spPr>
          <a:xfrm>
            <a:off x="7343950" y="228600"/>
            <a:ext cx="4613233" cy="6362700"/>
          </a:xfrm>
          <a:prstGeom prst="rect">
            <a:avLst/>
          </a:prstGeom>
          <a:solidFill>
            <a:schemeClr val="lt1"/>
          </a:solidFill>
          <a:ln>
            <a:noFill/>
          </a:ln>
        </p:spPr>
      </p:sp>
      <p:sp>
        <p:nvSpPr>
          <p:cNvPr id="170" name="Google Shape;170;p89"/>
          <p:cNvSpPr txBox="1"/>
          <p:nvPr>
            <p:ph idx="1" type="body"/>
          </p:nvPr>
        </p:nvSpPr>
        <p:spPr>
          <a:xfrm>
            <a:off x="1584877" y="1268415"/>
            <a:ext cx="4621841" cy="5446709"/>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 name="Google Shape;171;p89"/>
          <p:cNvSpPr txBox="1"/>
          <p:nvPr>
            <p:ph idx="3" type="body"/>
          </p:nvPr>
        </p:nvSpPr>
        <p:spPr>
          <a:xfrm>
            <a:off x="1537586" y="304399"/>
            <a:ext cx="4716425" cy="58222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72" name="Google Shape;172;p89"/>
          <p:cNvGrpSpPr/>
          <p:nvPr/>
        </p:nvGrpSpPr>
        <p:grpSpPr>
          <a:xfrm rot="-5400000">
            <a:off x="-418181" y="5125361"/>
            <a:ext cx="2334324" cy="307260"/>
            <a:chOff x="301128" y="6151084"/>
            <a:chExt cx="3144242" cy="374574"/>
          </a:xfrm>
        </p:grpSpPr>
        <p:pic>
          <p:nvPicPr>
            <p:cNvPr descr="Shape&#10;&#10;Description automatically generated with medium confidence" id="173" name="Google Shape;173;p89"/>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174" name="Google Shape;174;p89"/>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175" name="Google Shape;175;p89"/>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 Orange">
  <p:cSld name="Quote slide - Orange">
    <p:spTree>
      <p:nvGrpSpPr>
        <p:cNvPr id="176" name="Shape 176"/>
        <p:cNvGrpSpPr/>
        <p:nvPr/>
      </p:nvGrpSpPr>
      <p:grpSpPr>
        <a:xfrm>
          <a:off x="0" y="0"/>
          <a:ext cx="0" cy="0"/>
          <a:chOff x="0" y="0"/>
          <a:chExt cx="0" cy="0"/>
        </a:xfrm>
      </p:grpSpPr>
      <p:sp>
        <p:nvSpPr>
          <p:cNvPr id="177" name="Google Shape;177;p90"/>
          <p:cNvSpPr/>
          <p:nvPr/>
        </p:nvSpPr>
        <p:spPr>
          <a:xfrm>
            <a:off x="241300" y="367061"/>
            <a:ext cx="11696700" cy="5778935"/>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8" name="Google Shape;178;p90"/>
          <p:cNvSpPr txBox="1"/>
          <p:nvPr>
            <p:ph idx="1" type="body"/>
          </p:nvPr>
        </p:nvSpPr>
        <p:spPr>
          <a:xfrm>
            <a:off x="4586635" y="4512778"/>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9" name="Google Shape;179;p90"/>
          <p:cNvSpPr txBox="1"/>
          <p:nvPr>
            <p:ph idx="2" type="body"/>
          </p:nvPr>
        </p:nvSpPr>
        <p:spPr>
          <a:xfrm>
            <a:off x="827512" y="810208"/>
            <a:ext cx="4369392" cy="4493975"/>
          </a:xfrm>
          <a:prstGeom prst="rect">
            <a:avLst/>
          </a:prstGeom>
          <a:noFill/>
          <a:ln>
            <a:noFill/>
          </a:ln>
        </p:spPr>
        <p:txBody>
          <a:bodyPr anchorCtr="0" anchor="ctr" bIns="45700" lIns="91425" spcFirstLastPara="1" rIns="91425" wrap="square" tIns="45700">
            <a:normAutofit/>
          </a:bodyPr>
          <a:lstStyle>
            <a:lvl1pPr indent="-228600" lvl="0" marL="457200" algn="ctr">
              <a:lnSpc>
                <a:spcPct val="100000"/>
              </a:lnSpc>
              <a:spcBef>
                <a:spcPts val="0"/>
              </a:spcBef>
              <a:spcAft>
                <a:spcPts val="0"/>
              </a:spcAft>
              <a:buClr>
                <a:schemeClr val="lt1"/>
              </a:buClr>
              <a:buSzPts val="3000"/>
              <a:buNone/>
              <a:defRPr i="1" sz="3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0" name="Google Shape;180;p90"/>
          <p:cNvSpPr txBox="1"/>
          <p:nvPr>
            <p:ph idx="3" type="body"/>
          </p:nvPr>
        </p:nvSpPr>
        <p:spPr>
          <a:xfrm>
            <a:off x="739096" y="612890"/>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1" name="Google Shape;181;p90"/>
          <p:cNvSpPr/>
          <p:nvPr>
            <p:ph idx="4" type="pic"/>
          </p:nvPr>
        </p:nvSpPr>
        <p:spPr>
          <a:xfrm>
            <a:off x="5957047" y="0"/>
            <a:ext cx="5395869" cy="6858001"/>
          </a:xfrm>
          <a:prstGeom prst="rect">
            <a:avLst/>
          </a:prstGeom>
          <a:noFill/>
          <a:ln>
            <a:noFill/>
          </a:ln>
        </p:spPr>
      </p:sp>
      <p:pic>
        <p:nvPicPr>
          <p:cNvPr descr="A black background with white dots&#10;&#10;Description automatically generated with low confidence" id="182" name="Google Shape;182;p90"/>
          <p:cNvPicPr preferRelativeResize="0"/>
          <p:nvPr/>
        </p:nvPicPr>
        <p:blipFill rotWithShape="1">
          <a:blip r:embed="rId2">
            <a:alphaModFix amt="10000"/>
          </a:blip>
          <a:srcRect b="11294" l="0" r="3674" t="894"/>
          <a:stretch/>
        </p:blipFill>
        <p:spPr>
          <a:xfrm rot="-5400000">
            <a:off x="2769567" y="-1426306"/>
            <a:ext cx="2640661" cy="4473027"/>
          </a:xfrm>
          <a:prstGeom prst="rect">
            <a:avLst/>
          </a:prstGeom>
          <a:noFill/>
          <a:ln>
            <a:noFill/>
          </a:ln>
        </p:spPr>
      </p:pic>
      <p:grpSp>
        <p:nvGrpSpPr>
          <p:cNvPr id="183" name="Google Shape;183;p90"/>
          <p:cNvGrpSpPr/>
          <p:nvPr/>
        </p:nvGrpSpPr>
        <p:grpSpPr>
          <a:xfrm>
            <a:off x="301128" y="6151084"/>
            <a:ext cx="3144242" cy="374574"/>
            <a:chOff x="301128" y="6151084"/>
            <a:chExt cx="3144242" cy="374574"/>
          </a:xfrm>
        </p:grpSpPr>
        <p:pic>
          <p:nvPicPr>
            <p:cNvPr descr="Shape&#10;&#10;Description automatically generated with medium confidence" id="184" name="Google Shape;184;p90"/>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185" name="Google Shape;185;p90"/>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186" name="Google Shape;186;p90"/>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Slide">
  <p:cSld name="Final Slide">
    <p:spTree>
      <p:nvGrpSpPr>
        <p:cNvPr id="187" name="Shape 187"/>
        <p:cNvGrpSpPr/>
        <p:nvPr/>
      </p:nvGrpSpPr>
      <p:grpSpPr>
        <a:xfrm>
          <a:off x="0" y="0"/>
          <a:ext cx="0" cy="0"/>
          <a:chOff x="0" y="0"/>
          <a:chExt cx="0" cy="0"/>
        </a:xfrm>
      </p:grpSpPr>
      <p:pic>
        <p:nvPicPr>
          <p:cNvPr descr="Background pattern&#10;&#10;Description automatically generated" id="188" name="Google Shape;188;p91"/>
          <p:cNvPicPr preferRelativeResize="0"/>
          <p:nvPr/>
        </p:nvPicPr>
        <p:blipFill rotWithShape="1">
          <a:blip r:embed="rId2">
            <a:alphaModFix/>
          </a:blip>
          <a:srcRect b="3452" l="-7970" r="16408" t="10416"/>
          <a:stretch/>
        </p:blipFill>
        <p:spPr>
          <a:xfrm>
            <a:off x="6816681" y="0"/>
            <a:ext cx="5375319" cy="6857999"/>
          </a:xfrm>
          <a:prstGeom prst="rect">
            <a:avLst/>
          </a:prstGeom>
          <a:noFill/>
          <a:ln>
            <a:noFill/>
          </a:ln>
        </p:spPr>
      </p:pic>
      <p:sp>
        <p:nvSpPr>
          <p:cNvPr id="189" name="Google Shape;189;p91"/>
          <p:cNvSpPr/>
          <p:nvPr/>
        </p:nvSpPr>
        <p:spPr>
          <a:xfrm flipH="1" rot="10800000">
            <a:off x="3843" y="2769245"/>
            <a:ext cx="12188157" cy="2832760"/>
          </a:xfrm>
          <a:prstGeom prst="rect">
            <a:avLst/>
          </a:prstGeom>
          <a:solidFill>
            <a:srgbClr val="79527B"/>
          </a:solidFill>
          <a:ln cap="flat" cmpd="sng" w="9525">
            <a:solidFill>
              <a:srgbClr val="BFCA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190" name="Google Shape;190;p91"/>
          <p:cNvSpPr/>
          <p:nvPr/>
        </p:nvSpPr>
        <p:spPr>
          <a:xfrm>
            <a:off x="7312226" y="3314699"/>
            <a:ext cx="229290" cy="200087"/>
          </a:xfrm>
          <a:custGeom>
            <a:rect b="b" l="l" r="r" t="t"/>
            <a:pathLst>
              <a:path extrusionOk="0" fill="none" h="16026" w="18365">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grpSp>
        <p:nvGrpSpPr>
          <p:cNvPr id="191" name="Google Shape;191;p91"/>
          <p:cNvGrpSpPr/>
          <p:nvPr/>
        </p:nvGrpSpPr>
        <p:grpSpPr>
          <a:xfrm>
            <a:off x="7296026" y="4560883"/>
            <a:ext cx="233548" cy="233548"/>
            <a:chOff x="5941025" y="3634400"/>
            <a:chExt cx="467650" cy="467650"/>
          </a:xfrm>
        </p:grpSpPr>
        <p:sp>
          <p:nvSpPr>
            <p:cNvPr id="192" name="Google Shape;192;p91"/>
            <p:cNvSpPr/>
            <p:nvPr/>
          </p:nvSpPr>
          <p:spPr>
            <a:xfrm>
              <a:off x="5941025" y="3634400"/>
              <a:ext cx="467650" cy="467650"/>
            </a:xfrm>
            <a:custGeom>
              <a:rect b="b" l="l" r="r" t="t"/>
              <a:pathLst>
                <a:path extrusionOk="0" fill="none" h="18706" w="18706">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93" name="Google Shape;193;p91"/>
            <p:cNvSpPr/>
            <p:nvPr/>
          </p:nvSpPr>
          <p:spPr>
            <a:xfrm>
              <a:off x="6211975" y="3753150"/>
              <a:ext cx="19525" cy="18900"/>
            </a:xfrm>
            <a:custGeom>
              <a:rect b="b" l="l" r="r" t="t"/>
              <a:pathLst>
                <a:path extrusionOk="0" fill="none" h="756" w="781">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94" name="Google Shape;194;p91"/>
            <p:cNvSpPr/>
            <p:nvPr/>
          </p:nvSpPr>
          <p:spPr>
            <a:xfrm>
              <a:off x="5943475" y="3695900"/>
              <a:ext cx="177800" cy="351350"/>
            </a:xfrm>
            <a:custGeom>
              <a:rect b="b" l="l" r="r" t="t"/>
              <a:pathLst>
                <a:path extrusionOk="0" fill="none" h="14054" w="7112">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95" name="Google Shape;195;p91"/>
            <p:cNvSpPr/>
            <p:nvPr/>
          </p:nvSpPr>
          <p:spPr>
            <a:xfrm>
              <a:off x="6128575" y="3695900"/>
              <a:ext cx="86475" cy="47525"/>
            </a:xfrm>
            <a:custGeom>
              <a:rect b="b" l="l" r="r" t="t"/>
              <a:pathLst>
                <a:path extrusionOk="0" fill="none" h="1901" w="3459">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96" name="Google Shape;196;p91"/>
            <p:cNvSpPr/>
            <p:nvPr/>
          </p:nvSpPr>
          <p:spPr>
            <a:xfrm>
              <a:off x="6357500" y="3940075"/>
              <a:ext cx="18900" cy="34725"/>
            </a:xfrm>
            <a:custGeom>
              <a:rect b="b" l="l" r="r" t="t"/>
              <a:pathLst>
                <a:path extrusionOk="0" fill="none" h="1389" w="756">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97" name="Google Shape;197;p91"/>
            <p:cNvSpPr/>
            <p:nvPr/>
          </p:nvSpPr>
          <p:spPr>
            <a:xfrm>
              <a:off x="6202850" y="3720875"/>
              <a:ext cx="204000" cy="278875"/>
            </a:xfrm>
            <a:custGeom>
              <a:rect b="b" l="l" r="r" t="t"/>
              <a:pathLst>
                <a:path extrusionOk="0" fill="none" h="11155" w="816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grpSp>
      <p:grpSp>
        <p:nvGrpSpPr>
          <p:cNvPr id="198" name="Google Shape;198;p91"/>
          <p:cNvGrpSpPr/>
          <p:nvPr/>
        </p:nvGrpSpPr>
        <p:grpSpPr>
          <a:xfrm>
            <a:off x="7301260" y="3950821"/>
            <a:ext cx="232323" cy="156913"/>
            <a:chOff x="564675" y="1700625"/>
            <a:chExt cx="465200" cy="314200"/>
          </a:xfrm>
        </p:grpSpPr>
        <p:sp>
          <p:nvSpPr>
            <p:cNvPr id="199" name="Google Shape;199;p91"/>
            <p:cNvSpPr/>
            <p:nvPr/>
          </p:nvSpPr>
          <p:spPr>
            <a:xfrm>
              <a:off x="564675" y="1700625"/>
              <a:ext cx="465200" cy="29250"/>
            </a:xfrm>
            <a:custGeom>
              <a:rect b="b" l="l" r="r" t="t"/>
              <a:pathLst>
                <a:path extrusionOk="0" fill="none" h="1170" w="18608">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200" name="Google Shape;200;p91"/>
            <p:cNvSpPr/>
            <p:nvPr/>
          </p:nvSpPr>
          <p:spPr>
            <a:xfrm>
              <a:off x="564675" y="1732300"/>
              <a:ext cx="465200" cy="272175"/>
            </a:xfrm>
            <a:custGeom>
              <a:rect b="b" l="l" r="r" t="t"/>
              <a:pathLst>
                <a:path extrusionOk="0" fill="none" h="10887" w="18608">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201" name="Google Shape;201;p91"/>
            <p:cNvSpPr/>
            <p:nvPr/>
          </p:nvSpPr>
          <p:spPr>
            <a:xfrm>
              <a:off x="572600" y="2014200"/>
              <a:ext cx="449375" cy="625"/>
            </a:xfrm>
            <a:custGeom>
              <a:rect b="b" l="l" r="r" t="t"/>
              <a:pathLst>
                <a:path extrusionOk="0" fill="none" h="25" w="17975">
                  <a:moveTo>
                    <a:pt x="0" y="0"/>
                  </a:moveTo>
                  <a:lnTo>
                    <a:pt x="0" y="0"/>
                  </a:lnTo>
                  <a:lnTo>
                    <a:pt x="98" y="25"/>
                  </a:lnTo>
                  <a:lnTo>
                    <a:pt x="171" y="25"/>
                  </a:lnTo>
                  <a:lnTo>
                    <a:pt x="17804" y="25"/>
                  </a:lnTo>
                  <a:lnTo>
                    <a:pt x="17804" y="25"/>
                  </a:lnTo>
                  <a:lnTo>
                    <a:pt x="17877" y="25"/>
                  </a:lnTo>
                  <a:lnTo>
                    <a:pt x="17974" y="0"/>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grpSp>
      <p:sp>
        <p:nvSpPr>
          <p:cNvPr id="202" name="Google Shape;202;p91"/>
          <p:cNvSpPr txBox="1"/>
          <p:nvPr>
            <p:ph idx="1" type="body"/>
          </p:nvPr>
        </p:nvSpPr>
        <p:spPr>
          <a:xfrm>
            <a:off x="7723301" y="3283370"/>
            <a:ext cx="3704362" cy="36192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i="0" sz="1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3" name="Google Shape;203;p91"/>
          <p:cNvSpPr txBox="1"/>
          <p:nvPr>
            <p:ph idx="2" type="body"/>
          </p:nvPr>
        </p:nvSpPr>
        <p:spPr>
          <a:xfrm>
            <a:off x="7723301" y="3906329"/>
            <a:ext cx="3704362" cy="36192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i="0" sz="1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4" name="Google Shape;204;p91"/>
          <p:cNvSpPr txBox="1"/>
          <p:nvPr>
            <p:ph idx="3" type="body"/>
          </p:nvPr>
        </p:nvSpPr>
        <p:spPr>
          <a:xfrm>
            <a:off x="7731465" y="4549892"/>
            <a:ext cx="3704362" cy="36192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i="0" sz="1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5" name="Google Shape;205;p91"/>
          <p:cNvSpPr txBox="1"/>
          <p:nvPr>
            <p:ph idx="4" type="body"/>
          </p:nvPr>
        </p:nvSpPr>
        <p:spPr>
          <a:xfrm>
            <a:off x="967062" y="4154268"/>
            <a:ext cx="3195486" cy="73114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6" name="Google Shape;206;p91"/>
          <p:cNvSpPr txBox="1"/>
          <p:nvPr>
            <p:ph idx="5" type="body"/>
          </p:nvPr>
        </p:nvSpPr>
        <p:spPr>
          <a:xfrm>
            <a:off x="967062" y="3344692"/>
            <a:ext cx="3195485" cy="837258"/>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5000"/>
              <a:buNone/>
              <a:defRPr sz="5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text&#10;&#10;Description automatically generated" id="207" name="Google Shape;207;p91"/>
          <p:cNvPicPr preferRelativeResize="0"/>
          <p:nvPr/>
        </p:nvPicPr>
        <p:blipFill rotWithShape="1">
          <a:blip r:embed="rId3">
            <a:alphaModFix/>
          </a:blip>
          <a:srcRect b="0" l="0" r="0" t="0"/>
          <a:stretch/>
        </p:blipFill>
        <p:spPr>
          <a:xfrm>
            <a:off x="615586" y="473530"/>
            <a:ext cx="4899073" cy="2154566"/>
          </a:xfrm>
          <a:prstGeom prst="rect">
            <a:avLst/>
          </a:prstGeom>
          <a:noFill/>
          <a:ln>
            <a:noFill/>
          </a:ln>
        </p:spPr>
      </p:pic>
      <p:grpSp>
        <p:nvGrpSpPr>
          <p:cNvPr id="208" name="Google Shape;208;p91"/>
          <p:cNvGrpSpPr/>
          <p:nvPr/>
        </p:nvGrpSpPr>
        <p:grpSpPr>
          <a:xfrm>
            <a:off x="9456007" y="5836660"/>
            <a:ext cx="2735993" cy="679345"/>
            <a:chOff x="0" y="0"/>
            <a:chExt cx="2301694" cy="571500"/>
          </a:xfrm>
        </p:grpSpPr>
        <p:sp>
          <p:nvSpPr>
            <p:cNvPr id="209" name="Google Shape;209;p91"/>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10" name="Google Shape;210;p91"/>
            <p:cNvPicPr preferRelativeResize="0"/>
            <p:nvPr/>
          </p:nvPicPr>
          <p:blipFill rotWithShape="1">
            <a:blip r:embed="rId4">
              <a:alphaModFix/>
            </a:blip>
            <a:srcRect b="0" l="0" r="44449" t="0"/>
            <a:stretch/>
          </p:blipFill>
          <p:spPr>
            <a:xfrm>
              <a:off x="312965" y="96237"/>
              <a:ext cx="1675765" cy="384810"/>
            </a:xfrm>
            <a:prstGeom prst="rect">
              <a:avLst/>
            </a:prstGeom>
            <a:noFill/>
            <a:ln>
              <a:noFill/>
            </a:ln>
          </p:spPr>
        </p:pic>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nt Typecae &amp; Size">
  <p:cSld name="Font Typecae &amp; Size">
    <p:spTree>
      <p:nvGrpSpPr>
        <p:cNvPr id="211" name="Shape 211"/>
        <p:cNvGrpSpPr/>
        <p:nvPr/>
      </p:nvGrpSpPr>
      <p:grpSpPr>
        <a:xfrm>
          <a:off x="0" y="0"/>
          <a:ext cx="0" cy="0"/>
          <a:chOff x="0" y="0"/>
          <a:chExt cx="0" cy="0"/>
        </a:xfrm>
      </p:grpSpPr>
      <p:sp>
        <p:nvSpPr>
          <p:cNvPr id="212" name="Google Shape;212;p92"/>
          <p:cNvSpPr/>
          <p:nvPr/>
        </p:nvSpPr>
        <p:spPr>
          <a:xfrm>
            <a:off x="0" y="0"/>
            <a:ext cx="12192000" cy="6858001"/>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3" name="Google Shape;213;p92"/>
          <p:cNvSpPr/>
          <p:nvPr/>
        </p:nvSpPr>
        <p:spPr>
          <a:xfrm>
            <a:off x="424669" y="528535"/>
            <a:ext cx="6498645" cy="14465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400"/>
              <a:buFont typeface="Arial"/>
              <a:buNone/>
            </a:pPr>
            <a:r>
              <a:rPr b="1" i="0" lang="es-ES" sz="4400" u="none" cap="none" strike="noStrike">
                <a:solidFill>
                  <a:schemeClr val="lt1"/>
                </a:solidFill>
                <a:latin typeface="Calibri"/>
                <a:ea typeface="Calibri"/>
                <a:cs typeface="Calibri"/>
                <a:sym typeface="Calibri"/>
              </a:rPr>
              <a:t>NAVIGATING TOURISM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400"/>
              <a:buFont typeface="Arial"/>
              <a:buNone/>
            </a:pPr>
            <a:r>
              <a:rPr b="0" i="0" lang="es-ES" sz="4400" u="none" cap="none" strike="noStrike">
                <a:solidFill>
                  <a:schemeClr val="lt1"/>
                </a:solidFill>
                <a:latin typeface="Calibri"/>
                <a:ea typeface="Calibri"/>
                <a:cs typeface="Calibri"/>
                <a:sym typeface="Calibri"/>
              </a:rPr>
              <a:t>FONT TYPEFACE &amp; SIZE</a:t>
            </a:r>
            <a:endParaRPr b="0" i="0" sz="3600" u="none" cap="none" strike="noStrike">
              <a:solidFill>
                <a:schemeClr val="lt1"/>
              </a:solidFill>
              <a:latin typeface="Calibri"/>
              <a:ea typeface="Calibri"/>
              <a:cs typeface="Calibri"/>
              <a:sym typeface="Calibri"/>
            </a:endParaRPr>
          </a:p>
        </p:txBody>
      </p:sp>
      <p:sp>
        <p:nvSpPr>
          <p:cNvPr id="214" name="Google Shape;214;p92"/>
          <p:cNvSpPr/>
          <p:nvPr/>
        </p:nvSpPr>
        <p:spPr>
          <a:xfrm>
            <a:off x="7347983" y="564843"/>
            <a:ext cx="4589207" cy="470898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000"/>
              <a:buFont typeface="Arial"/>
              <a:buNone/>
            </a:pPr>
            <a:r>
              <a:rPr b="0" i="0" lang="es-ES" sz="3000" u="none" cap="none" strike="noStrike">
                <a:solidFill>
                  <a:schemeClr val="lt1"/>
                </a:solidFill>
                <a:latin typeface="Calibri"/>
                <a:ea typeface="Calibri"/>
                <a:cs typeface="Calibri"/>
                <a:sym typeface="Calibri"/>
              </a:rPr>
              <a:t>PLEASE ENSURE TO KEEP FONTS AS PER THE LAYOUT</a:t>
            </a:r>
            <a:endParaRPr b="0" i="0" sz="3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s-ES" sz="3000" u="none" cap="none" strike="noStrike">
                <a:solidFill>
                  <a:schemeClr val="lt1"/>
                </a:solidFill>
                <a:latin typeface="Calibri"/>
                <a:ea typeface="Calibri"/>
                <a:cs typeface="Calibri"/>
                <a:sym typeface="Calibri"/>
              </a:rPr>
              <a:t>48 point  -  Divider Slides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1"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s-ES" sz="3000" u="none" cap="none" strike="noStrike">
                <a:solidFill>
                  <a:schemeClr val="lt1"/>
                </a:solidFill>
                <a:latin typeface="Calibri"/>
                <a:ea typeface="Calibri"/>
                <a:cs typeface="Calibri"/>
                <a:sym typeface="Calibri"/>
              </a:rPr>
              <a:t>36 point  -  Title Heading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s-ES" sz="3000" u="none" cap="none" strike="noStrike">
                <a:solidFill>
                  <a:schemeClr val="lt1"/>
                </a:solidFill>
                <a:latin typeface="Calibri"/>
                <a:ea typeface="Calibri"/>
                <a:cs typeface="Calibri"/>
                <a:sym typeface="Calibri"/>
              </a:rPr>
              <a:t>30 point  -  Sub-Titles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s-ES" sz="3000" u="none" cap="none" strike="noStrike">
                <a:solidFill>
                  <a:schemeClr val="lt1"/>
                </a:solidFill>
                <a:latin typeface="Calibri"/>
                <a:ea typeface="Calibri"/>
                <a:cs typeface="Calibri"/>
                <a:sym typeface="Calibri"/>
              </a:rPr>
              <a:t>	       - Quotes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s-ES" sz="3000" u="none" cap="none" strike="noStrike">
                <a:solidFill>
                  <a:schemeClr val="lt1"/>
                </a:solidFill>
                <a:latin typeface="Calibri"/>
                <a:ea typeface="Calibri"/>
                <a:cs typeface="Calibri"/>
                <a:sym typeface="Calibri"/>
              </a:rPr>
              <a:t>24 point  -  Main Text Body </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chemeClr val="lt1"/>
              </a:solidFill>
              <a:latin typeface="Calibri"/>
              <a:ea typeface="Calibri"/>
              <a:cs typeface="Calibri"/>
              <a:sym typeface="Calibri"/>
            </a:endParaRPr>
          </a:p>
        </p:txBody>
      </p:sp>
      <p:sp>
        <p:nvSpPr>
          <p:cNvPr id="215" name="Google Shape;215;p92"/>
          <p:cNvSpPr/>
          <p:nvPr/>
        </p:nvSpPr>
        <p:spPr>
          <a:xfrm>
            <a:off x="424668" y="2883583"/>
            <a:ext cx="5845501" cy="212365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es-ES" sz="2400" u="none" cap="none" strike="noStrike">
                <a:solidFill>
                  <a:schemeClr val="lt1"/>
                </a:solidFill>
                <a:latin typeface="Calibri"/>
                <a:ea typeface="Calibri"/>
                <a:cs typeface="Calibri"/>
                <a:sym typeface="Calibri"/>
              </a:rPr>
              <a:t>Please ensure to keep the font sizes set as per the slide layouts. The font used throughout the </a:t>
            </a:r>
            <a:r>
              <a:rPr b="1" i="0" lang="es-ES" sz="2400" u="none" cap="none" strike="noStrike">
                <a:solidFill>
                  <a:schemeClr val="lt1"/>
                </a:solidFill>
                <a:latin typeface="Calibri"/>
                <a:ea typeface="Calibri"/>
                <a:cs typeface="Calibri"/>
                <a:sym typeface="Calibri"/>
              </a:rPr>
              <a:t>NAVIGATING TOURISM </a:t>
            </a:r>
            <a:r>
              <a:rPr b="0" i="0" lang="es-ES" sz="2400" u="none" cap="none" strike="noStrike">
                <a:solidFill>
                  <a:schemeClr val="lt1"/>
                </a:solidFill>
                <a:latin typeface="Calibri"/>
                <a:ea typeface="Calibri"/>
                <a:cs typeface="Calibri"/>
                <a:sym typeface="Calibri"/>
              </a:rPr>
              <a:t>PowerPoint is….</a:t>
            </a:r>
            <a:endParaRPr b="0" i="0" sz="24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rPr b="1" i="1" lang="es-ES" sz="3600" u="none" cap="none" strike="noStrike">
                <a:solidFill>
                  <a:schemeClr val="lt1"/>
                </a:solidFill>
                <a:latin typeface="Calibri"/>
                <a:ea typeface="Calibri"/>
                <a:cs typeface="Calibri"/>
                <a:sym typeface="Calibri"/>
              </a:rPr>
              <a:t>Calibri</a:t>
            </a:r>
            <a:endParaRPr b="0" i="0" sz="3600" u="none" cap="none" strike="noStrike">
              <a:solidFill>
                <a:schemeClr val="lt1"/>
              </a:solidFill>
              <a:latin typeface="Calibri"/>
              <a:ea typeface="Calibri"/>
              <a:cs typeface="Calibri"/>
              <a:sym typeface="Calibri"/>
            </a:endParaRPr>
          </a:p>
        </p:txBody>
      </p:sp>
      <p:cxnSp>
        <p:nvCxnSpPr>
          <p:cNvPr id="216" name="Google Shape;216;p92"/>
          <p:cNvCxnSpPr/>
          <p:nvPr/>
        </p:nvCxnSpPr>
        <p:spPr>
          <a:xfrm>
            <a:off x="7098716" y="-1"/>
            <a:ext cx="0" cy="5540408"/>
          </a:xfrm>
          <a:prstGeom prst="straightConnector1">
            <a:avLst/>
          </a:prstGeom>
          <a:noFill/>
          <a:ln cap="flat" cmpd="sng" w="9525">
            <a:solidFill>
              <a:schemeClr val="lt1"/>
            </a:solidFill>
            <a:prstDash val="solid"/>
            <a:miter lim="800000"/>
            <a:headEnd len="sm" w="sm" type="none"/>
            <a:tailEnd len="sm" w="sm" type="none"/>
          </a:ln>
        </p:spPr>
      </p:cxnSp>
      <p:cxnSp>
        <p:nvCxnSpPr>
          <p:cNvPr id="217" name="Google Shape;217;p92"/>
          <p:cNvCxnSpPr/>
          <p:nvPr/>
        </p:nvCxnSpPr>
        <p:spPr>
          <a:xfrm rot="10800000">
            <a:off x="1" y="2503620"/>
            <a:ext cx="7098715" cy="0"/>
          </a:xfrm>
          <a:prstGeom prst="straightConnector1">
            <a:avLst/>
          </a:prstGeom>
          <a:noFill/>
          <a:ln cap="flat" cmpd="sng" w="9525">
            <a:solidFill>
              <a:schemeClr val="lt1"/>
            </a:solidFill>
            <a:prstDash val="solid"/>
            <a:miter lim="800000"/>
            <a:headEnd len="sm" w="sm" type="none"/>
            <a:tailEnd len="sm" w="sm" type="none"/>
          </a:ln>
        </p:spPr>
      </p:cxnSp>
      <p:sp>
        <p:nvSpPr>
          <p:cNvPr id="218" name="Google Shape;218;p92"/>
          <p:cNvSpPr/>
          <p:nvPr/>
        </p:nvSpPr>
        <p:spPr>
          <a:xfrm>
            <a:off x="0" y="5968370"/>
            <a:ext cx="12192000" cy="46166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s-ES" sz="2400" u="none" cap="none" strike="noStrike">
                <a:solidFill>
                  <a:schemeClr val="lt1"/>
                </a:solidFill>
                <a:latin typeface="Calibri"/>
                <a:ea typeface="Calibri"/>
                <a:cs typeface="Calibri"/>
                <a:sym typeface="Calibri"/>
              </a:rPr>
              <a:t>*** </a:t>
            </a:r>
            <a:r>
              <a:rPr b="1" i="0" lang="es-ES" sz="2400" u="none" cap="none" strike="noStrike">
                <a:solidFill>
                  <a:schemeClr val="lt1"/>
                </a:solidFill>
                <a:latin typeface="Calibri"/>
                <a:ea typeface="Calibri"/>
                <a:cs typeface="Calibri"/>
                <a:sym typeface="Calibri"/>
              </a:rPr>
              <a:t>PLEASE DELETE THIS INSTRUCTION SLIDE BEFORE PRESENTING FINAL PRESENTATION </a:t>
            </a:r>
            <a:r>
              <a:rPr b="0" i="0" lang="es-ES" sz="2400" u="none" cap="none" strike="noStrike">
                <a:solidFill>
                  <a:schemeClr val="lt1"/>
                </a:solidFill>
                <a:latin typeface="Calibri"/>
                <a:ea typeface="Calibri"/>
                <a:cs typeface="Calibri"/>
                <a:sym typeface="Calibri"/>
              </a:rPr>
              <a:t>*** </a:t>
            </a:r>
            <a:endParaRPr b="0" i="0" sz="2400" u="none" cap="none" strike="noStrike">
              <a:solidFill>
                <a:schemeClr val="lt1"/>
              </a:solidFill>
              <a:latin typeface="Calibri"/>
              <a:ea typeface="Calibri"/>
              <a:cs typeface="Calibri"/>
              <a:sym typeface="Calibri"/>
            </a:endParaRPr>
          </a:p>
        </p:txBody>
      </p:sp>
      <p:cxnSp>
        <p:nvCxnSpPr>
          <p:cNvPr id="219" name="Google Shape;219;p92"/>
          <p:cNvCxnSpPr/>
          <p:nvPr/>
        </p:nvCxnSpPr>
        <p:spPr>
          <a:xfrm rot="10800000">
            <a:off x="2" y="5540407"/>
            <a:ext cx="12191998"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s" type="blank">
  <p:cSld name="BLANK">
    <p:spTree>
      <p:nvGrpSpPr>
        <p:cNvPr id="220" name="Shape 220"/>
        <p:cNvGrpSpPr/>
        <p:nvPr/>
      </p:nvGrpSpPr>
      <p:grpSpPr>
        <a:xfrm>
          <a:off x="0" y="0"/>
          <a:ext cx="0" cy="0"/>
          <a:chOff x="0" y="0"/>
          <a:chExt cx="0" cy="0"/>
        </a:xfrm>
      </p:grpSpPr>
      <p:sp>
        <p:nvSpPr>
          <p:cNvPr id="221" name="Google Shape;221;p93"/>
          <p:cNvSpPr/>
          <p:nvPr/>
        </p:nvSpPr>
        <p:spPr>
          <a:xfrm>
            <a:off x="0" y="-1"/>
            <a:ext cx="12192000" cy="6858001"/>
          </a:xfrm>
          <a:prstGeom prst="rect">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2" name="Google Shape;222;p93"/>
          <p:cNvSpPr/>
          <p:nvPr/>
        </p:nvSpPr>
        <p:spPr>
          <a:xfrm>
            <a:off x="586901" y="491138"/>
            <a:ext cx="4309564" cy="526297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b="0" i="0" lang="es-ES" sz="3600" u="none" cap="none" strike="noStrike">
                <a:solidFill>
                  <a:schemeClr val="lt1"/>
                </a:solidFill>
                <a:latin typeface="Calibri"/>
                <a:ea typeface="Calibri"/>
                <a:cs typeface="Calibri"/>
                <a:sym typeface="Calibri"/>
              </a:rPr>
              <a:t>ICONS WHICH CAN BE USED WITHIN THE </a:t>
            </a:r>
            <a:r>
              <a:rPr b="1" i="0" lang="es-ES" sz="3600" u="none" cap="none" strike="noStrike">
                <a:solidFill>
                  <a:schemeClr val="lt1"/>
                </a:solidFill>
                <a:latin typeface="Calibri"/>
                <a:ea typeface="Calibri"/>
                <a:cs typeface="Calibri"/>
                <a:sym typeface="Calibri"/>
              </a:rPr>
              <a:t>NAVIGATING TOURISM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s-ES" sz="3600" u="none" cap="none" strike="noStrike">
                <a:solidFill>
                  <a:schemeClr val="lt1"/>
                </a:solidFill>
                <a:latin typeface="Calibri"/>
                <a:ea typeface="Calibri"/>
                <a:cs typeface="Calibri"/>
                <a:sym typeface="Calibri"/>
              </a:rPr>
              <a:t>POWERPOINT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3600" u="none" cap="none" strike="noStrike">
              <a:solidFill>
                <a:schemeClr val="lt1"/>
              </a:solidFill>
              <a:latin typeface="Calibri"/>
              <a:ea typeface="Calibri"/>
              <a:cs typeface="Calibri"/>
              <a:sym typeface="Calibri"/>
            </a:endParaRPr>
          </a:p>
          <a:p>
            <a:pPr indent="0" lvl="0" marL="52388" marR="0" rtl="0" algn="l">
              <a:lnSpc>
                <a:spcPct val="100000"/>
              </a:lnSpc>
              <a:spcBef>
                <a:spcPts val="0"/>
              </a:spcBef>
              <a:spcAft>
                <a:spcPts val="0"/>
              </a:spcAft>
              <a:buClr>
                <a:schemeClr val="dk1"/>
              </a:buClr>
              <a:buSzPts val="900"/>
              <a:buFont typeface="Quattrocento Sans"/>
              <a:buNone/>
            </a:pPr>
            <a:r>
              <a:rPr b="0" i="1" lang="es-ES" sz="2400" u="none" cap="none" strike="noStrike">
                <a:solidFill>
                  <a:schemeClr val="lt1"/>
                </a:solidFill>
                <a:latin typeface="Calibri"/>
                <a:ea typeface="Calibri"/>
                <a:cs typeface="Calibri"/>
                <a:sym typeface="Calibri"/>
              </a:rPr>
              <a:t>Resize them without losing quality.  Change line colour, width and style.  </a:t>
            </a:r>
            <a:endParaRPr b="0" i="0" sz="1400" u="none" cap="none" strike="noStrike">
              <a:solidFill>
                <a:srgbClr val="000000"/>
              </a:solidFill>
              <a:latin typeface="Arial"/>
              <a:ea typeface="Arial"/>
              <a:cs typeface="Arial"/>
              <a:sym typeface="Arial"/>
            </a:endParaRPr>
          </a:p>
          <a:p>
            <a:pPr indent="0" lvl="0" marL="52388" marR="0" rtl="0" algn="l">
              <a:lnSpc>
                <a:spcPct val="100000"/>
              </a:lnSpc>
              <a:spcBef>
                <a:spcPts val="0"/>
              </a:spcBef>
              <a:spcAft>
                <a:spcPts val="0"/>
              </a:spcAft>
              <a:buClr>
                <a:schemeClr val="dk1"/>
              </a:buClr>
              <a:buSzPts val="900"/>
              <a:buFont typeface="Quattrocento Sans"/>
              <a:buNone/>
            </a:pPr>
            <a:r>
              <a:t/>
            </a:r>
            <a:endParaRPr b="0" i="1" sz="2400" u="none" cap="none" strike="noStrike">
              <a:solidFill>
                <a:schemeClr val="lt1"/>
              </a:solidFill>
              <a:latin typeface="Calibri"/>
              <a:ea typeface="Calibri"/>
              <a:cs typeface="Calibri"/>
              <a:sym typeface="Calibri"/>
            </a:endParaRPr>
          </a:p>
          <a:p>
            <a:pPr indent="0" lvl="0" marL="52388" marR="0" rtl="0" algn="l">
              <a:lnSpc>
                <a:spcPct val="100000"/>
              </a:lnSpc>
              <a:spcBef>
                <a:spcPts val="0"/>
              </a:spcBef>
              <a:spcAft>
                <a:spcPts val="0"/>
              </a:spcAft>
              <a:buClr>
                <a:schemeClr val="dk1"/>
              </a:buClr>
              <a:buSzPts val="900"/>
              <a:buFont typeface="Quattrocento Sans"/>
              <a:buNone/>
            </a:pPr>
            <a:r>
              <a:rPr b="0" i="0" lang="es-ES" sz="2400" u="none" cap="none" strike="noStrike">
                <a:solidFill>
                  <a:schemeClr val="lt1"/>
                </a:solidFill>
                <a:latin typeface="Calibri"/>
                <a:ea typeface="Calibri"/>
                <a:cs typeface="Calibri"/>
                <a:sym typeface="Calibri"/>
              </a:rPr>
              <a:t>Isn’t that nice? :)</a:t>
            </a:r>
            <a:endParaRPr b="0" i="0" sz="1400" u="none" cap="none" strike="noStrike">
              <a:solidFill>
                <a:srgbClr val="000000"/>
              </a:solidFill>
              <a:latin typeface="Arial"/>
              <a:ea typeface="Arial"/>
              <a:cs typeface="Arial"/>
              <a:sym typeface="Arial"/>
            </a:endParaRPr>
          </a:p>
        </p:txBody>
      </p:sp>
      <p:sp>
        <p:nvSpPr>
          <p:cNvPr id="223" name="Google Shape;223;p93"/>
          <p:cNvSpPr/>
          <p:nvPr/>
        </p:nvSpPr>
        <p:spPr>
          <a:xfrm>
            <a:off x="0" y="5968370"/>
            <a:ext cx="12192000" cy="46166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s-ES" sz="2400" u="none" cap="none" strike="noStrike">
                <a:solidFill>
                  <a:schemeClr val="lt1"/>
                </a:solidFill>
                <a:latin typeface="Calibri"/>
                <a:ea typeface="Calibri"/>
                <a:cs typeface="Calibri"/>
                <a:sym typeface="Calibri"/>
              </a:rPr>
              <a:t>*** </a:t>
            </a:r>
            <a:r>
              <a:rPr b="1" i="0" lang="es-ES" sz="2400" u="none" cap="none" strike="noStrike">
                <a:solidFill>
                  <a:schemeClr val="lt1"/>
                </a:solidFill>
                <a:latin typeface="Calibri"/>
                <a:ea typeface="Calibri"/>
                <a:cs typeface="Calibri"/>
                <a:sym typeface="Calibri"/>
              </a:rPr>
              <a:t>PLEASE DELETE THIS INSTRUCTION SLIDE BEFORE PRESENTING FINAL PRESENTATION </a:t>
            </a:r>
            <a:r>
              <a:rPr b="0" i="0" lang="es-ES" sz="2400" u="none" cap="none" strike="noStrike">
                <a:solidFill>
                  <a:schemeClr val="lt1"/>
                </a:solidFill>
                <a:latin typeface="Calibri"/>
                <a:ea typeface="Calibri"/>
                <a:cs typeface="Calibri"/>
                <a:sym typeface="Calibri"/>
              </a:rPr>
              <a:t>*** </a:t>
            </a:r>
            <a:endParaRPr b="0" i="0" sz="2400" u="none" cap="none" strike="noStrike">
              <a:solidFill>
                <a:schemeClr val="lt1"/>
              </a:solidFill>
              <a:latin typeface="Calibri"/>
              <a:ea typeface="Calibri"/>
              <a:cs typeface="Calibri"/>
              <a:sym typeface="Calibri"/>
            </a:endParaRPr>
          </a:p>
        </p:txBody>
      </p:sp>
      <p:cxnSp>
        <p:nvCxnSpPr>
          <p:cNvPr id="224" name="Google Shape;224;p93"/>
          <p:cNvCxnSpPr/>
          <p:nvPr/>
        </p:nvCxnSpPr>
        <p:spPr>
          <a:xfrm rot="10800000">
            <a:off x="2" y="5540407"/>
            <a:ext cx="12191998" cy="0"/>
          </a:xfrm>
          <a:prstGeom prst="straightConnector1">
            <a:avLst/>
          </a:prstGeom>
          <a:noFill/>
          <a:ln cap="flat" cmpd="sng" w="9525">
            <a:solidFill>
              <a:schemeClr val="lt1"/>
            </a:solidFill>
            <a:prstDash val="solid"/>
            <a:miter lim="800000"/>
            <a:headEnd len="sm" w="sm" type="none"/>
            <a:tailEnd len="sm" w="sm" type="none"/>
          </a:ln>
        </p:spPr>
      </p:cxnSp>
      <p:cxnSp>
        <p:nvCxnSpPr>
          <p:cNvPr id="225" name="Google Shape;225;p93"/>
          <p:cNvCxnSpPr/>
          <p:nvPr/>
        </p:nvCxnSpPr>
        <p:spPr>
          <a:xfrm>
            <a:off x="5145818" y="0"/>
            <a:ext cx="0" cy="5540408"/>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MASTER slide">
  <p:cSld name="Text only MASTER slide">
    <p:spTree>
      <p:nvGrpSpPr>
        <p:cNvPr id="26" name="Shape 26"/>
        <p:cNvGrpSpPr/>
        <p:nvPr/>
      </p:nvGrpSpPr>
      <p:grpSpPr>
        <a:xfrm>
          <a:off x="0" y="0"/>
          <a:ext cx="0" cy="0"/>
          <a:chOff x="0" y="0"/>
          <a:chExt cx="0" cy="0"/>
        </a:xfrm>
      </p:grpSpPr>
      <p:pic>
        <p:nvPicPr>
          <p:cNvPr descr="Background pattern&#10;&#10;Description automatically generated" id="27" name="Google Shape;27;p76"/>
          <p:cNvPicPr preferRelativeResize="0"/>
          <p:nvPr/>
        </p:nvPicPr>
        <p:blipFill rotWithShape="1">
          <a:blip r:embed="rId2">
            <a:alphaModFix/>
          </a:blip>
          <a:srcRect b="84089" l="-9441" r="10580" t="-3095"/>
          <a:stretch/>
        </p:blipFill>
        <p:spPr>
          <a:xfrm>
            <a:off x="7462157" y="5624715"/>
            <a:ext cx="4729844" cy="1233285"/>
          </a:xfrm>
          <a:prstGeom prst="rect">
            <a:avLst/>
          </a:prstGeom>
          <a:noFill/>
          <a:ln>
            <a:noFill/>
          </a:ln>
        </p:spPr>
      </p:pic>
      <p:sp>
        <p:nvSpPr>
          <p:cNvPr id="28" name="Google Shape;28;p76"/>
          <p:cNvSpPr txBox="1"/>
          <p:nvPr>
            <p:ph idx="1" type="body"/>
          </p:nvPr>
        </p:nvSpPr>
        <p:spPr>
          <a:xfrm>
            <a:off x="734714" y="1757011"/>
            <a:ext cx="9862529"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rgbClr val="4D4D4D"/>
              </a:buClr>
              <a:buSzPts val="2400"/>
              <a:buNone/>
              <a:defRPr b="0" i="0" sz="2400">
                <a:solidFill>
                  <a:srgbClr val="4D4D4D"/>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 name="Google Shape;29;p76"/>
          <p:cNvSpPr txBox="1"/>
          <p:nvPr>
            <p:ph idx="2" type="body"/>
          </p:nvPr>
        </p:nvSpPr>
        <p:spPr>
          <a:xfrm>
            <a:off x="734714" y="642972"/>
            <a:ext cx="986252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rgbClr val="4D4D4D"/>
              </a:buClr>
              <a:buSzPts val="3600"/>
              <a:buNone/>
              <a:defRPr b="1" i="0" sz="3600">
                <a:solidFill>
                  <a:srgbClr val="4D4D4D"/>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B">
  <p:cSld name="COVER SLIDE B">
    <p:spTree>
      <p:nvGrpSpPr>
        <p:cNvPr id="226" name="Shape 226"/>
        <p:cNvGrpSpPr/>
        <p:nvPr/>
      </p:nvGrpSpPr>
      <p:grpSpPr>
        <a:xfrm>
          <a:off x="0" y="0"/>
          <a:ext cx="0" cy="0"/>
          <a:chOff x="0" y="0"/>
          <a:chExt cx="0" cy="0"/>
        </a:xfrm>
      </p:grpSpPr>
      <p:sp>
        <p:nvSpPr>
          <p:cNvPr id="227" name="Google Shape;227;p94"/>
          <p:cNvSpPr/>
          <p:nvPr/>
        </p:nvSpPr>
        <p:spPr>
          <a:xfrm>
            <a:off x="0" y="0"/>
            <a:ext cx="12192000" cy="2908010"/>
          </a:xfrm>
          <a:prstGeom prst="rect">
            <a:avLst/>
          </a:prstGeom>
          <a:solidFill>
            <a:srgbClr val="79527B"/>
          </a:solidFill>
          <a:ln>
            <a:noFill/>
          </a:ln>
        </p:spPr>
        <p:txBody>
          <a:bodyPr anchorCtr="0" anchor="ctr" bIns="45700" lIns="91425" spcFirstLastPara="1" rIns="91425" wrap="square" tIns="45700">
            <a:noAutofit/>
          </a:bodyPr>
          <a:lstStyle/>
          <a:p>
            <a:pPr indent="0" lvl="0" marL="900430" marR="878205" rtl="0" algn="r">
              <a:lnSpc>
                <a:spcPct val="200000"/>
              </a:lnSpc>
              <a:spcBef>
                <a:spcPts val="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p:txBody>
      </p:sp>
      <p:sp>
        <p:nvSpPr>
          <p:cNvPr id="228" name="Google Shape;228;p94"/>
          <p:cNvSpPr txBox="1"/>
          <p:nvPr>
            <p:ph idx="1" type="body"/>
          </p:nvPr>
        </p:nvSpPr>
        <p:spPr>
          <a:xfrm>
            <a:off x="6451061" y="1523534"/>
            <a:ext cx="5278651" cy="697353"/>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5400"/>
              <a:buNone/>
              <a:defRPr b="1" sz="5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9" name="Google Shape;229;p94"/>
          <p:cNvSpPr txBox="1"/>
          <p:nvPr>
            <p:ph idx="2" type="body"/>
          </p:nvPr>
        </p:nvSpPr>
        <p:spPr>
          <a:xfrm>
            <a:off x="6451061" y="905011"/>
            <a:ext cx="5278651" cy="697353"/>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230" name="Google Shape;230;p94"/>
          <p:cNvPicPr preferRelativeResize="0"/>
          <p:nvPr/>
        </p:nvPicPr>
        <p:blipFill rotWithShape="1">
          <a:blip r:embed="rId2">
            <a:alphaModFix/>
          </a:blip>
          <a:srcRect b="23492" l="-4379" r="4377" t="21334"/>
          <a:stretch/>
        </p:blipFill>
        <p:spPr>
          <a:xfrm>
            <a:off x="6913349" y="2908010"/>
            <a:ext cx="5278651" cy="3949990"/>
          </a:xfrm>
          <a:prstGeom prst="rect">
            <a:avLst/>
          </a:prstGeom>
          <a:noFill/>
          <a:ln>
            <a:noFill/>
          </a:ln>
        </p:spPr>
      </p:pic>
      <p:pic>
        <p:nvPicPr>
          <p:cNvPr descr="A picture containing text&#10;&#10;Description automatically generated" id="231" name="Google Shape;231;p94"/>
          <p:cNvPicPr preferRelativeResize="0"/>
          <p:nvPr/>
        </p:nvPicPr>
        <p:blipFill rotWithShape="1">
          <a:blip r:embed="rId3">
            <a:alphaModFix/>
          </a:blip>
          <a:srcRect b="0" l="0" r="0" t="0"/>
          <a:stretch/>
        </p:blipFill>
        <p:spPr>
          <a:xfrm>
            <a:off x="327530" y="3210197"/>
            <a:ext cx="5491380" cy="2415057"/>
          </a:xfrm>
          <a:prstGeom prst="rect">
            <a:avLst/>
          </a:prstGeom>
          <a:noFill/>
          <a:ln>
            <a:noFill/>
          </a:ln>
        </p:spPr>
      </p:pic>
      <p:grpSp>
        <p:nvGrpSpPr>
          <p:cNvPr id="232" name="Google Shape;232;p94"/>
          <p:cNvGrpSpPr/>
          <p:nvPr/>
        </p:nvGrpSpPr>
        <p:grpSpPr>
          <a:xfrm>
            <a:off x="9456007" y="5836660"/>
            <a:ext cx="2735993" cy="679345"/>
            <a:chOff x="0" y="0"/>
            <a:chExt cx="2301694" cy="571500"/>
          </a:xfrm>
        </p:grpSpPr>
        <p:sp>
          <p:nvSpPr>
            <p:cNvPr id="233" name="Google Shape;233;p94"/>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34" name="Google Shape;234;p94"/>
            <p:cNvPicPr preferRelativeResize="0"/>
            <p:nvPr/>
          </p:nvPicPr>
          <p:blipFill rotWithShape="1">
            <a:blip r:embed="rId4">
              <a:alphaModFix/>
            </a:blip>
            <a:srcRect b="0" l="0" r="44449" t="0"/>
            <a:stretch/>
          </p:blipFill>
          <p:spPr>
            <a:xfrm>
              <a:off x="312965" y="96237"/>
              <a:ext cx="1675765" cy="384810"/>
            </a:xfrm>
            <a:prstGeom prst="rect">
              <a:avLst/>
            </a:prstGeom>
            <a:noFill/>
            <a:ln>
              <a:noFill/>
            </a:ln>
          </p:spPr>
        </p:pic>
      </p:grpSp>
      <p:sp>
        <p:nvSpPr>
          <p:cNvPr id="235" name="Google Shape;235;p94"/>
          <p:cNvSpPr/>
          <p:nvPr/>
        </p:nvSpPr>
        <p:spPr>
          <a:xfrm>
            <a:off x="438668" y="5956440"/>
            <a:ext cx="6589536" cy="600164"/>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100"/>
              <a:buFont typeface="Arial"/>
              <a:buNone/>
            </a:pPr>
            <a:r>
              <a:rPr b="0" i="0" lang="es-ES" sz="1100" u="none" cap="none" strike="noStrike">
                <a:solidFill>
                  <a:srgbClr val="595A59"/>
                </a:solidFill>
                <a:latin typeface="Calibri"/>
                <a:ea typeface="Calibri"/>
                <a:cs typeface="Calibri"/>
                <a:sym typeface="Calibri"/>
              </a:rPr>
              <a:t>This programme has been funded with support from the European Commission. The author is solely responsible for this publication (communication)  and the Commission accepts no responsibility for any use that may be made of the   information contained therein 2020-1-UK01-KA203-079083</a:t>
            </a:r>
            <a:endParaRPr b="0" i="0" sz="1100" u="none" cap="none" strike="noStrike">
              <a:solidFill>
                <a:srgbClr val="595A59"/>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C">
  <p:cSld name="COVER SLIDE C">
    <p:spTree>
      <p:nvGrpSpPr>
        <p:cNvPr id="236" name="Shape 236"/>
        <p:cNvGrpSpPr/>
        <p:nvPr/>
      </p:nvGrpSpPr>
      <p:grpSpPr>
        <a:xfrm>
          <a:off x="0" y="0"/>
          <a:ext cx="0" cy="0"/>
          <a:chOff x="0" y="0"/>
          <a:chExt cx="0" cy="0"/>
        </a:xfrm>
      </p:grpSpPr>
      <p:sp>
        <p:nvSpPr>
          <p:cNvPr id="237" name="Google Shape;237;p95"/>
          <p:cNvSpPr/>
          <p:nvPr/>
        </p:nvSpPr>
        <p:spPr>
          <a:xfrm>
            <a:off x="1" y="3216492"/>
            <a:ext cx="7588332" cy="2448983"/>
          </a:xfrm>
          <a:prstGeom prst="rect">
            <a:avLst/>
          </a:prstGeom>
          <a:solidFill>
            <a:srgbClr val="79527B"/>
          </a:solidFill>
          <a:ln>
            <a:noFill/>
          </a:ln>
        </p:spPr>
        <p:txBody>
          <a:bodyPr anchorCtr="0" anchor="ctr" bIns="45700" lIns="91425" spcFirstLastPara="1" rIns="91425" wrap="square" tIns="45700">
            <a:noAutofit/>
          </a:bodyPr>
          <a:lstStyle/>
          <a:p>
            <a:pPr indent="0" lvl="0" marL="900430" marR="878205" rtl="0" algn="r">
              <a:lnSpc>
                <a:spcPct val="200000"/>
              </a:lnSpc>
              <a:spcBef>
                <a:spcPts val="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p:txBody>
      </p:sp>
      <p:pic>
        <p:nvPicPr>
          <p:cNvPr descr="A picture containing text&#10;&#10;Description automatically generated" id="238" name="Google Shape;238;p95"/>
          <p:cNvPicPr preferRelativeResize="0"/>
          <p:nvPr/>
        </p:nvPicPr>
        <p:blipFill rotWithShape="1">
          <a:blip r:embed="rId2">
            <a:alphaModFix/>
          </a:blip>
          <a:srcRect b="0" l="0" r="0" t="0"/>
          <a:stretch/>
        </p:blipFill>
        <p:spPr>
          <a:xfrm>
            <a:off x="458207" y="618245"/>
            <a:ext cx="5768471" cy="2536919"/>
          </a:xfrm>
          <a:prstGeom prst="rect">
            <a:avLst/>
          </a:prstGeom>
          <a:noFill/>
          <a:ln>
            <a:noFill/>
          </a:ln>
        </p:spPr>
      </p:pic>
      <p:sp>
        <p:nvSpPr>
          <p:cNvPr id="239" name="Google Shape;239;p95"/>
          <p:cNvSpPr txBox="1"/>
          <p:nvPr>
            <p:ph idx="1" type="body"/>
          </p:nvPr>
        </p:nvSpPr>
        <p:spPr>
          <a:xfrm>
            <a:off x="817349" y="4334105"/>
            <a:ext cx="5278651" cy="69735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5400"/>
              <a:buNone/>
              <a:defRPr b="1" sz="5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 name="Google Shape;240;p95"/>
          <p:cNvSpPr txBox="1"/>
          <p:nvPr>
            <p:ph idx="2" type="body"/>
          </p:nvPr>
        </p:nvSpPr>
        <p:spPr>
          <a:xfrm>
            <a:off x="817349" y="3715582"/>
            <a:ext cx="5278651"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241" name="Google Shape;241;p95"/>
          <p:cNvPicPr preferRelativeResize="0"/>
          <p:nvPr/>
        </p:nvPicPr>
        <p:blipFill rotWithShape="1">
          <a:blip r:embed="rId3">
            <a:alphaModFix/>
          </a:blip>
          <a:srcRect b="-6114" l="-9814" r="22817" t="19121"/>
          <a:stretch/>
        </p:blipFill>
        <p:spPr>
          <a:xfrm>
            <a:off x="7883236" y="0"/>
            <a:ext cx="4308763" cy="5844179"/>
          </a:xfrm>
          <a:prstGeom prst="rect">
            <a:avLst/>
          </a:prstGeom>
          <a:noFill/>
          <a:ln>
            <a:noFill/>
          </a:ln>
        </p:spPr>
      </p:pic>
      <p:grpSp>
        <p:nvGrpSpPr>
          <p:cNvPr id="242" name="Google Shape;242;p95"/>
          <p:cNvGrpSpPr/>
          <p:nvPr/>
        </p:nvGrpSpPr>
        <p:grpSpPr>
          <a:xfrm>
            <a:off x="9274983" y="5918985"/>
            <a:ext cx="2735993" cy="679345"/>
            <a:chOff x="0" y="0"/>
            <a:chExt cx="2301694" cy="571500"/>
          </a:xfrm>
        </p:grpSpPr>
        <p:sp>
          <p:nvSpPr>
            <p:cNvPr id="243" name="Google Shape;243;p95"/>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44" name="Google Shape;244;p95"/>
            <p:cNvPicPr preferRelativeResize="0"/>
            <p:nvPr/>
          </p:nvPicPr>
          <p:blipFill rotWithShape="1">
            <a:blip r:embed="rId4">
              <a:alphaModFix/>
            </a:blip>
            <a:srcRect b="0" l="0" r="44449" t="0"/>
            <a:stretch/>
          </p:blipFill>
          <p:spPr>
            <a:xfrm>
              <a:off x="312965" y="96237"/>
              <a:ext cx="1675765" cy="384810"/>
            </a:xfrm>
            <a:prstGeom prst="rect">
              <a:avLst/>
            </a:prstGeom>
            <a:noFill/>
            <a:ln>
              <a:noFill/>
            </a:ln>
          </p:spPr>
        </p:pic>
      </p:grpSp>
      <p:sp>
        <p:nvSpPr>
          <p:cNvPr id="245" name="Google Shape;245;p95"/>
          <p:cNvSpPr/>
          <p:nvPr/>
        </p:nvSpPr>
        <p:spPr>
          <a:xfrm>
            <a:off x="701913" y="5958576"/>
            <a:ext cx="6589536" cy="600164"/>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100"/>
              <a:buFont typeface="Arial"/>
              <a:buNone/>
            </a:pPr>
            <a:r>
              <a:rPr b="0" i="0" lang="es-ES" sz="1100" u="none" cap="none" strike="noStrike">
                <a:solidFill>
                  <a:srgbClr val="595A59"/>
                </a:solidFill>
                <a:latin typeface="Calibri"/>
                <a:ea typeface="Calibri"/>
                <a:cs typeface="Calibri"/>
                <a:sym typeface="Calibri"/>
              </a:rPr>
              <a:t>This programme has been funded with support from the European Commission. The author is solely responsible for this publication (communication)  and the Commission accepts no responsibility for any use that may be made of the   information contained therein 2020-1-UK01-KA203-079083</a:t>
            </a:r>
            <a:endParaRPr b="0" i="0" sz="1100" u="none" cap="none" strike="noStrike">
              <a:solidFill>
                <a:srgbClr val="595A59"/>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D">
  <p:cSld name="COVER SLIDE D">
    <p:spTree>
      <p:nvGrpSpPr>
        <p:cNvPr id="246" name="Shape 246"/>
        <p:cNvGrpSpPr/>
        <p:nvPr/>
      </p:nvGrpSpPr>
      <p:grpSpPr>
        <a:xfrm>
          <a:off x="0" y="0"/>
          <a:ext cx="0" cy="0"/>
          <a:chOff x="0" y="0"/>
          <a:chExt cx="0" cy="0"/>
        </a:xfrm>
      </p:grpSpPr>
      <p:pic>
        <p:nvPicPr>
          <p:cNvPr descr="A picture containing text&#10;&#10;Description automatically generated" id="247" name="Google Shape;247;p96"/>
          <p:cNvPicPr preferRelativeResize="0"/>
          <p:nvPr/>
        </p:nvPicPr>
        <p:blipFill rotWithShape="1">
          <a:blip r:embed="rId2">
            <a:alphaModFix/>
          </a:blip>
          <a:srcRect b="0" l="0" r="0" t="0"/>
          <a:stretch/>
        </p:blipFill>
        <p:spPr>
          <a:xfrm>
            <a:off x="327047" y="417257"/>
            <a:ext cx="5462697" cy="2402442"/>
          </a:xfrm>
          <a:prstGeom prst="rect">
            <a:avLst/>
          </a:prstGeom>
          <a:noFill/>
          <a:ln>
            <a:noFill/>
          </a:ln>
        </p:spPr>
      </p:pic>
      <p:pic>
        <p:nvPicPr>
          <p:cNvPr descr="Background pattern&#10;&#10;Description automatically generated" id="248" name="Google Shape;248;p96"/>
          <p:cNvPicPr preferRelativeResize="0"/>
          <p:nvPr/>
        </p:nvPicPr>
        <p:blipFill rotWithShape="1">
          <a:blip r:embed="rId3">
            <a:alphaModFix/>
          </a:blip>
          <a:srcRect b="14179" l="49462" r="-22518" t="8076"/>
          <a:stretch/>
        </p:blipFill>
        <p:spPr>
          <a:xfrm rot="-5400000">
            <a:off x="983099" y="1439326"/>
            <a:ext cx="4435575" cy="6401772"/>
          </a:xfrm>
          <a:prstGeom prst="rect">
            <a:avLst/>
          </a:prstGeom>
          <a:noFill/>
          <a:ln>
            <a:noFill/>
          </a:ln>
        </p:spPr>
      </p:pic>
      <p:sp>
        <p:nvSpPr>
          <p:cNvPr id="249" name="Google Shape;249;p96"/>
          <p:cNvSpPr/>
          <p:nvPr/>
        </p:nvSpPr>
        <p:spPr>
          <a:xfrm>
            <a:off x="6117759" y="0"/>
            <a:ext cx="6074241" cy="6865259"/>
          </a:xfrm>
          <a:prstGeom prst="rect">
            <a:avLst/>
          </a:prstGeom>
          <a:solidFill>
            <a:srgbClr val="79527B"/>
          </a:solidFill>
          <a:ln>
            <a:noFill/>
          </a:ln>
        </p:spPr>
        <p:txBody>
          <a:bodyPr anchorCtr="0" anchor="ctr" bIns="45700" lIns="91425" spcFirstLastPara="1" rIns="91425" wrap="square" tIns="45700">
            <a:noAutofit/>
          </a:bodyPr>
          <a:lstStyle/>
          <a:p>
            <a:pPr indent="0" lvl="0" marL="900430" marR="878205" rtl="0" algn="r">
              <a:lnSpc>
                <a:spcPct val="200000"/>
              </a:lnSpc>
              <a:spcBef>
                <a:spcPts val="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p:txBody>
      </p:sp>
      <p:grpSp>
        <p:nvGrpSpPr>
          <p:cNvPr id="250" name="Google Shape;250;p96"/>
          <p:cNvGrpSpPr/>
          <p:nvPr/>
        </p:nvGrpSpPr>
        <p:grpSpPr>
          <a:xfrm>
            <a:off x="0" y="5916805"/>
            <a:ext cx="2735993" cy="679345"/>
            <a:chOff x="0" y="0"/>
            <a:chExt cx="2301694" cy="571500"/>
          </a:xfrm>
        </p:grpSpPr>
        <p:sp>
          <p:nvSpPr>
            <p:cNvPr id="251" name="Google Shape;251;p96"/>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52" name="Google Shape;252;p96"/>
            <p:cNvPicPr preferRelativeResize="0"/>
            <p:nvPr/>
          </p:nvPicPr>
          <p:blipFill rotWithShape="1">
            <a:blip r:embed="rId4">
              <a:alphaModFix/>
            </a:blip>
            <a:srcRect b="0" l="0" r="44449" t="0"/>
            <a:stretch/>
          </p:blipFill>
          <p:spPr>
            <a:xfrm>
              <a:off x="312965" y="96237"/>
              <a:ext cx="1675765" cy="384810"/>
            </a:xfrm>
            <a:prstGeom prst="rect">
              <a:avLst/>
            </a:prstGeom>
            <a:noFill/>
            <a:ln>
              <a:noFill/>
            </a:ln>
          </p:spPr>
        </p:pic>
      </p:grpSp>
      <p:sp>
        <p:nvSpPr>
          <p:cNvPr id="253" name="Google Shape;253;p96"/>
          <p:cNvSpPr txBox="1"/>
          <p:nvPr>
            <p:ph idx="1" type="body"/>
          </p:nvPr>
        </p:nvSpPr>
        <p:spPr>
          <a:xfrm>
            <a:off x="6586302" y="1494787"/>
            <a:ext cx="5278651" cy="69735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5400"/>
              <a:buNone/>
              <a:defRPr b="1" sz="5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4" name="Google Shape;254;p96"/>
          <p:cNvSpPr txBox="1"/>
          <p:nvPr>
            <p:ph idx="2" type="body"/>
          </p:nvPr>
        </p:nvSpPr>
        <p:spPr>
          <a:xfrm>
            <a:off x="6586302" y="876264"/>
            <a:ext cx="5278651"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5" name="Google Shape;255;p96"/>
          <p:cNvSpPr/>
          <p:nvPr/>
        </p:nvSpPr>
        <p:spPr>
          <a:xfrm>
            <a:off x="6519554" y="5700156"/>
            <a:ext cx="5300429" cy="788472"/>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100"/>
              <a:buFont typeface="Arial"/>
              <a:buNone/>
            </a:pPr>
            <a:r>
              <a:rPr b="0" i="0" lang="es-ES" sz="1100" u="none" cap="none" strike="noStrike">
                <a:solidFill>
                  <a:schemeClr val="lt1"/>
                </a:solidFill>
                <a:latin typeface="Calibri"/>
                <a:ea typeface="Calibri"/>
                <a:cs typeface="Calibri"/>
                <a:sym typeface="Calibri"/>
              </a:rPr>
              <a:t>This programme has been funded with support from the European Commission. The author is solely responsible for this publication (communication)  and the Commission accepts no responsibility for any use that may be made of the   information contained therein 2020-1-UK01-KA203-079083</a:t>
            </a:r>
            <a:endParaRPr b="0" i="0" sz="11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2">
  <p:cSld name="Cover Slide 2">
    <p:spTree>
      <p:nvGrpSpPr>
        <p:cNvPr id="256" name="Shape 256"/>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 Purple">
  <p:cSld name="Quote slide - Purple">
    <p:spTree>
      <p:nvGrpSpPr>
        <p:cNvPr id="257" name="Shape 257"/>
        <p:cNvGrpSpPr/>
        <p:nvPr/>
      </p:nvGrpSpPr>
      <p:grpSpPr>
        <a:xfrm>
          <a:off x="0" y="0"/>
          <a:ext cx="0" cy="0"/>
          <a:chOff x="0" y="0"/>
          <a:chExt cx="0" cy="0"/>
        </a:xfrm>
      </p:grpSpPr>
      <p:sp>
        <p:nvSpPr>
          <p:cNvPr id="258" name="Google Shape;258;p98"/>
          <p:cNvSpPr/>
          <p:nvPr/>
        </p:nvSpPr>
        <p:spPr>
          <a:xfrm>
            <a:off x="241300" y="367062"/>
            <a:ext cx="11696700" cy="5784022"/>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9" name="Google Shape;259;p98"/>
          <p:cNvSpPr txBox="1"/>
          <p:nvPr>
            <p:ph idx="1" type="body"/>
          </p:nvPr>
        </p:nvSpPr>
        <p:spPr>
          <a:xfrm>
            <a:off x="4586635" y="4512778"/>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0" name="Google Shape;260;p98"/>
          <p:cNvSpPr txBox="1"/>
          <p:nvPr>
            <p:ph idx="2" type="body"/>
          </p:nvPr>
        </p:nvSpPr>
        <p:spPr>
          <a:xfrm>
            <a:off x="827512" y="810208"/>
            <a:ext cx="4369392" cy="4493975"/>
          </a:xfrm>
          <a:prstGeom prst="rect">
            <a:avLst/>
          </a:prstGeom>
          <a:noFill/>
          <a:ln>
            <a:noFill/>
          </a:ln>
        </p:spPr>
        <p:txBody>
          <a:bodyPr anchorCtr="0" anchor="ctr" bIns="45700" lIns="91425" spcFirstLastPara="1" rIns="91425" wrap="square" tIns="45700">
            <a:normAutofit/>
          </a:bodyPr>
          <a:lstStyle>
            <a:lvl1pPr indent="-228600" lvl="0" marL="457200" algn="ctr">
              <a:lnSpc>
                <a:spcPct val="100000"/>
              </a:lnSpc>
              <a:spcBef>
                <a:spcPts val="0"/>
              </a:spcBef>
              <a:spcAft>
                <a:spcPts val="0"/>
              </a:spcAft>
              <a:buClr>
                <a:schemeClr val="lt1"/>
              </a:buClr>
              <a:buSzPts val="3000"/>
              <a:buNone/>
              <a:defRPr i="1" sz="3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1" name="Google Shape;261;p98"/>
          <p:cNvSpPr txBox="1"/>
          <p:nvPr>
            <p:ph idx="3" type="body"/>
          </p:nvPr>
        </p:nvSpPr>
        <p:spPr>
          <a:xfrm>
            <a:off x="739096" y="612890"/>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 name="Google Shape;262;p98"/>
          <p:cNvSpPr/>
          <p:nvPr>
            <p:ph idx="4" type="pic"/>
          </p:nvPr>
        </p:nvSpPr>
        <p:spPr>
          <a:xfrm>
            <a:off x="5957047" y="0"/>
            <a:ext cx="5395869" cy="6858001"/>
          </a:xfrm>
          <a:prstGeom prst="rect">
            <a:avLst/>
          </a:prstGeom>
          <a:noFill/>
          <a:ln>
            <a:noFill/>
          </a:ln>
        </p:spPr>
      </p:sp>
      <p:grpSp>
        <p:nvGrpSpPr>
          <p:cNvPr id="263" name="Google Shape;263;p98"/>
          <p:cNvGrpSpPr/>
          <p:nvPr/>
        </p:nvGrpSpPr>
        <p:grpSpPr>
          <a:xfrm>
            <a:off x="291189" y="6151084"/>
            <a:ext cx="3144242" cy="374574"/>
            <a:chOff x="301128" y="6151084"/>
            <a:chExt cx="3144242" cy="374574"/>
          </a:xfrm>
        </p:grpSpPr>
        <p:pic>
          <p:nvPicPr>
            <p:cNvPr descr="Shape&#10;&#10;Description automatically generated with medium confidence" id="264" name="Google Shape;264;p98"/>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265" name="Google Shape;265;p98"/>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266" name="Google Shape;266;p98"/>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 Blue">
  <p:cSld name="Quote slide - Blue">
    <p:spTree>
      <p:nvGrpSpPr>
        <p:cNvPr id="267" name="Shape 267"/>
        <p:cNvGrpSpPr/>
        <p:nvPr/>
      </p:nvGrpSpPr>
      <p:grpSpPr>
        <a:xfrm>
          <a:off x="0" y="0"/>
          <a:ext cx="0" cy="0"/>
          <a:chOff x="0" y="0"/>
          <a:chExt cx="0" cy="0"/>
        </a:xfrm>
      </p:grpSpPr>
      <p:sp>
        <p:nvSpPr>
          <p:cNvPr id="268" name="Google Shape;268;p99"/>
          <p:cNvSpPr/>
          <p:nvPr/>
        </p:nvSpPr>
        <p:spPr>
          <a:xfrm>
            <a:off x="241300" y="367062"/>
            <a:ext cx="11696700" cy="5680730"/>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9" name="Google Shape;269;p99"/>
          <p:cNvSpPr txBox="1"/>
          <p:nvPr>
            <p:ph idx="1" type="body"/>
          </p:nvPr>
        </p:nvSpPr>
        <p:spPr>
          <a:xfrm>
            <a:off x="4586635" y="4512778"/>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0" name="Google Shape;270;p99"/>
          <p:cNvSpPr txBox="1"/>
          <p:nvPr>
            <p:ph idx="2" type="body"/>
          </p:nvPr>
        </p:nvSpPr>
        <p:spPr>
          <a:xfrm>
            <a:off x="827512" y="810208"/>
            <a:ext cx="4369392" cy="4493975"/>
          </a:xfrm>
          <a:prstGeom prst="rect">
            <a:avLst/>
          </a:prstGeom>
          <a:noFill/>
          <a:ln>
            <a:noFill/>
          </a:ln>
        </p:spPr>
        <p:txBody>
          <a:bodyPr anchorCtr="0" anchor="ctr" bIns="45700" lIns="91425" spcFirstLastPara="1" rIns="91425" wrap="square" tIns="45700">
            <a:normAutofit/>
          </a:bodyPr>
          <a:lstStyle>
            <a:lvl1pPr indent="-228600" lvl="0" marL="457200" algn="ctr">
              <a:lnSpc>
                <a:spcPct val="100000"/>
              </a:lnSpc>
              <a:spcBef>
                <a:spcPts val="0"/>
              </a:spcBef>
              <a:spcAft>
                <a:spcPts val="0"/>
              </a:spcAft>
              <a:buClr>
                <a:schemeClr val="lt1"/>
              </a:buClr>
              <a:buSzPts val="3000"/>
              <a:buNone/>
              <a:defRPr i="1" sz="3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1" name="Google Shape;271;p99"/>
          <p:cNvSpPr txBox="1"/>
          <p:nvPr>
            <p:ph idx="3" type="body"/>
          </p:nvPr>
        </p:nvSpPr>
        <p:spPr>
          <a:xfrm>
            <a:off x="739096" y="612890"/>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2" name="Google Shape;272;p99"/>
          <p:cNvSpPr/>
          <p:nvPr>
            <p:ph idx="4" type="pic"/>
          </p:nvPr>
        </p:nvSpPr>
        <p:spPr>
          <a:xfrm>
            <a:off x="5957047" y="0"/>
            <a:ext cx="5395869" cy="6858001"/>
          </a:xfrm>
          <a:prstGeom prst="rect">
            <a:avLst/>
          </a:prstGeom>
          <a:noFill/>
          <a:ln>
            <a:noFill/>
          </a:ln>
        </p:spPr>
      </p:sp>
      <p:pic>
        <p:nvPicPr>
          <p:cNvPr descr="A black background with white dots&#10;&#10;Description automatically generated with low confidence" id="273" name="Google Shape;273;p99"/>
          <p:cNvPicPr preferRelativeResize="0"/>
          <p:nvPr/>
        </p:nvPicPr>
        <p:blipFill rotWithShape="1">
          <a:blip r:embed="rId2">
            <a:alphaModFix amt="10000"/>
          </a:blip>
          <a:srcRect b="11294" l="0" r="3674" t="894"/>
          <a:stretch/>
        </p:blipFill>
        <p:spPr>
          <a:xfrm rot="-5400000">
            <a:off x="2769567" y="-1426306"/>
            <a:ext cx="2640661" cy="4473027"/>
          </a:xfrm>
          <a:prstGeom prst="rect">
            <a:avLst/>
          </a:prstGeom>
          <a:noFill/>
          <a:ln>
            <a:noFill/>
          </a:ln>
        </p:spPr>
      </p:pic>
      <p:grpSp>
        <p:nvGrpSpPr>
          <p:cNvPr id="274" name="Google Shape;274;p99"/>
          <p:cNvGrpSpPr/>
          <p:nvPr/>
        </p:nvGrpSpPr>
        <p:grpSpPr>
          <a:xfrm>
            <a:off x="301128" y="6151084"/>
            <a:ext cx="3144242" cy="374574"/>
            <a:chOff x="301128" y="6151084"/>
            <a:chExt cx="3144242" cy="374574"/>
          </a:xfrm>
        </p:grpSpPr>
        <p:pic>
          <p:nvPicPr>
            <p:cNvPr descr="Shape&#10;&#10;Description automatically generated with medium confidence" id="275" name="Google Shape;275;p99"/>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276" name="Google Shape;276;p99"/>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277" name="Google Shape;277;p99"/>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 Purple">
  <p:cSld name="Divider Slide - Purple">
    <p:spTree>
      <p:nvGrpSpPr>
        <p:cNvPr id="278" name="Shape 278"/>
        <p:cNvGrpSpPr/>
        <p:nvPr/>
      </p:nvGrpSpPr>
      <p:grpSpPr>
        <a:xfrm>
          <a:off x="0" y="0"/>
          <a:ext cx="0" cy="0"/>
          <a:chOff x="0" y="0"/>
          <a:chExt cx="0" cy="0"/>
        </a:xfrm>
      </p:grpSpPr>
      <p:sp>
        <p:nvSpPr>
          <p:cNvPr id="279" name="Google Shape;279;p100"/>
          <p:cNvSpPr/>
          <p:nvPr/>
        </p:nvSpPr>
        <p:spPr>
          <a:xfrm>
            <a:off x="0" y="0"/>
            <a:ext cx="12192000" cy="5502729"/>
          </a:xfrm>
          <a:prstGeom prst="rect">
            <a:avLst/>
          </a:prstGeom>
          <a:solidFill>
            <a:srgbClr val="79527B"/>
          </a:solidFill>
          <a:ln>
            <a:noFill/>
          </a:ln>
        </p:spPr>
        <p:txBody>
          <a:bodyPr anchorCtr="0" anchor="ctr" bIns="45700" lIns="91425" spcFirstLastPara="1" rIns="91425" wrap="square" tIns="45700">
            <a:noAutofit/>
          </a:bodyPr>
          <a:lstStyle/>
          <a:p>
            <a:pPr indent="0" lvl="0" marL="900430" marR="878205" rtl="0" algn="r">
              <a:lnSpc>
                <a:spcPct val="200000"/>
              </a:lnSpc>
              <a:spcBef>
                <a:spcPts val="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p:txBody>
      </p:sp>
      <p:sp>
        <p:nvSpPr>
          <p:cNvPr id="280" name="Google Shape;280;p100"/>
          <p:cNvSpPr txBox="1"/>
          <p:nvPr>
            <p:ph idx="1" type="body"/>
          </p:nvPr>
        </p:nvSpPr>
        <p:spPr>
          <a:xfrm>
            <a:off x="666708" y="752638"/>
            <a:ext cx="4329835" cy="164766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300"/>
              </a:spcBef>
              <a:spcAft>
                <a:spcPts val="0"/>
              </a:spcAft>
              <a:buClr>
                <a:schemeClr val="lt1"/>
              </a:buClr>
              <a:buSzPts val="4800"/>
              <a:buNone/>
              <a:defRPr b="0" i="0" sz="48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281" name="Google Shape;281;p100"/>
          <p:cNvGrpSpPr/>
          <p:nvPr/>
        </p:nvGrpSpPr>
        <p:grpSpPr>
          <a:xfrm>
            <a:off x="8448790" y="6057987"/>
            <a:ext cx="3144242" cy="374574"/>
            <a:chOff x="301128" y="6151084"/>
            <a:chExt cx="3144242" cy="374574"/>
          </a:xfrm>
        </p:grpSpPr>
        <p:pic>
          <p:nvPicPr>
            <p:cNvPr descr="Shape&#10;&#10;Description automatically generated with medium confidence" id="282" name="Google Shape;282;p100"/>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283" name="Google Shape;283;p100"/>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284" name="Google Shape;284;p100"/>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pic>
        <p:nvPicPr>
          <p:cNvPr descr="A black and white striped pattern&#10;&#10;Description automatically generated with medium confidence" id="285" name="Google Shape;285;p100"/>
          <p:cNvPicPr preferRelativeResize="0"/>
          <p:nvPr/>
        </p:nvPicPr>
        <p:blipFill rotWithShape="1">
          <a:blip r:embed="rId3">
            <a:alphaModFix/>
          </a:blip>
          <a:srcRect b="15673" l="-25172" r="18173" t="20705"/>
          <a:stretch/>
        </p:blipFill>
        <p:spPr>
          <a:xfrm>
            <a:off x="5333853" y="1227"/>
            <a:ext cx="6825554" cy="5501502"/>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Slide - Purple">
  <p:cSld name="1_Divider Slide - Purple">
    <p:spTree>
      <p:nvGrpSpPr>
        <p:cNvPr id="286" name="Shape 286"/>
        <p:cNvGrpSpPr/>
        <p:nvPr/>
      </p:nvGrpSpPr>
      <p:grpSpPr>
        <a:xfrm>
          <a:off x="0" y="0"/>
          <a:ext cx="0" cy="0"/>
          <a:chOff x="0" y="0"/>
          <a:chExt cx="0" cy="0"/>
        </a:xfrm>
      </p:grpSpPr>
      <p:sp>
        <p:nvSpPr>
          <p:cNvPr id="287" name="Google Shape;287;p101"/>
          <p:cNvSpPr/>
          <p:nvPr/>
        </p:nvSpPr>
        <p:spPr>
          <a:xfrm>
            <a:off x="0" y="0"/>
            <a:ext cx="12192000" cy="6057987"/>
          </a:xfrm>
          <a:prstGeom prst="rect">
            <a:avLst/>
          </a:prstGeom>
          <a:solidFill>
            <a:srgbClr val="79527B"/>
          </a:solidFill>
          <a:ln>
            <a:noFill/>
          </a:ln>
        </p:spPr>
        <p:txBody>
          <a:bodyPr anchorCtr="0" anchor="ctr" bIns="45700" lIns="91425" spcFirstLastPara="1" rIns="91425" wrap="square" tIns="45700">
            <a:noAutofit/>
          </a:bodyPr>
          <a:lstStyle/>
          <a:p>
            <a:pPr indent="0" lvl="0" marL="900430" marR="878205" rtl="0" algn="r">
              <a:lnSpc>
                <a:spcPct val="200000"/>
              </a:lnSpc>
              <a:spcBef>
                <a:spcPts val="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p:txBody>
      </p:sp>
      <p:sp>
        <p:nvSpPr>
          <p:cNvPr id="288" name="Google Shape;288;p101"/>
          <p:cNvSpPr txBox="1"/>
          <p:nvPr>
            <p:ph idx="1" type="body"/>
          </p:nvPr>
        </p:nvSpPr>
        <p:spPr>
          <a:xfrm>
            <a:off x="666708" y="752638"/>
            <a:ext cx="4329835" cy="164766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300"/>
              </a:spcBef>
              <a:spcAft>
                <a:spcPts val="0"/>
              </a:spcAft>
              <a:buClr>
                <a:schemeClr val="lt1"/>
              </a:buClr>
              <a:buSzPts val="4800"/>
              <a:buNone/>
              <a:defRPr b="0" i="0" sz="48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289" name="Google Shape;289;p101"/>
          <p:cNvGrpSpPr/>
          <p:nvPr/>
        </p:nvGrpSpPr>
        <p:grpSpPr>
          <a:xfrm>
            <a:off x="8448790" y="6057987"/>
            <a:ext cx="3144242" cy="374574"/>
            <a:chOff x="301128" y="6151084"/>
            <a:chExt cx="3144242" cy="374574"/>
          </a:xfrm>
        </p:grpSpPr>
        <p:pic>
          <p:nvPicPr>
            <p:cNvPr descr="Shape&#10;&#10;Description automatically generated with medium confidence" id="290" name="Google Shape;290;p101"/>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291" name="Google Shape;291;p101"/>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292" name="Google Shape;292;p101"/>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pic>
        <p:nvPicPr>
          <p:cNvPr descr="A black and white striped pattern&#10;&#10;Description automatically generated with medium confidence" id="293" name="Google Shape;293;p101"/>
          <p:cNvPicPr preferRelativeResize="0"/>
          <p:nvPr/>
        </p:nvPicPr>
        <p:blipFill rotWithShape="1">
          <a:blip r:embed="rId3">
            <a:alphaModFix/>
          </a:blip>
          <a:srcRect b="15673" l="-25172" r="18173" t="20705"/>
          <a:stretch/>
        </p:blipFill>
        <p:spPr>
          <a:xfrm>
            <a:off x="5266178" y="1226"/>
            <a:ext cx="6893229" cy="5556049"/>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 Blue">
  <p:cSld name="Divider Slide - Blue">
    <p:spTree>
      <p:nvGrpSpPr>
        <p:cNvPr id="294" name="Shape 294"/>
        <p:cNvGrpSpPr/>
        <p:nvPr/>
      </p:nvGrpSpPr>
      <p:grpSpPr>
        <a:xfrm>
          <a:off x="0" y="0"/>
          <a:ext cx="0" cy="0"/>
          <a:chOff x="0" y="0"/>
          <a:chExt cx="0" cy="0"/>
        </a:xfrm>
      </p:grpSpPr>
      <p:sp>
        <p:nvSpPr>
          <p:cNvPr id="295" name="Google Shape;295;p102"/>
          <p:cNvSpPr/>
          <p:nvPr/>
        </p:nvSpPr>
        <p:spPr>
          <a:xfrm>
            <a:off x="0" y="0"/>
            <a:ext cx="12192000" cy="5502729"/>
          </a:xfrm>
          <a:prstGeom prst="rect">
            <a:avLst/>
          </a:prstGeom>
          <a:solidFill>
            <a:srgbClr val="3AA091"/>
          </a:solidFill>
          <a:ln>
            <a:noFill/>
          </a:ln>
        </p:spPr>
        <p:txBody>
          <a:bodyPr anchorCtr="0" anchor="ctr" bIns="45700" lIns="91425" spcFirstLastPara="1" rIns="91425" wrap="square" tIns="45700">
            <a:noAutofit/>
          </a:bodyPr>
          <a:lstStyle/>
          <a:p>
            <a:pPr indent="0" lvl="0" marL="900430" marR="878205" rtl="0" algn="r">
              <a:lnSpc>
                <a:spcPct val="200000"/>
              </a:lnSpc>
              <a:spcBef>
                <a:spcPts val="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p:txBody>
      </p:sp>
      <p:sp>
        <p:nvSpPr>
          <p:cNvPr id="296" name="Google Shape;296;p102"/>
          <p:cNvSpPr txBox="1"/>
          <p:nvPr>
            <p:ph idx="1" type="body"/>
          </p:nvPr>
        </p:nvSpPr>
        <p:spPr>
          <a:xfrm>
            <a:off x="666708" y="752638"/>
            <a:ext cx="4329835" cy="164766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300"/>
              </a:spcBef>
              <a:spcAft>
                <a:spcPts val="0"/>
              </a:spcAft>
              <a:buClr>
                <a:schemeClr val="lt1"/>
              </a:buClr>
              <a:buSzPts val="4800"/>
              <a:buNone/>
              <a:defRPr b="0" i="0" sz="48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297" name="Google Shape;297;p102"/>
          <p:cNvGrpSpPr/>
          <p:nvPr/>
        </p:nvGrpSpPr>
        <p:grpSpPr>
          <a:xfrm>
            <a:off x="8448790" y="6057987"/>
            <a:ext cx="3144242" cy="374574"/>
            <a:chOff x="301128" y="6151084"/>
            <a:chExt cx="3144242" cy="374574"/>
          </a:xfrm>
        </p:grpSpPr>
        <p:pic>
          <p:nvPicPr>
            <p:cNvPr descr="Shape&#10;&#10;Description automatically generated with medium confidence" id="298" name="Google Shape;298;p102"/>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299" name="Google Shape;299;p102"/>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300" name="Google Shape;300;p102"/>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pic>
        <p:nvPicPr>
          <p:cNvPr descr="A black and white striped pattern&#10;&#10;Description automatically generated with medium confidence" id="301" name="Google Shape;301;p102"/>
          <p:cNvPicPr preferRelativeResize="0"/>
          <p:nvPr/>
        </p:nvPicPr>
        <p:blipFill rotWithShape="1">
          <a:blip r:embed="rId3">
            <a:alphaModFix/>
          </a:blip>
          <a:srcRect b="15673" l="-25172" r="18173" t="20705"/>
          <a:stretch/>
        </p:blipFill>
        <p:spPr>
          <a:xfrm>
            <a:off x="5333853" y="1227"/>
            <a:ext cx="6825554" cy="5501502"/>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Slide - Blue">
  <p:cSld name="1_Divider Slide - Blue">
    <p:spTree>
      <p:nvGrpSpPr>
        <p:cNvPr id="302" name="Shape 302"/>
        <p:cNvGrpSpPr/>
        <p:nvPr/>
      </p:nvGrpSpPr>
      <p:grpSpPr>
        <a:xfrm>
          <a:off x="0" y="0"/>
          <a:ext cx="0" cy="0"/>
          <a:chOff x="0" y="0"/>
          <a:chExt cx="0" cy="0"/>
        </a:xfrm>
      </p:grpSpPr>
      <p:sp>
        <p:nvSpPr>
          <p:cNvPr id="303" name="Google Shape;303;p103"/>
          <p:cNvSpPr/>
          <p:nvPr/>
        </p:nvSpPr>
        <p:spPr>
          <a:xfrm>
            <a:off x="0" y="0"/>
            <a:ext cx="12192000" cy="5502729"/>
          </a:xfrm>
          <a:prstGeom prst="rect">
            <a:avLst/>
          </a:prstGeom>
          <a:solidFill>
            <a:srgbClr val="086D6E"/>
          </a:solidFill>
          <a:ln>
            <a:noFill/>
          </a:ln>
        </p:spPr>
        <p:txBody>
          <a:bodyPr anchorCtr="0" anchor="ctr" bIns="45700" lIns="91425" spcFirstLastPara="1" rIns="91425" wrap="square" tIns="45700">
            <a:noAutofit/>
          </a:bodyPr>
          <a:lstStyle/>
          <a:p>
            <a:pPr indent="0" lvl="0" marL="900430" marR="878205" rtl="0" algn="r">
              <a:lnSpc>
                <a:spcPct val="200000"/>
              </a:lnSpc>
              <a:spcBef>
                <a:spcPts val="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p:txBody>
      </p:sp>
      <p:sp>
        <p:nvSpPr>
          <p:cNvPr id="304" name="Google Shape;304;p103"/>
          <p:cNvSpPr txBox="1"/>
          <p:nvPr>
            <p:ph idx="1" type="body"/>
          </p:nvPr>
        </p:nvSpPr>
        <p:spPr>
          <a:xfrm>
            <a:off x="666708" y="752638"/>
            <a:ext cx="4329835" cy="164766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300"/>
              </a:spcBef>
              <a:spcAft>
                <a:spcPts val="0"/>
              </a:spcAft>
              <a:buClr>
                <a:schemeClr val="lt1"/>
              </a:buClr>
              <a:buSzPts val="4800"/>
              <a:buNone/>
              <a:defRPr b="0" i="0" sz="48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05" name="Google Shape;305;p103"/>
          <p:cNvGrpSpPr/>
          <p:nvPr/>
        </p:nvGrpSpPr>
        <p:grpSpPr>
          <a:xfrm>
            <a:off x="8448790" y="6057987"/>
            <a:ext cx="3144242" cy="374574"/>
            <a:chOff x="301128" y="6151084"/>
            <a:chExt cx="3144242" cy="374574"/>
          </a:xfrm>
        </p:grpSpPr>
        <p:pic>
          <p:nvPicPr>
            <p:cNvPr descr="Shape&#10;&#10;Description automatically generated with medium confidence" id="306" name="Google Shape;306;p103"/>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307" name="Google Shape;307;p103"/>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308" name="Google Shape;308;p103"/>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pic>
        <p:nvPicPr>
          <p:cNvPr descr="A black and white striped pattern&#10;&#10;Description automatically generated with medium confidence" id="309" name="Google Shape;309;p103"/>
          <p:cNvPicPr preferRelativeResize="0"/>
          <p:nvPr/>
        </p:nvPicPr>
        <p:blipFill rotWithShape="1">
          <a:blip r:embed="rId3">
            <a:alphaModFix/>
          </a:blip>
          <a:srcRect b="15673" l="-25172" r="18173" t="20705"/>
          <a:stretch/>
        </p:blipFill>
        <p:spPr>
          <a:xfrm>
            <a:off x="5333853" y="1227"/>
            <a:ext cx="6825554" cy="550150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Content Slide">
  <p:cSld name="Overview/Content Slide">
    <p:spTree>
      <p:nvGrpSpPr>
        <p:cNvPr id="30" name="Shape 30"/>
        <p:cNvGrpSpPr/>
        <p:nvPr/>
      </p:nvGrpSpPr>
      <p:grpSpPr>
        <a:xfrm>
          <a:off x="0" y="0"/>
          <a:ext cx="0" cy="0"/>
          <a:chOff x="0" y="0"/>
          <a:chExt cx="0" cy="0"/>
        </a:xfrm>
      </p:grpSpPr>
      <p:sp>
        <p:nvSpPr>
          <p:cNvPr id="31" name="Google Shape;31;p77"/>
          <p:cNvSpPr/>
          <p:nvPr/>
        </p:nvSpPr>
        <p:spPr>
          <a:xfrm>
            <a:off x="6642832" y="992114"/>
            <a:ext cx="771474" cy="771474"/>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 name="Google Shape;32;p77"/>
          <p:cNvSpPr txBox="1"/>
          <p:nvPr>
            <p:ph idx="1" type="body"/>
          </p:nvPr>
        </p:nvSpPr>
        <p:spPr>
          <a:xfrm>
            <a:off x="6781160" y="1049309"/>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800"/>
              <a:buNone/>
              <a:defRPr b="0" sz="2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3" name="Google Shape;33;p77"/>
          <p:cNvCxnSpPr/>
          <p:nvPr/>
        </p:nvCxnSpPr>
        <p:spPr>
          <a:xfrm>
            <a:off x="6051115" y="1382085"/>
            <a:ext cx="591717" cy="0"/>
          </a:xfrm>
          <a:prstGeom prst="straightConnector1">
            <a:avLst/>
          </a:prstGeom>
          <a:noFill/>
          <a:ln cap="flat" cmpd="sng" w="19050">
            <a:solidFill>
              <a:srgbClr val="81D1C5"/>
            </a:solidFill>
            <a:prstDash val="solid"/>
            <a:miter lim="800000"/>
            <a:headEnd len="sm" w="sm" type="none"/>
            <a:tailEnd len="sm" w="sm" type="none"/>
          </a:ln>
        </p:spPr>
      </p:cxnSp>
      <p:sp>
        <p:nvSpPr>
          <p:cNvPr id="34" name="Google Shape;34;p77"/>
          <p:cNvSpPr txBox="1"/>
          <p:nvPr>
            <p:ph idx="2" type="body"/>
          </p:nvPr>
        </p:nvSpPr>
        <p:spPr>
          <a:xfrm>
            <a:off x="7511069" y="992114"/>
            <a:ext cx="4465067"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A59"/>
              </a:buClr>
              <a:buSzPts val="2200"/>
              <a:buNone/>
              <a:defRPr sz="2200">
                <a:solidFill>
                  <a:srgbClr val="595A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 name="Google Shape;35;p77"/>
          <p:cNvSpPr/>
          <p:nvPr/>
        </p:nvSpPr>
        <p:spPr>
          <a:xfrm>
            <a:off x="6642832" y="2325944"/>
            <a:ext cx="771474" cy="771474"/>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6" name="Google Shape;36;p77"/>
          <p:cNvSpPr txBox="1"/>
          <p:nvPr>
            <p:ph idx="3" type="body"/>
          </p:nvPr>
        </p:nvSpPr>
        <p:spPr>
          <a:xfrm>
            <a:off x="6781160" y="2383139"/>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800"/>
              <a:buNone/>
              <a:defRPr b="0" sz="2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7" name="Google Shape;37;p77"/>
          <p:cNvCxnSpPr/>
          <p:nvPr/>
        </p:nvCxnSpPr>
        <p:spPr>
          <a:xfrm>
            <a:off x="6051115" y="2715915"/>
            <a:ext cx="591717" cy="0"/>
          </a:xfrm>
          <a:prstGeom prst="straightConnector1">
            <a:avLst/>
          </a:prstGeom>
          <a:noFill/>
          <a:ln cap="flat" cmpd="sng" w="19050">
            <a:solidFill>
              <a:srgbClr val="81D1C5"/>
            </a:solidFill>
            <a:prstDash val="solid"/>
            <a:miter lim="800000"/>
            <a:headEnd len="sm" w="sm" type="none"/>
            <a:tailEnd len="sm" w="sm" type="none"/>
          </a:ln>
        </p:spPr>
      </p:cxnSp>
      <p:sp>
        <p:nvSpPr>
          <p:cNvPr id="38" name="Google Shape;38;p77"/>
          <p:cNvSpPr txBox="1"/>
          <p:nvPr>
            <p:ph idx="4" type="body"/>
          </p:nvPr>
        </p:nvSpPr>
        <p:spPr>
          <a:xfrm>
            <a:off x="7511069" y="2325944"/>
            <a:ext cx="4465067"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A59"/>
              </a:buClr>
              <a:buSzPts val="2200"/>
              <a:buNone/>
              <a:defRPr sz="2200">
                <a:solidFill>
                  <a:srgbClr val="595A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77"/>
          <p:cNvSpPr/>
          <p:nvPr/>
        </p:nvSpPr>
        <p:spPr>
          <a:xfrm>
            <a:off x="6642832" y="3722350"/>
            <a:ext cx="771474" cy="771474"/>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0" name="Google Shape;40;p77"/>
          <p:cNvSpPr txBox="1"/>
          <p:nvPr>
            <p:ph idx="5" type="body"/>
          </p:nvPr>
        </p:nvSpPr>
        <p:spPr>
          <a:xfrm>
            <a:off x="6781160" y="3779545"/>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800"/>
              <a:buNone/>
              <a:defRPr b="0" sz="2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1" name="Google Shape;41;p77"/>
          <p:cNvCxnSpPr/>
          <p:nvPr/>
        </p:nvCxnSpPr>
        <p:spPr>
          <a:xfrm>
            <a:off x="6051115" y="4149842"/>
            <a:ext cx="591717" cy="0"/>
          </a:xfrm>
          <a:prstGeom prst="straightConnector1">
            <a:avLst/>
          </a:prstGeom>
          <a:noFill/>
          <a:ln cap="flat" cmpd="sng" w="19050">
            <a:solidFill>
              <a:srgbClr val="81D1C5"/>
            </a:solidFill>
            <a:prstDash val="solid"/>
            <a:miter lim="800000"/>
            <a:headEnd len="sm" w="sm" type="none"/>
            <a:tailEnd len="sm" w="sm" type="none"/>
          </a:ln>
        </p:spPr>
      </p:cxnSp>
      <p:sp>
        <p:nvSpPr>
          <p:cNvPr id="42" name="Google Shape;42;p77"/>
          <p:cNvSpPr txBox="1"/>
          <p:nvPr>
            <p:ph idx="6" type="body"/>
          </p:nvPr>
        </p:nvSpPr>
        <p:spPr>
          <a:xfrm>
            <a:off x="7511069" y="3722350"/>
            <a:ext cx="4465067"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A59"/>
              </a:buClr>
              <a:buSzPts val="2200"/>
              <a:buNone/>
              <a:defRPr sz="2200">
                <a:solidFill>
                  <a:srgbClr val="595A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77"/>
          <p:cNvSpPr/>
          <p:nvPr/>
        </p:nvSpPr>
        <p:spPr>
          <a:xfrm>
            <a:off x="6642832" y="5261992"/>
            <a:ext cx="771474" cy="771474"/>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4" name="Google Shape;44;p77"/>
          <p:cNvSpPr txBox="1"/>
          <p:nvPr>
            <p:ph idx="7" type="body"/>
          </p:nvPr>
        </p:nvSpPr>
        <p:spPr>
          <a:xfrm>
            <a:off x="6781160" y="5319187"/>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800"/>
              <a:buNone/>
              <a:defRPr b="0" sz="2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5" name="Google Shape;45;p77"/>
          <p:cNvCxnSpPr/>
          <p:nvPr/>
        </p:nvCxnSpPr>
        <p:spPr>
          <a:xfrm>
            <a:off x="6051115" y="5651963"/>
            <a:ext cx="591717" cy="0"/>
          </a:xfrm>
          <a:prstGeom prst="straightConnector1">
            <a:avLst/>
          </a:prstGeom>
          <a:noFill/>
          <a:ln cap="flat" cmpd="sng" w="19050">
            <a:solidFill>
              <a:srgbClr val="81D1C5"/>
            </a:solidFill>
            <a:prstDash val="solid"/>
            <a:miter lim="800000"/>
            <a:headEnd len="sm" w="sm" type="none"/>
            <a:tailEnd len="sm" w="sm" type="none"/>
          </a:ln>
        </p:spPr>
      </p:cxnSp>
      <p:sp>
        <p:nvSpPr>
          <p:cNvPr id="46" name="Google Shape;46;p77"/>
          <p:cNvSpPr txBox="1"/>
          <p:nvPr>
            <p:ph idx="8" type="body"/>
          </p:nvPr>
        </p:nvSpPr>
        <p:spPr>
          <a:xfrm>
            <a:off x="7511069" y="5261992"/>
            <a:ext cx="4465067"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A59"/>
              </a:buClr>
              <a:buSzPts val="2200"/>
              <a:buNone/>
              <a:defRPr sz="2200">
                <a:solidFill>
                  <a:srgbClr val="595A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47" name="Google Shape;47;p77"/>
          <p:cNvGrpSpPr/>
          <p:nvPr/>
        </p:nvGrpSpPr>
        <p:grpSpPr>
          <a:xfrm rot="-5400000">
            <a:off x="-1025447" y="4518095"/>
            <a:ext cx="3445636" cy="410479"/>
            <a:chOff x="301128" y="6151084"/>
            <a:chExt cx="3144242" cy="374574"/>
          </a:xfrm>
        </p:grpSpPr>
        <p:pic>
          <p:nvPicPr>
            <p:cNvPr descr="Shape&#10;&#10;Description automatically generated with medium confidence" id="48" name="Google Shape;48;p77"/>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49" name="Google Shape;49;p77"/>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50" name="Google Shape;50;p77"/>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
        <p:nvSpPr>
          <p:cNvPr id="51" name="Google Shape;51;p77"/>
          <p:cNvSpPr/>
          <p:nvPr/>
        </p:nvSpPr>
        <p:spPr>
          <a:xfrm flipH="1" rot="10800000">
            <a:off x="955931" y="-6"/>
            <a:ext cx="5293949" cy="6892757"/>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52" name="Google Shape;52;p77"/>
          <p:cNvSpPr txBox="1"/>
          <p:nvPr>
            <p:ph idx="9" type="body"/>
          </p:nvPr>
        </p:nvSpPr>
        <p:spPr>
          <a:xfrm>
            <a:off x="1575582" y="1899687"/>
            <a:ext cx="4180325" cy="454645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77"/>
          <p:cNvSpPr txBox="1"/>
          <p:nvPr>
            <p:ph idx="13" type="body"/>
          </p:nvPr>
        </p:nvSpPr>
        <p:spPr>
          <a:xfrm>
            <a:off x="1548092" y="628636"/>
            <a:ext cx="4250272" cy="60363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 Orange">
  <p:cSld name="Divider Slide - Orange">
    <p:spTree>
      <p:nvGrpSpPr>
        <p:cNvPr id="310" name="Shape 310"/>
        <p:cNvGrpSpPr/>
        <p:nvPr/>
      </p:nvGrpSpPr>
      <p:grpSpPr>
        <a:xfrm>
          <a:off x="0" y="0"/>
          <a:ext cx="0" cy="0"/>
          <a:chOff x="0" y="0"/>
          <a:chExt cx="0" cy="0"/>
        </a:xfrm>
      </p:grpSpPr>
      <p:sp>
        <p:nvSpPr>
          <p:cNvPr id="311" name="Google Shape;311;p104"/>
          <p:cNvSpPr/>
          <p:nvPr/>
        </p:nvSpPr>
        <p:spPr>
          <a:xfrm>
            <a:off x="0" y="0"/>
            <a:ext cx="12192000" cy="5502729"/>
          </a:xfrm>
          <a:prstGeom prst="rect">
            <a:avLst/>
          </a:prstGeom>
          <a:solidFill>
            <a:srgbClr val="F27954"/>
          </a:solidFill>
          <a:ln>
            <a:noFill/>
          </a:ln>
        </p:spPr>
        <p:txBody>
          <a:bodyPr anchorCtr="0" anchor="ctr" bIns="45700" lIns="91425" spcFirstLastPara="1" rIns="91425" wrap="square" tIns="45700">
            <a:noAutofit/>
          </a:bodyPr>
          <a:lstStyle/>
          <a:p>
            <a:pPr indent="0" lvl="0" marL="900430" marR="878205" rtl="0" algn="r">
              <a:lnSpc>
                <a:spcPct val="200000"/>
              </a:lnSpc>
              <a:spcBef>
                <a:spcPts val="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p:txBody>
      </p:sp>
      <p:sp>
        <p:nvSpPr>
          <p:cNvPr id="312" name="Google Shape;312;p104"/>
          <p:cNvSpPr txBox="1"/>
          <p:nvPr>
            <p:ph idx="1" type="body"/>
          </p:nvPr>
        </p:nvSpPr>
        <p:spPr>
          <a:xfrm>
            <a:off x="666708" y="752638"/>
            <a:ext cx="4329835" cy="164766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300"/>
              </a:spcBef>
              <a:spcAft>
                <a:spcPts val="0"/>
              </a:spcAft>
              <a:buClr>
                <a:schemeClr val="lt1"/>
              </a:buClr>
              <a:buSzPts val="4800"/>
              <a:buNone/>
              <a:defRPr b="0" i="0" sz="48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13" name="Google Shape;313;p104"/>
          <p:cNvGrpSpPr/>
          <p:nvPr/>
        </p:nvGrpSpPr>
        <p:grpSpPr>
          <a:xfrm>
            <a:off x="8448790" y="6057987"/>
            <a:ext cx="3144242" cy="374574"/>
            <a:chOff x="301128" y="6151084"/>
            <a:chExt cx="3144242" cy="374574"/>
          </a:xfrm>
        </p:grpSpPr>
        <p:pic>
          <p:nvPicPr>
            <p:cNvPr descr="Shape&#10;&#10;Description automatically generated with medium confidence" id="314" name="Google Shape;314;p104"/>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315" name="Google Shape;315;p104"/>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316" name="Google Shape;316;p104"/>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pic>
        <p:nvPicPr>
          <p:cNvPr descr="A black and white striped pattern&#10;&#10;Description automatically generated with medium confidence" id="317" name="Google Shape;317;p104"/>
          <p:cNvPicPr preferRelativeResize="0"/>
          <p:nvPr/>
        </p:nvPicPr>
        <p:blipFill rotWithShape="1">
          <a:blip r:embed="rId3">
            <a:alphaModFix/>
          </a:blip>
          <a:srcRect b="15673" l="-25172" r="18173" t="20705"/>
          <a:stretch/>
        </p:blipFill>
        <p:spPr>
          <a:xfrm>
            <a:off x="5333853" y="1227"/>
            <a:ext cx="6825554" cy="5501502"/>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xt Slide with Photo - Orange">
  <p:cSld name="1_Text Slide with Photo - Orange">
    <p:spTree>
      <p:nvGrpSpPr>
        <p:cNvPr id="318" name="Shape 318"/>
        <p:cNvGrpSpPr/>
        <p:nvPr/>
      </p:nvGrpSpPr>
      <p:grpSpPr>
        <a:xfrm>
          <a:off x="0" y="0"/>
          <a:ext cx="0" cy="0"/>
          <a:chOff x="0" y="0"/>
          <a:chExt cx="0" cy="0"/>
        </a:xfrm>
      </p:grpSpPr>
      <p:pic>
        <p:nvPicPr>
          <p:cNvPr descr="A black and white striped pattern&#10;&#10;Description automatically generated with medium confidence" id="319" name="Google Shape;319;p105"/>
          <p:cNvPicPr preferRelativeResize="0"/>
          <p:nvPr/>
        </p:nvPicPr>
        <p:blipFill rotWithShape="1">
          <a:blip r:embed="rId2">
            <a:alphaModFix/>
          </a:blip>
          <a:srcRect b="15673" l="-25172" r="18173" t="20705"/>
          <a:stretch/>
        </p:blipFill>
        <p:spPr>
          <a:xfrm>
            <a:off x="5333853" y="1227"/>
            <a:ext cx="6825554" cy="5501502"/>
          </a:xfrm>
          <a:prstGeom prst="rect">
            <a:avLst/>
          </a:prstGeom>
          <a:noFill/>
          <a:ln>
            <a:noFill/>
          </a:ln>
        </p:spPr>
      </p:pic>
      <p:sp>
        <p:nvSpPr>
          <p:cNvPr id="320" name="Google Shape;320;p105"/>
          <p:cNvSpPr/>
          <p:nvPr/>
        </p:nvSpPr>
        <p:spPr>
          <a:xfrm flipH="1" rot="10800000">
            <a:off x="1038225" y="-4"/>
            <a:ext cx="6216471" cy="6892757"/>
          </a:xfrm>
          <a:prstGeom prst="rect">
            <a:avLst/>
          </a:prstGeom>
          <a:solidFill>
            <a:srgbClr val="086D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321" name="Google Shape;321;p105"/>
          <p:cNvSpPr/>
          <p:nvPr>
            <p:ph idx="2" type="pic"/>
          </p:nvPr>
        </p:nvSpPr>
        <p:spPr>
          <a:xfrm>
            <a:off x="7298140" y="228600"/>
            <a:ext cx="4659043" cy="6362700"/>
          </a:xfrm>
          <a:prstGeom prst="rect">
            <a:avLst/>
          </a:prstGeom>
          <a:solidFill>
            <a:schemeClr val="lt1"/>
          </a:solidFill>
          <a:ln>
            <a:noFill/>
          </a:ln>
        </p:spPr>
      </p:sp>
      <p:grpSp>
        <p:nvGrpSpPr>
          <p:cNvPr id="322" name="Google Shape;322;p105"/>
          <p:cNvGrpSpPr/>
          <p:nvPr/>
        </p:nvGrpSpPr>
        <p:grpSpPr>
          <a:xfrm rot="-5400000">
            <a:off x="-418181" y="5125361"/>
            <a:ext cx="2334324" cy="307260"/>
            <a:chOff x="301128" y="6151084"/>
            <a:chExt cx="3144242" cy="374574"/>
          </a:xfrm>
        </p:grpSpPr>
        <p:pic>
          <p:nvPicPr>
            <p:cNvPr descr="Shape&#10;&#10;Description automatically generated with medium confidence" id="323" name="Google Shape;323;p105"/>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324" name="Google Shape;324;p105"/>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325" name="Google Shape;325;p105"/>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
        <p:nvSpPr>
          <p:cNvPr id="326" name="Google Shape;326;p105"/>
          <p:cNvSpPr txBox="1"/>
          <p:nvPr>
            <p:ph idx="1" type="body"/>
          </p:nvPr>
        </p:nvSpPr>
        <p:spPr>
          <a:xfrm>
            <a:off x="1659835" y="1563691"/>
            <a:ext cx="4621841" cy="452595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7" name="Google Shape;327;p105"/>
          <p:cNvSpPr txBox="1"/>
          <p:nvPr>
            <p:ph idx="3" type="body"/>
          </p:nvPr>
        </p:nvSpPr>
        <p:spPr>
          <a:xfrm>
            <a:off x="1575686" y="385960"/>
            <a:ext cx="4716425" cy="58222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2">
  <p:cSld name="Photo Slide 2">
    <p:spTree>
      <p:nvGrpSpPr>
        <p:cNvPr id="328" name="Shape 328"/>
        <p:cNvGrpSpPr/>
        <p:nvPr/>
      </p:nvGrpSpPr>
      <p:grpSpPr>
        <a:xfrm>
          <a:off x="0" y="0"/>
          <a:ext cx="0" cy="0"/>
          <a:chOff x="0" y="0"/>
          <a:chExt cx="0" cy="0"/>
        </a:xfrm>
      </p:grpSpPr>
      <p:sp>
        <p:nvSpPr>
          <p:cNvPr id="329" name="Google Shape;329;p106"/>
          <p:cNvSpPr/>
          <p:nvPr>
            <p:ph idx="2" type="pic"/>
          </p:nvPr>
        </p:nvSpPr>
        <p:spPr>
          <a:xfrm>
            <a:off x="247651" y="1278196"/>
            <a:ext cx="11696699" cy="4699000"/>
          </a:xfrm>
          <a:prstGeom prst="rect">
            <a:avLst/>
          </a:prstGeom>
          <a:solidFill>
            <a:schemeClr val="lt1"/>
          </a:solidFill>
          <a:ln>
            <a:noFill/>
          </a:ln>
        </p:spPr>
      </p:sp>
      <p:sp>
        <p:nvSpPr>
          <p:cNvPr id="330" name="Google Shape;330;p106"/>
          <p:cNvSpPr txBox="1"/>
          <p:nvPr/>
        </p:nvSpPr>
        <p:spPr>
          <a:xfrm>
            <a:off x="7619999" y="3435786"/>
            <a:ext cx="4019670" cy="773557"/>
          </a:xfrm>
          <a:prstGeom prst="rect">
            <a:avLst/>
          </a:prstGeom>
          <a:noFill/>
          <a:ln>
            <a:noFill/>
          </a:ln>
        </p:spPr>
        <p:txBody>
          <a:bodyPr anchorCtr="0" anchor="t" bIns="108700" lIns="217425" spcFirstLastPara="1" rIns="217425" wrap="square" tIns="108700">
            <a:spAutoFit/>
          </a:bodyPr>
          <a:lstStyle/>
          <a:p>
            <a:pPr indent="0" lvl="0" marL="0" marR="0" rtl="0" algn="ctr">
              <a:lnSpc>
                <a:spcPct val="100000"/>
              </a:lnSpc>
              <a:spcBef>
                <a:spcPts val="0"/>
              </a:spcBef>
              <a:spcAft>
                <a:spcPts val="0"/>
              </a:spcAft>
              <a:buClr>
                <a:schemeClr val="lt1"/>
              </a:buClr>
              <a:buSzPts val="1800"/>
              <a:buFont typeface="Arial"/>
              <a:buNone/>
            </a:pPr>
            <a:r>
              <a:rPr b="0" i="0" lang="es-ES" sz="1800" u="none" cap="none" strike="noStrike">
                <a:solidFill>
                  <a:schemeClr val="lt1"/>
                </a:solidFill>
                <a:latin typeface="Montserrat Light"/>
                <a:ea typeface="Montserrat Light"/>
                <a:cs typeface="Montserrat Light"/>
                <a:sym typeface="Montserrat Light"/>
              </a:rPr>
              <a:t>Refers to a good or service being offered by a company.</a:t>
            </a:r>
            <a:endParaRPr b="0" i="0" sz="1400" u="none" cap="none" strike="noStrike">
              <a:solidFill>
                <a:srgbClr val="000000"/>
              </a:solidFill>
              <a:latin typeface="Arial"/>
              <a:ea typeface="Arial"/>
              <a:cs typeface="Arial"/>
              <a:sym typeface="Arial"/>
            </a:endParaRPr>
          </a:p>
        </p:txBody>
      </p:sp>
      <p:sp>
        <p:nvSpPr>
          <p:cNvPr id="331" name="Google Shape;331;p106"/>
          <p:cNvSpPr/>
          <p:nvPr/>
        </p:nvSpPr>
        <p:spPr>
          <a:xfrm flipH="1">
            <a:off x="7277101" y="2776797"/>
            <a:ext cx="4914900" cy="1472928"/>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332" name="Google Shape;332;p106"/>
          <p:cNvSpPr txBox="1"/>
          <p:nvPr>
            <p:ph idx="1" type="body"/>
          </p:nvPr>
        </p:nvSpPr>
        <p:spPr>
          <a:xfrm>
            <a:off x="7277100" y="2783282"/>
            <a:ext cx="4667249" cy="1466443"/>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3" name="Google Shape;333;p106"/>
          <p:cNvSpPr txBox="1"/>
          <p:nvPr>
            <p:ph idx="3" type="body"/>
          </p:nvPr>
        </p:nvSpPr>
        <p:spPr>
          <a:xfrm>
            <a:off x="437301" y="336277"/>
            <a:ext cx="5113283"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34" name="Google Shape;334;p106"/>
          <p:cNvGrpSpPr/>
          <p:nvPr/>
        </p:nvGrpSpPr>
        <p:grpSpPr>
          <a:xfrm>
            <a:off x="301128" y="6151084"/>
            <a:ext cx="3144242" cy="374574"/>
            <a:chOff x="301128" y="6151084"/>
            <a:chExt cx="3144242" cy="374574"/>
          </a:xfrm>
        </p:grpSpPr>
        <p:pic>
          <p:nvPicPr>
            <p:cNvPr descr="Shape&#10;&#10;Description automatically generated with medium confidence" id="335" name="Google Shape;335;p106"/>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336" name="Google Shape;336;p106"/>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337" name="Google Shape;337;p106"/>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hoto Slide 3">
  <p:cSld name="1_Photo Slide 3">
    <p:spTree>
      <p:nvGrpSpPr>
        <p:cNvPr id="338" name="Shape 338"/>
        <p:cNvGrpSpPr/>
        <p:nvPr/>
      </p:nvGrpSpPr>
      <p:grpSpPr>
        <a:xfrm>
          <a:off x="0" y="0"/>
          <a:ext cx="0" cy="0"/>
          <a:chOff x="0" y="0"/>
          <a:chExt cx="0" cy="0"/>
        </a:xfrm>
      </p:grpSpPr>
      <p:sp>
        <p:nvSpPr>
          <p:cNvPr id="339" name="Google Shape;339;p107"/>
          <p:cNvSpPr/>
          <p:nvPr>
            <p:ph idx="2" type="pic"/>
          </p:nvPr>
        </p:nvSpPr>
        <p:spPr>
          <a:xfrm>
            <a:off x="241300" y="228600"/>
            <a:ext cx="11696700" cy="5763986"/>
          </a:xfrm>
          <a:prstGeom prst="rect">
            <a:avLst/>
          </a:prstGeom>
          <a:noFill/>
          <a:ln>
            <a:noFill/>
          </a:ln>
        </p:spPr>
      </p:sp>
      <p:sp>
        <p:nvSpPr>
          <p:cNvPr id="340" name="Google Shape;340;p107"/>
          <p:cNvSpPr/>
          <p:nvPr/>
        </p:nvSpPr>
        <p:spPr>
          <a:xfrm>
            <a:off x="6197600" y="985864"/>
            <a:ext cx="5994400" cy="2425700"/>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1" name="Google Shape;341;p107"/>
          <p:cNvSpPr txBox="1"/>
          <p:nvPr/>
        </p:nvSpPr>
        <p:spPr>
          <a:xfrm>
            <a:off x="6637283" y="-804041"/>
            <a:ext cx="18473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42" name="Google Shape;342;p107"/>
          <p:cNvSpPr txBox="1"/>
          <p:nvPr>
            <p:ph idx="1" type="body"/>
          </p:nvPr>
        </p:nvSpPr>
        <p:spPr>
          <a:xfrm>
            <a:off x="6420495" y="1328734"/>
            <a:ext cx="5113283" cy="582221"/>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3" name="Google Shape;343;p107"/>
          <p:cNvSpPr txBox="1"/>
          <p:nvPr>
            <p:ph idx="3" type="body"/>
          </p:nvPr>
        </p:nvSpPr>
        <p:spPr>
          <a:xfrm>
            <a:off x="6420495" y="2346524"/>
            <a:ext cx="5029134" cy="85156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44" name="Google Shape;344;p107"/>
          <p:cNvGrpSpPr/>
          <p:nvPr/>
        </p:nvGrpSpPr>
        <p:grpSpPr>
          <a:xfrm>
            <a:off x="301128" y="6151084"/>
            <a:ext cx="3144242" cy="374574"/>
            <a:chOff x="301128" y="6151084"/>
            <a:chExt cx="3144242" cy="374574"/>
          </a:xfrm>
        </p:grpSpPr>
        <p:pic>
          <p:nvPicPr>
            <p:cNvPr descr="Shape&#10;&#10;Description automatically generated with medium confidence" id="345" name="Google Shape;345;p107"/>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346" name="Google Shape;346;p107"/>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347" name="Google Shape;347;p107"/>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Photo Slide 3">
  <p:cSld name="3_Photo Slide 3">
    <p:spTree>
      <p:nvGrpSpPr>
        <p:cNvPr id="348" name="Shape 348"/>
        <p:cNvGrpSpPr/>
        <p:nvPr/>
      </p:nvGrpSpPr>
      <p:grpSpPr>
        <a:xfrm>
          <a:off x="0" y="0"/>
          <a:ext cx="0" cy="0"/>
          <a:chOff x="0" y="0"/>
          <a:chExt cx="0" cy="0"/>
        </a:xfrm>
      </p:grpSpPr>
      <p:sp>
        <p:nvSpPr>
          <p:cNvPr id="349" name="Google Shape;349;p108"/>
          <p:cNvSpPr/>
          <p:nvPr>
            <p:ph idx="2" type="pic"/>
          </p:nvPr>
        </p:nvSpPr>
        <p:spPr>
          <a:xfrm>
            <a:off x="241300" y="228600"/>
            <a:ext cx="11696700" cy="5763986"/>
          </a:xfrm>
          <a:prstGeom prst="rect">
            <a:avLst/>
          </a:prstGeom>
          <a:noFill/>
          <a:ln>
            <a:noFill/>
          </a:ln>
        </p:spPr>
      </p:sp>
      <p:sp>
        <p:nvSpPr>
          <p:cNvPr id="350" name="Google Shape;350;p108"/>
          <p:cNvSpPr/>
          <p:nvPr/>
        </p:nvSpPr>
        <p:spPr>
          <a:xfrm>
            <a:off x="6197600" y="985864"/>
            <a:ext cx="5994400" cy="2425700"/>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1" name="Google Shape;351;p108"/>
          <p:cNvSpPr txBox="1"/>
          <p:nvPr/>
        </p:nvSpPr>
        <p:spPr>
          <a:xfrm>
            <a:off x="6637283" y="-804041"/>
            <a:ext cx="18473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52" name="Google Shape;352;p108"/>
          <p:cNvSpPr txBox="1"/>
          <p:nvPr>
            <p:ph idx="1" type="body"/>
          </p:nvPr>
        </p:nvSpPr>
        <p:spPr>
          <a:xfrm>
            <a:off x="6420495" y="1328734"/>
            <a:ext cx="5113283" cy="582221"/>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3" name="Google Shape;353;p108"/>
          <p:cNvSpPr txBox="1"/>
          <p:nvPr>
            <p:ph idx="3" type="body"/>
          </p:nvPr>
        </p:nvSpPr>
        <p:spPr>
          <a:xfrm>
            <a:off x="6420495" y="2346524"/>
            <a:ext cx="5029134" cy="85156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54" name="Google Shape;354;p108"/>
          <p:cNvGrpSpPr/>
          <p:nvPr/>
        </p:nvGrpSpPr>
        <p:grpSpPr>
          <a:xfrm>
            <a:off x="301128" y="6151084"/>
            <a:ext cx="3144242" cy="374574"/>
            <a:chOff x="301128" y="6151084"/>
            <a:chExt cx="3144242" cy="374574"/>
          </a:xfrm>
        </p:grpSpPr>
        <p:pic>
          <p:nvPicPr>
            <p:cNvPr descr="Shape&#10;&#10;Description automatically generated with medium confidence" id="355" name="Google Shape;355;p108"/>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356" name="Google Shape;356;p108"/>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357" name="Google Shape;357;p108"/>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Photo Slide - Orange">
  <p:cSld name="Text / Photo Slide - Orange">
    <p:spTree>
      <p:nvGrpSpPr>
        <p:cNvPr id="358" name="Shape 358"/>
        <p:cNvGrpSpPr/>
        <p:nvPr/>
      </p:nvGrpSpPr>
      <p:grpSpPr>
        <a:xfrm>
          <a:off x="0" y="0"/>
          <a:ext cx="0" cy="0"/>
          <a:chOff x="0" y="0"/>
          <a:chExt cx="0" cy="0"/>
        </a:xfrm>
      </p:grpSpPr>
      <p:sp>
        <p:nvSpPr>
          <p:cNvPr id="359" name="Google Shape;359;p109"/>
          <p:cNvSpPr/>
          <p:nvPr/>
        </p:nvSpPr>
        <p:spPr>
          <a:xfrm>
            <a:off x="241300" y="0"/>
            <a:ext cx="6151000" cy="6858000"/>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60" name="Google Shape;360;p109"/>
          <p:cNvSpPr/>
          <p:nvPr>
            <p:ph idx="2" type="pic"/>
          </p:nvPr>
        </p:nvSpPr>
        <p:spPr>
          <a:xfrm>
            <a:off x="6392300" y="228600"/>
            <a:ext cx="5564883" cy="5447571"/>
          </a:xfrm>
          <a:prstGeom prst="rect">
            <a:avLst/>
          </a:prstGeom>
          <a:solidFill>
            <a:schemeClr val="lt1"/>
          </a:solidFill>
          <a:ln>
            <a:noFill/>
          </a:ln>
        </p:spPr>
      </p:sp>
      <p:pic>
        <p:nvPicPr>
          <p:cNvPr descr="Background pattern&#10;&#10;Description automatically generated" id="361" name="Google Shape;361;p109"/>
          <p:cNvPicPr preferRelativeResize="0"/>
          <p:nvPr/>
        </p:nvPicPr>
        <p:blipFill rotWithShape="1">
          <a:blip r:embed="rId2">
            <a:alphaModFix amt="48000"/>
          </a:blip>
          <a:srcRect b="83247" l="-26772" r="-5883" t="-4018"/>
          <a:stretch/>
        </p:blipFill>
        <p:spPr>
          <a:xfrm>
            <a:off x="6572759" y="5676171"/>
            <a:ext cx="5564883" cy="1181829"/>
          </a:xfrm>
          <a:prstGeom prst="rect">
            <a:avLst/>
          </a:prstGeom>
          <a:noFill/>
          <a:ln>
            <a:noFill/>
          </a:ln>
        </p:spPr>
      </p:pic>
      <p:grpSp>
        <p:nvGrpSpPr>
          <p:cNvPr id="362" name="Google Shape;362;p109"/>
          <p:cNvGrpSpPr/>
          <p:nvPr/>
        </p:nvGrpSpPr>
        <p:grpSpPr>
          <a:xfrm>
            <a:off x="8448790" y="6057987"/>
            <a:ext cx="3144242" cy="374574"/>
            <a:chOff x="301128" y="6151084"/>
            <a:chExt cx="3144242" cy="374574"/>
          </a:xfrm>
        </p:grpSpPr>
        <p:pic>
          <p:nvPicPr>
            <p:cNvPr descr="Shape&#10;&#10;Description automatically generated with medium confidence" id="363" name="Google Shape;363;p109"/>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364" name="Google Shape;364;p109"/>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365" name="Google Shape;365;p109"/>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
        <p:nvSpPr>
          <p:cNvPr id="366" name="Google Shape;366;p109"/>
          <p:cNvSpPr txBox="1"/>
          <p:nvPr>
            <p:ph idx="1" type="body"/>
          </p:nvPr>
        </p:nvSpPr>
        <p:spPr>
          <a:xfrm>
            <a:off x="734715" y="1018532"/>
            <a:ext cx="4983180" cy="570611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7" name="Google Shape;367;p109"/>
          <p:cNvSpPr txBox="1"/>
          <p:nvPr>
            <p:ph idx="3" type="body"/>
          </p:nvPr>
        </p:nvSpPr>
        <p:spPr>
          <a:xfrm>
            <a:off x="714542" y="296284"/>
            <a:ext cx="508515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6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et Our Team - Purple">
  <p:cSld name="Meet Our Team - Purple">
    <p:spTree>
      <p:nvGrpSpPr>
        <p:cNvPr id="368" name="Shape 368"/>
        <p:cNvGrpSpPr/>
        <p:nvPr/>
      </p:nvGrpSpPr>
      <p:grpSpPr>
        <a:xfrm>
          <a:off x="0" y="0"/>
          <a:ext cx="0" cy="0"/>
          <a:chOff x="0" y="0"/>
          <a:chExt cx="0" cy="0"/>
        </a:xfrm>
      </p:grpSpPr>
      <p:sp>
        <p:nvSpPr>
          <p:cNvPr id="369" name="Google Shape;369;p110"/>
          <p:cNvSpPr/>
          <p:nvPr/>
        </p:nvSpPr>
        <p:spPr>
          <a:xfrm>
            <a:off x="241300" y="228600"/>
            <a:ext cx="11696700" cy="2717800"/>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70" name="Google Shape;370;p110"/>
          <p:cNvSpPr/>
          <p:nvPr>
            <p:ph idx="2" type="pic"/>
          </p:nvPr>
        </p:nvSpPr>
        <p:spPr>
          <a:xfrm>
            <a:off x="1147385" y="2043172"/>
            <a:ext cx="1723877" cy="1723877"/>
          </a:xfrm>
          <a:prstGeom prst="ellipse">
            <a:avLst/>
          </a:prstGeom>
          <a:solidFill>
            <a:schemeClr val="lt1"/>
          </a:solidFill>
          <a:ln>
            <a:noFill/>
          </a:ln>
        </p:spPr>
      </p:sp>
      <p:sp>
        <p:nvSpPr>
          <p:cNvPr id="371" name="Google Shape;371;p110"/>
          <p:cNvSpPr/>
          <p:nvPr>
            <p:ph idx="3" type="pic"/>
          </p:nvPr>
        </p:nvSpPr>
        <p:spPr>
          <a:xfrm>
            <a:off x="3886593" y="2052565"/>
            <a:ext cx="1723877" cy="1723877"/>
          </a:xfrm>
          <a:prstGeom prst="ellipse">
            <a:avLst/>
          </a:prstGeom>
          <a:solidFill>
            <a:schemeClr val="lt1"/>
          </a:solidFill>
          <a:ln>
            <a:noFill/>
          </a:ln>
        </p:spPr>
      </p:sp>
      <p:sp>
        <p:nvSpPr>
          <p:cNvPr id="372" name="Google Shape;372;p110"/>
          <p:cNvSpPr/>
          <p:nvPr>
            <p:ph idx="4" type="pic"/>
          </p:nvPr>
        </p:nvSpPr>
        <p:spPr>
          <a:xfrm>
            <a:off x="6581530" y="2048263"/>
            <a:ext cx="1723877" cy="1723877"/>
          </a:xfrm>
          <a:prstGeom prst="ellipse">
            <a:avLst/>
          </a:prstGeom>
          <a:solidFill>
            <a:schemeClr val="lt1"/>
          </a:solidFill>
          <a:ln>
            <a:noFill/>
          </a:ln>
        </p:spPr>
      </p:sp>
      <p:sp>
        <p:nvSpPr>
          <p:cNvPr id="373" name="Google Shape;373;p110"/>
          <p:cNvSpPr/>
          <p:nvPr>
            <p:ph idx="5" type="pic"/>
          </p:nvPr>
        </p:nvSpPr>
        <p:spPr>
          <a:xfrm>
            <a:off x="9320738" y="2057654"/>
            <a:ext cx="1723877" cy="1723877"/>
          </a:xfrm>
          <a:prstGeom prst="ellipse">
            <a:avLst/>
          </a:prstGeom>
          <a:solidFill>
            <a:schemeClr val="lt1"/>
          </a:solidFill>
          <a:ln>
            <a:noFill/>
          </a:ln>
        </p:spPr>
      </p:sp>
      <p:sp>
        <p:nvSpPr>
          <p:cNvPr id="374" name="Google Shape;374;p110"/>
          <p:cNvSpPr txBox="1"/>
          <p:nvPr>
            <p:ph idx="1" type="body"/>
          </p:nvPr>
        </p:nvSpPr>
        <p:spPr>
          <a:xfrm>
            <a:off x="864405" y="4462702"/>
            <a:ext cx="2289837"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5" name="Google Shape;375;p110"/>
          <p:cNvSpPr txBox="1"/>
          <p:nvPr>
            <p:ph idx="6" type="body"/>
          </p:nvPr>
        </p:nvSpPr>
        <p:spPr>
          <a:xfrm>
            <a:off x="864404" y="3931189"/>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2400"/>
              <a:buNone/>
              <a:defRPr b="0" i="0" sz="24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6" name="Google Shape;376;p110"/>
          <p:cNvSpPr txBox="1"/>
          <p:nvPr>
            <p:ph idx="7" type="body"/>
          </p:nvPr>
        </p:nvSpPr>
        <p:spPr>
          <a:xfrm>
            <a:off x="3603613" y="4480397"/>
            <a:ext cx="2289837"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7" name="Google Shape;377;p110"/>
          <p:cNvSpPr txBox="1"/>
          <p:nvPr>
            <p:ph idx="8" type="body"/>
          </p:nvPr>
        </p:nvSpPr>
        <p:spPr>
          <a:xfrm>
            <a:off x="3603612" y="3948884"/>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2400"/>
              <a:buNone/>
              <a:defRPr b="0" i="0" sz="24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8" name="Google Shape;378;p110"/>
          <p:cNvSpPr txBox="1"/>
          <p:nvPr>
            <p:ph idx="9" type="body"/>
          </p:nvPr>
        </p:nvSpPr>
        <p:spPr>
          <a:xfrm>
            <a:off x="6298550" y="4450949"/>
            <a:ext cx="2289837"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9" name="Google Shape;379;p110"/>
          <p:cNvSpPr txBox="1"/>
          <p:nvPr>
            <p:ph idx="13" type="body"/>
          </p:nvPr>
        </p:nvSpPr>
        <p:spPr>
          <a:xfrm>
            <a:off x="6298549" y="3919436"/>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2400"/>
              <a:buNone/>
              <a:defRPr b="0" i="0" sz="24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0" name="Google Shape;380;p110"/>
          <p:cNvSpPr txBox="1"/>
          <p:nvPr>
            <p:ph idx="14" type="body"/>
          </p:nvPr>
        </p:nvSpPr>
        <p:spPr>
          <a:xfrm>
            <a:off x="9037758" y="4468644"/>
            <a:ext cx="2289837" cy="1237497"/>
          </a:xfrm>
          <a:prstGeom prst="rect">
            <a:avLst/>
          </a:prstGeom>
          <a:noFill/>
          <a:ln>
            <a:noFill/>
          </a:ln>
        </p:spPr>
        <p:txBody>
          <a:bodyPr anchorCtr="0" anchor="t" bIns="45700" lIns="91425" spcFirstLastPara="1" rIns="91425" wrap="square" tIns="45700">
            <a:normAutofit/>
          </a:bodyPr>
          <a:lstStyle>
            <a:lvl1pPr indent="-228600" lvl="0" marL="457200" marR="0" algn="ctr">
              <a:lnSpc>
                <a:spcPct val="90000"/>
              </a:lnSpc>
              <a:spcBef>
                <a:spcPts val="1000"/>
              </a:spcBef>
              <a:spcAft>
                <a:spcPts val="0"/>
              </a:spcAft>
              <a:buClr>
                <a:srgbClr val="595A59"/>
              </a:buClr>
              <a:buSzPts val="2400"/>
              <a:buFont typeface="Arial"/>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1" name="Google Shape;381;p110"/>
          <p:cNvSpPr txBox="1"/>
          <p:nvPr>
            <p:ph idx="15" type="body"/>
          </p:nvPr>
        </p:nvSpPr>
        <p:spPr>
          <a:xfrm>
            <a:off x="9037757" y="3937131"/>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2400"/>
              <a:buNone/>
              <a:defRPr b="0" i="0" sz="24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382" name="Google Shape;382;p110"/>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sp>
        <p:nvSpPr>
          <p:cNvPr id="383" name="Google Shape;383;p110"/>
          <p:cNvSpPr txBox="1"/>
          <p:nvPr>
            <p:ph idx="16" type="body"/>
          </p:nvPr>
        </p:nvSpPr>
        <p:spPr>
          <a:xfrm>
            <a:off x="254000" y="590455"/>
            <a:ext cx="11696700"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et Our Team - Orange">
  <p:cSld name="Meet Our Team - Orange">
    <p:spTree>
      <p:nvGrpSpPr>
        <p:cNvPr id="384" name="Shape 384"/>
        <p:cNvGrpSpPr/>
        <p:nvPr/>
      </p:nvGrpSpPr>
      <p:grpSpPr>
        <a:xfrm>
          <a:off x="0" y="0"/>
          <a:ext cx="0" cy="0"/>
          <a:chOff x="0" y="0"/>
          <a:chExt cx="0" cy="0"/>
        </a:xfrm>
      </p:grpSpPr>
      <p:sp>
        <p:nvSpPr>
          <p:cNvPr id="385" name="Google Shape;385;p111"/>
          <p:cNvSpPr/>
          <p:nvPr/>
        </p:nvSpPr>
        <p:spPr>
          <a:xfrm>
            <a:off x="241300" y="228600"/>
            <a:ext cx="11696700" cy="2717800"/>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86" name="Google Shape;386;p111"/>
          <p:cNvSpPr/>
          <p:nvPr>
            <p:ph idx="2" type="pic"/>
          </p:nvPr>
        </p:nvSpPr>
        <p:spPr>
          <a:xfrm>
            <a:off x="1147385" y="2043172"/>
            <a:ext cx="1723877" cy="1723877"/>
          </a:xfrm>
          <a:prstGeom prst="ellipse">
            <a:avLst/>
          </a:prstGeom>
          <a:solidFill>
            <a:schemeClr val="lt1"/>
          </a:solidFill>
          <a:ln>
            <a:noFill/>
          </a:ln>
        </p:spPr>
      </p:sp>
      <p:sp>
        <p:nvSpPr>
          <p:cNvPr id="387" name="Google Shape;387;p111"/>
          <p:cNvSpPr/>
          <p:nvPr>
            <p:ph idx="3" type="pic"/>
          </p:nvPr>
        </p:nvSpPr>
        <p:spPr>
          <a:xfrm>
            <a:off x="3886593" y="2052565"/>
            <a:ext cx="1723877" cy="1723877"/>
          </a:xfrm>
          <a:prstGeom prst="ellipse">
            <a:avLst/>
          </a:prstGeom>
          <a:solidFill>
            <a:schemeClr val="lt1"/>
          </a:solidFill>
          <a:ln>
            <a:noFill/>
          </a:ln>
        </p:spPr>
      </p:sp>
      <p:sp>
        <p:nvSpPr>
          <p:cNvPr id="388" name="Google Shape;388;p111"/>
          <p:cNvSpPr/>
          <p:nvPr>
            <p:ph idx="4" type="pic"/>
          </p:nvPr>
        </p:nvSpPr>
        <p:spPr>
          <a:xfrm>
            <a:off x="6581530" y="2048263"/>
            <a:ext cx="1723877" cy="1723877"/>
          </a:xfrm>
          <a:prstGeom prst="ellipse">
            <a:avLst/>
          </a:prstGeom>
          <a:solidFill>
            <a:schemeClr val="lt1"/>
          </a:solidFill>
          <a:ln>
            <a:noFill/>
          </a:ln>
        </p:spPr>
      </p:sp>
      <p:sp>
        <p:nvSpPr>
          <p:cNvPr id="389" name="Google Shape;389;p111"/>
          <p:cNvSpPr/>
          <p:nvPr>
            <p:ph idx="5" type="pic"/>
          </p:nvPr>
        </p:nvSpPr>
        <p:spPr>
          <a:xfrm>
            <a:off x="9320738" y="2057654"/>
            <a:ext cx="1723877" cy="1723877"/>
          </a:xfrm>
          <a:prstGeom prst="ellipse">
            <a:avLst/>
          </a:prstGeom>
          <a:solidFill>
            <a:schemeClr val="lt1"/>
          </a:solidFill>
          <a:ln>
            <a:noFill/>
          </a:ln>
        </p:spPr>
      </p:sp>
      <p:sp>
        <p:nvSpPr>
          <p:cNvPr id="390" name="Google Shape;390;p111"/>
          <p:cNvSpPr txBox="1"/>
          <p:nvPr>
            <p:ph idx="1" type="body"/>
          </p:nvPr>
        </p:nvSpPr>
        <p:spPr>
          <a:xfrm>
            <a:off x="864405" y="4462702"/>
            <a:ext cx="2289837"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1" name="Google Shape;391;p111"/>
          <p:cNvSpPr txBox="1"/>
          <p:nvPr>
            <p:ph idx="6" type="body"/>
          </p:nvPr>
        </p:nvSpPr>
        <p:spPr>
          <a:xfrm>
            <a:off x="864404" y="3931189"/>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2400"/>
              <a:buNone/>
              <a:defRPr b="0" i="0" sz="24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2" name="Google Shape;392;p111"/>
          <p:cNvSpPr txBox="1"/>
          <p:nvPr>
            <p:ph idx="7" type="body"/>
          </p:nvPr>
        </p:nvSpPr>
        <p:spPr>
          <a:xfrm>
            <a:off x="3603613" y="4480397"/>
            <a:ext cx="2289837"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3" name="Google Shape;393;p111"/>
          <p:cNvSpPr txBox="1"/>
          <p:nvPr>
            <p:ph idx="8" type="body"/>
          </p:nvPr>
        </p:nvSpPr>
        <p:spPr>
          <a:xfrm>
            <a:off x="3603612" y="3948884"/>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2400"/>
              <a:buNone/>
              <a:defRPr b="0" i="0" sz="24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4" name="Google Shape;394;p111"/>
          <p:cNvSpPr txBox="1"/>
          <p:nvPr>
            <p:ph idx="9" type="body"/>
          </p:nvPr>
        </p:nvSpPr>
        <p:spPr>
          <a:xfrm>
            <a:off x="6298550" y="4450949"/>
            <a:ext cx="2289837"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5" name="Google Shape;395;p111"/>
          <p:cNvSpPr txBox="1"/>
          <p:nvPr>
            <p:ph idx="13" type="body"/>
          </p:nvPr>
        </p:nvSpPr>
        <p:spPr>
          <a:xfrm>
            <a:off x="6298549" y="3919436"/>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2400"/>
              <a:buNone/>
              <a:defRPr b="0" i="0" sz="24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6" name="Google Shape;396;p111"/>
          <p:cNvSpPr txBox="1"/>
          <p:nvPr>
            <p:ph idx="14" type="body"/>
          </p:nvPr>
        </p:nvSpPr>
        <p:spPr>
          <a:xfrm>
            <a:off x="9037758" y="4468644"/>
            <a:ext cx="2289837" cy="1237497"/>
          </a:xfrm>
          <a:prstGeom prst="rect">
            <a:avLst/>
          </a:prstGeom>
          <a:noFill/>
          <a:ln>
            <a:noFill/>
          </a:ln>
        </p:spPr>
        <p:txBody>
          <a:bodyPr anchorCtr="0" anchor="t" bIns="45700" lIns="91425" spcFirstLastPara="1" rIns="91425" wrap="square" tIns="45700">
            <a:normAutofit/>
          </a:bodyPr>
          <a:lstStyle>
            <a:lvl1pPr indent="-228600" lvl="0" marL="457200" marR="0" algn="ctr">
              <a:lnSpc>
                <a:spcPct val="90000"/>
              </a:lnSpc>
              <a:spcBef>
                <a:spcPts val="1000"/>
              </a:spcBef>
              <a:spcAft>
                <a:spcPts val="0"/>
              </a:spcAft>
              <a:buClr>
                <a:srgbClr val="595A59"/>
              </a:buClr>
              <a:buSzPts val="2400"/>
              <a:buFont typeface="Arial"/>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7" name="Google Shape;397;p111"/>
          <p:cNvSpPr txBox="1"/>
          <p:nvPr>
            <p:ph idx="15" type="body"/>
          </p:nvPr>
        </p:nvSpPr>
        <p:spPr>
          <a:xfrm>
            <a:off x="9037757" y="3937131"/>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2400"/>
              <a:buNone/>
              <a:defRPr b="0" i="0" sz="24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398" name="Google Shape;398;p111"/>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399" name="Google Shape;399;p111"/>
          <p:cNvGrpSpPr/>
          <p:nvPr/>
        </p:nvGrpSpPr>
        <p:grpSpPr>
          <a:xfrm>
            <a:off x="4480947" y="6257070"/>
            <a:ext cx="3144242" cy="374574"/>
            <a:chOff x="301128" y="6151084"/>
            <a:chExt cx="3144242" cy="374574"/>
          </a:xfrm>
        </p:grpSpPr>
        <p:pic>
          <p:nvPicPr>
            <p:cNvPr descr="Shape&#10;&#10;Description automatically generated with medium confidence" id="400" name="Google Shape;400;p111"/>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401" name="Google Shape;401;p111"/>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402" name="Google Shape;402;p111"/>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
        <p:nvSpPr>
          <p:cNvPr id="403" name="Google Shape;403;p111"/>
          <p:cNvSpPr txBox="1"/>
          <p:nvPr>
            <p:ph idx="16" type="body"/>
          </p:nvPr>
        </p:nvSpPr>
        <p:spPr>
          <a:xfrm>
            <a:off x="254000" y="590455"/>
            <a:ext cx="11696700"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box - Solid Blue">
  <p:cSld name="Text box - Solid Blue">
    <p:spTree>
      <p:nvGrpSpPr>
        <p:cNvPr id="404" name="Shape 404"/>
        <p:cNvGrpSpPr/>
        <p:nvPr/>
      </p:nvGrpSpPr>
      <p:grpSpPr>
        <a:xfrm>
          <a:off x="0" y="0"/>
          <a:ext cx="0" cy="0"/>
          <a:chOff x="0" y="0"/>
          <a:chExt cx="0" cy="0"/>
        </a:xfrm>
      </p:grpSpPr>
      <p:sp>
        <p:nvSpPr>
          <p:cNvPr id="405" name="Google Shape;405;p112"/>
          <p:cNvSpPr/>
          <p:nvPr/>
        </p:nvSpPr>
        <p:spPr>
          <a:xfrm>
            <a:off x="241300" y="228600"/>
            <a:ext cx="11696700" cy="6104602"/>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406" name="Google Shape;406;p112"/>
          <p:cNvGrpSpPr/>
          <p:nvPr/>
        </p:nvGrpSpPr>
        <p:grpSpPr>
          <a:xfrm>
            <a:off x="301128" y="6338289"/>
            <a:ext cx="3144242" cy="374574"/>
            <a:chOff x="301128" y="6151084"/>
            <a:chExt cx="3144242" cy="374574"/>
          </a:xfrm>
        </p:grpSpPr>
        <p:pic>
          <p:nvPicPr>
            <p:cNvPr descr="Shape&#10;&#10;Description automatically generated with medium confidence" id="407" name="Google Shape;407;p112"/>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408" name="Google Shape;408;p112"/>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409" name="Google Shape;409;p112"/>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pic>
        <p:nvPicPr>
          <p:cNvPr descr="A black and white striped pattern&#10;&#10;Description automatically generated with medium confidence" id="410" name="Google Shape;410;p112"/>
          <p:cNvPicPr preferRelativeResize="0"/>
          <p:nvPr/>
        </p:nvPicPr>
        <p:blipFill rotWithShape="1">
          <a:blip r:embed="rId3">
            <a:alphaModFix/>
          </a:blip>
          <a:srcRect b="27582" l="-82519" r="82519" t="12958"/>
          <a:stretch/>
        </p:blipFill>
        <p:spPr>
          <a:xfrm>
            <a:off x="4811297" y="1227"/>
            <a:ext cx="7348110" cy="5922690"/>
          </a:xfrm>
          <a:prstGeom prst="rect">
            <a:avLst/>
          </a:prstGeom>
          <a:noFill/>
          <a:ln>
            <a:noFill/>
          </a:ln>
        </p:spPr>
      </p:pic>
      <p:sp>
        <p:nvSpPr>
          <p:cNvPr id="411" name="Google Shape;411;p112"/>
          <p:cNvSpPr txBox="1"/>
          <p:nvPr>
            <p:ph idx="1" type="body"/>
          </p:nvPr>
        </p:nvSpPr>
        <p:spPr>
          <a:xfrm>
            <a:off x="734714" y="1757011"/>
            <a:ext cx="9862529"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2" name="Google Shape;412;p112"/>
          <p:cNvSpPr txBox="1"/>
          <p:nvPr>
            <p:ph idx="2" type="body"/>
          </p:nvPr>
        </p:nvSpPr>
        <p:spPr>
          <a:xfrm>
            <a:off x="734714" y="642972"/>
            <a:ext cx="986252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ptop Slide">
  <p:cSld name="Laptop Slide">
    <p:spTree>
      <p:nvGrpSpPr>
        <p:cNvPr id="413" name="Shape 413"/>
        <p:cNvGrpSpPr/>
        <p:nvPr/>
      </p:nvGrpSpPr>
      <p:grpSpPr>
        <a:xfrm>
          <a:off x="0" y="0"/>
          <a:ext cx="0" cy="0"/>
          <a:chOff x="0" y="0"/>
          <a:chExt cx="0" cy="0"/>
        </a:xfrm>
      </p:grpSpPr>
      <p:sp>
        <p:nvSpPr>
          <p:cNvPr id="414" name="Google Shape;414;p113"/>
          <p:cNvSpPr/>
          <p:nvPr/>
        </p:nvSpPr>
        <p:spPr>
          <a:xfrm>
            <a:off x="0" y="0"/>
            <a:ext cx="12192000" cy="2508049"/>
          </a:xfrm>
          <a:prstGeom prst="rect">
            <a:avLst/>
          </a:prstGeom>
          <a:solidFill>
            <a:srgbClr val="086D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15" name="Google Shape;415;p113"/>
          <p:cNvSpPr txBox="1"/>
          <p:nvPr>
            <p:ph idx="1" type="body"/>
          </p:nvPr>
        </p:nvSpPr>
        <p:spPr>
          <a:xfrm>
            <a:off x="918136" y="824996"/>
            <a:ext cx="508515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416" name="Google Shape;416;p113"/>
          <p:cNvPicPr preferRelativeResize="0"/>
          <p:nvPr/>
        </p:nvPicPr>
        <p:blipFill rotWithShape="1">
          <a:blip r:embed="rId2">
            <a:alphaModFix/>
          </a:blip>
          <a:srcRect b="11083" l="-18315" r="29196" t="15976"/>
          <a:stretch/>
        </p:blipFill>
        <p:spPr>
          <a:xfrm>
            <a:off x="3752900" y="1030385"/>
            <a:ext cx="8439100" cy="5375657"/>
          </a:xfrm>
          <a:prstGeom prst="rect">
            <a:avLst/>
          </a:prstGeom>
          <a:noFill/>
          <a:ln>
            <a:noFill/>
          </a:ln>
        </p:spPr>
      </p:pic>
      <p:sp>
        <p:nvSpPr>
          <p:cNvPr id="417" name="Google Shape;417;p113"/>
          <p:cNvSpPr/>
          <p:nvPr>
            <p:ph idx="2" type="pic"/>
          </p:nvPr>
        </p:nvSpPr>
        <p:spPr>
          <a:xfrm>
            <a:off x="7061200" y="1203325"/>
            <a:ext cx="5130800" cy="3913188"/>
          </a:xfrm>
          <a:prstGeom prst="rect">
            <a:avLst/>
          </a:prstGeom>
          <a:solidFill>
            <a:schemeClr val="lt1"/>
          </a:solidFill>
          <a:ln>
            <a:noFill/>
          </a:ln>
        </p:spPr>
      </p:sp>
      <p:sp>
        <p:nvSpPr>
          <p:cNvPr id="418" name="Google Shape;418;p113"/>
          <p:cNvSpPr txBox="1"/>
          <p:nvPr>
            <p:ph idx="3" type="body"/>
          </p:nvPr>
        </p:nvSpPr>
        <p:spPr>
          <a:xfrm>
            <a:off x="831350" y="2962707"/>
            <a:ext cx="5029134" cy="28649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419" name="Google Shape;419;p113"/>
          <p:cNvGrpSpPr/>
          <p:nvPr/>
        </p:nvGrpSpPr>
        <p:grpSpPr>
          <a:xfrm>
            <a:off x="389965" y="6092742"/>
            <a:ext cx="3144242" cy="374574"/>
            <a:chOff x="301128" y="6151084"/>
            <a:chExt cx="3144242" cy="374574"/>
          </a:xfrm>
        </p:grpSpPr>
        <p:pic>
          <p:nvPicPr>
            <p:cNvPr descr="Shape&#10;&#10;Description automatically generated with medium confidence" id="420" name="Google Shape;420;p113"/>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421" name="Google Shape;421;p113"/>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422" name="Google Shape;422;p113"/>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Quote slide - Orange">
  <p:cSld name="1_Quote slide - Orange">
    <p:spTree>
      <p:nvGrpSpPr>
        <p:cNvPr id="54" name="Shape 54"/>
        <p:cNvGrpSpPr/>
        <p:nvPr/>
      </p:nvGrpSpPr>
      <p:grpSpPr>
        <a:xfrm>
          <a:off x="0" y="0"/>
          <a:ext cx="0" cy="0"/>
          <a:chOff x="0" y="0"/>
          <a:chExt cx="0" cy="0"/>
        </a:xfrm>
      </p:grpSpPr>
      <p:sp>
        <p:nvSpPr>
          <p:cNvPr id="55" name="Google Shape;55;p78"/>
          <p:cNvSpPr/>
          <p:nvPr>
            <p:ph idx="2" type="pic"/>
          </p:nvPr>
        </p:nvSpPr>
        <p:spPr>
          <a:xfrm>
            <a:off x="5957047" y="0"/>
            <a:ext cx="5395869" cy="6858001"/>
          </a:xfrm>
          <a:prstGeom prst="rect">
            <a:avLst/>
          </a:prstGeom>
          <a:noFill/>
          <a:ln>
            <a:noFill/>
          </a:ln>
        </p:spPr>
      </p:sp>
      <p:pic>
        <p:nvPicPr>
          <p:cNvPr descr="A black background with white dots&#10;&#10;Description automatically generated with low confidence" id="56" name="Google Shape;56;p78"/>
          <p:cNvPicPr preferRelativeResize="0"/>
          <p:nvPr/>
        </p:nvPicPr>
        <p:blipFill rotWithShape="1">
          <a:blip r:embed="rId2">
            <a:alphaModFix amt="10000"/>
          </a:blip>
          <a:srcRect b="11294" l="0" r="3674" t="894"/>
          <a:stretch/>
        </p:blipFill>
        <p:spPr>
          <a:xfrm rot="-5400000">
            <a:off x="2769567" y="-1426306"/>
            <a:ext cx="2640661" cy="4473027"/>
          </a:xfrm>
          <a:prstGeom prst="rect">
            <a:avLst/>
          </a:prstGeom>
          <a:noFill/>
          <a:ln>
            <a:noFill/>
          </a:ln>
        </p:spPr>
      </p:pic>
      <p:grpSp>
        <p:nvGrpSpPr>
          <p:cNvPr id="57" name="Google Shape;57;p78"/>
          <p:cNvGrpSpPr/>
          <p:nvPr/>
        </p:nvGrpSpPr>
        <p:grpSpPr>
          <a:xfrm>
            <a:off x="839084" y="6190727"/>
            <a:ext cx="3144242" cy="374574"/>
            <a:chOff x="301128" y="6151084"/>
            <a:chExt cx="3144242" cy="374574"/>
          </a:xfrm>
        </p:grpSpPr>
        <p:pic>
          <p:nvPicPr>
            <p:cNvPr descr="Shape&#10;&#10;Description automatically generated with medium confidence" id="58" name="Google Shape;58;p78"/>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59" name="Google Shape;59;p78"/>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60" name="Google Shape;60;p78"/>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
        <p:nvSpPr>
          <p:cNvPr id="61" name="Google Shape;61;p78"/>
          <p:cNvSpPr txBox="1"/>
          <p:nvPr>
            <p:ph idx="1" type="body"/>
          </p:nvPr>
        </p:nvSpPr>
        <p:spPr>
          <a:xfrm>
            <a:off x="733139" y="595510"/>
            <a:ext cx="4716425"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4D4D4D"/>
              </a:buClr>
              <a:buSzPts val="3600"/>
              <a:buNone/>
              <a:defRPr b="0" i="0" sz="3600">
                <a:solidFill>
                  <a:srgbClr val="4D4D4D"/>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 name="Google Shape;62;p78"/>
          <p:cNvSpPr txBox="1"/>
          <p:nvPr>
            <p:ph idx="3" type="body"/>
          </p:nvPr>
        </p:nvSpPr>
        <p:spPr>
          <a:xfrm>
            <a:off x="775083" y="1427837"/>
            <a:ext cx="4621841" cy="452595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rgbClr val="4D4D4D"/>
              </a:buClr>
              <a:buSzPts val="2400"/>
              <a:buFont typeface="Arial"/>
              <a:buNone/>
              <a:defRPr b="0" i="0" sz="2400">
                <a:solidFill>
                  <a:srgbClr val="4D4D4D"/>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Laptop Slide">
  <p:cSld name="1_Laptop Slide">
    <p:spTree>
      <p:nvGrpSpPr>
        <p:cNvPr id="423" name="Shape 423"/>
        <p:cNvGrpSpPr/>
        <p:nvPr/>
      </p:nvGrpSpPr>
      <p:grpSpPr>
        <a:xfrm>
          <a:off x="0" y="0"/>
          <a:ext cx="0" cy="0"/>
          <a:chOff x="0" y="0"/>
          <a:chExt cx="0" cy="0"/>
        </a:xfrm>
      </p:grpSpPr>
      <p:sp>
        <p:nvSpPr>
          <p:cNvPr id="424" name="Google Shape;424;p114"/>
          <p:cNvSpPr/>
          <p:nvPr/>
        </p:nvSpPr>
        <p:spPr>
          <a:xfrm>
            <a:off x="0" y="0"/>
            <a:ext cx="12192000" cy="2508049"/>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25" name="Google Shape;425;p114"/>
          <p:cNvSpPr txBox="1"/>
          <p:nvPr>
            <p:ph idx="1" type="body"/>
          </p:nvPr>
        </p:nvSpPr>
        <p:spPr>
          <a:xfrm>
            <a:off x="918136" y="824996"/>
            <a:ext cx="508515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426" name="Google Shape;426;p114"/>
          <p:cNvPicPr preferRelativeResize="0"/>
          <p:nvPr/>
        </p:nvPicPr>
        <p:blipFill rotWithShape="1">
          <a:blip r:embed="rId2">
            <a:alphaModFix/>
          </a:blip>
          <a:srcRect b="11083" l="-18315" r="29196" t="15976"/>
          <a:stretch/>
        </p:blipFill>
        <p:spPr>
          <a:xfrm>
            <a:off x="3752900" y="1030385"/>
            <a:ext cx="8439100" cy="5375657"/>
          </a:xfrm>
          <a:prstGeom prst="rect">
            <a:avLst/>
          </a:prstGeom>
          <a:noFill/>
          <a:ln>
            <a:noFill/>
          </a:ln>
        </p:spPr>
      </p:pic>
      <p:sp>
        <p:nvSpPr>
          <p:cNvPr id="427" name="Google Shape;427;p114"/>
          <p:cNvSpPr/>
          <p:nvPr>
            <p:ph idx="2" type="pic"/>
          </p:nvPr>
        </p:nvSpPr>
        <p:spPr>
          <a:xfrm>
            <a:off x="7061200" y="1203325"/>
            <a:ext cx="5130800" cy="3913188"/>
          </a:xfrm>
          <a:prstGeom prst="rect">
            <a:avLst/>
          </a:prstGeom>
          <a:solidFill>
            <a:schemeClr val="lt1"/>
          </a:solidFill>
          <a:ln>
            <a:noFill/>
          </a:ln>
        </p:spPr>
      </p:sp>
      <p:sp>
        <p:nvSpPr>
          <p:cNvPr id="428" name="Google Shape;428;p114"/>
          <p:cNvSpPr txBox="1"/>
          <p:nvPr>
            <p:ph idx="3" type="body"/>
          </p:nvPr>
        </p:nvSpPr>
        <p:spPr>
          <a:xfrm>
            <a:off x="831350" y="2962707"/>
            <a:ext cx="5029134" cy="28649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429" name="Google Shape;429;p114"/>
          <p:cNvGrpSpPr/>
          <p:nvPr/>
        </p:nvGrpSpPr>
        <p:grpSpPr>
          <a:xfrm>
            <a:off x="389965" y="6092742"/>
            <a:ext cx="3144242" cy="374574"/>
            <a:chOff x="301128" y="6151084"/>
            <a:chExt cx="3144242" cy="374574"/>
          </a:xfrm>
        </p:grpSpPr>
        <p:pic>
          <p:nvPicPr>
            <p:cNvPr descr="Shape&#10;&#10;Description automatically generated with medium confidence" id="430" name="Google Shape;430;p114"/>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431" name="Google Shape;431;p114"/>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432" name="Google Shape;432;p114"/>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Slide">
  <p:cSld name="Phone Slide">
    <p:spTree>
      <p:nvGrpSpPr>
        <p:cNvPr id="433" name="Shape 433"/>
        <p:cNvGrpSpPr/>
        <p:nvPr/>
      </p:nvGrpSpPr>
      <p:grpSpPr>
        <a:xfrm>
          <a:off x="0" y="0"/>
          <a:ext cx="0" cy="0"/>
          <a:chOff x="0" y="0"/>
          <a:chExt cx="0" cy="0"/>
        </a:xfrm>
      </p:grpSpPr>
      <p:sp>
        <p:nvSpPr>
          <p:cNvPr id="434" name="Google Shape;434;p115"/>
          <p:cNvSpPr/>
          <p:nvPr/>
        </p:nvSpPr>
        <p:spPr>
          <a:xfrm>
            <a:off x="0" y="0"/>
            <a:ext cx="12192000" cy="2508049"/>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35" name="Google Shape;435;p115"/>
          <p:cNvSpPr txBox="1"/>
          <p:nvPr>
            <p:ph idx="1" type="body"/>
          </p:nvPr>
        </p:nvSpPr>
        <p:spPr>
          <a:xfrm>
            <a:off x="831350" y="2962707"/>
            <a:ext cx="5029134" cy="28649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436" name="Google Shape;436;p115"/>
          <p:cNvGrpSpPr/>
          <p:nvPr/>
        </p:nvGrpSpPr>
        <p:grpSpPr>
          <a:xfrm>
            <a:off x="2530564" y="336687"/>
            <a:ext cx="9078210" cy="5854425"/>
            <a:chOff x="3152299" y="635855"/>
            <a:chExt cx="19296834" cy="12444290"/>
          </a:xfrm>
        </p:grpSpPr>
        <p:pic>
          <p:nvPicPr>
            <p:cNvPr descr="iPhone6_mockup_front_white.png" id="437" name="Google Shape;437;p115"/>
            <p:cNvPicPr preferRelativeResize="0"/>
            <p:nvPr/>
          </p:nvPicPr>
          <p:blipFill rotWithShape="1">
            <a:blip r:embed="rId2">
              <a:alphaModFix/>
            </a:blip>
            <a:srcRect b="0" l="0" r="0" t="0"/>
            <a:stretch/>
          </p:blipFill>
          <p:spPr>
            <a:xfrm>
              <a:off x="14493359" y="635855"/>
              <a:ext cx="7955774" cy="12444290"/>
            </a:xfrm>
            <a:prstGeom prst="rect">
              <a:avLst/>
            </a:prstGeom>
            <a:noFill/>
            <a:ln>
              <a:noFill/>
            </a:ln>
          </p:spPr>
        </p:pic>
        <p:sp>
          <p:nvSpPr>
            <p:cNvPr id="438" name="Google Shape;438;p115"/>
            <p:cNvSpPr txBox="1"/>
            <p:nvPr/>
          </p:nvSpPr>
          <p:spPr>
            <a:xfrm>
              <a:off x="3152299" y="9384825"/>
              <a:ext cx="2262158"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Title One</a:t>
              </a:r>
              <a:endParaRPr b="0" i="0" sz="1400" u="none" cap="none" strike="noStrike">
                <a:solidFill>
                  <a:srgbClr val="000000"/>
                </a:solidFill>
                <a:latin typeface="Arial"/>
                <a:ea typeface="Arial"/>
                <a:cs typeface="Arial"/>
                <a:sym typeface="Arial"/>
              </a:endParaRPr>
            </a:p>
          </p:txBody>
        </p:sp>
        <p:sp>
          <p:nvSpPr>
            <p:cNvPr id="439" name="Google Shape;439;p115"/>
            <p:cNvSpPr txBox="1"/>
            <p:nvPr/>
          </p:nvSpPr>
          <p:spPr>
            <a:xfrm>
              <a:off x="9842014" y="9384825"/>
              <a:ext cx="2242922"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Title Two</a:t>
              </a:r>
              <a:endParaRPr b="0" i="0" sz="1400" u="none" cap="none" strike="noStrike">
                <a:solidFill>
                  <a:srgbClr val="000000"/>
                </a:solidFill>
                <a:latin typeface="Arial"/>
                <a:ea typeface="Arial"/>
                <a:cs typeface="Arial"/>
                <a:sym typeface="Arial"/>
              </a:endParaRPr>
            </a:p>
          </p:txBody>
        </p:sp>
      </p:grpSp>
      <p:sp>
        <p:nvSpPr>
          <p:cNvPr id="440" name="Google Shape;440;p115"/>
          <p:cNvSpPr/>
          <p:nvPr>
            <p:ph idx="2" type="pic"/>
          </p:nvPr>
        </p:nvSpPr>
        <p:spPr>
          <a:xfrm>
            <a:off x="8602116" y="1265033"/>
            <a:ext cx="2266512" cy="3978298"/>
          </a:xfrm>
          <a:prstGeom prst="rect">
            <a:avLst/>
          </a:prstGeom>
          <a:solidFill>
            <a:schemeClr val="lt1"/>
          </a:solidFill>
          <a:ln>
            <a:noFill/>
          </a:ln>
        </p:spPr>
      </p:sp>
      <p:sp>
        <p:nvSpPr>
          <p:cNvPr id="441" name="Google Shape;441;p115"/>
          <p:cNvSpPr txBox="1"/>
          <p:nvPr>
            <p:ph idx="3" type="body"/>
          </p:nvPr>
        </p:nvSpPr>
        <p:spPr>
          <a:xfrm>
            <a:off x="918136" y="824996"/>
            <a:ext cx="508515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442" name="Google Shape;442;p115"/>
          <p:cNvGrpSpPr/>
          <p:nvPr/>
        </p:nvGrpSpPr>
        <p:grpSpPr>
          <a:xfrm>
            <a:off x="389965" y="6092742"/>
            <a:ext cx="3144242" cy="374574"/>
            <a:chOff x="301128" y="6151084"/>
            <a:chExt cx="3144242" cy="374574"/>
          </a:xfrm>
        </p:grpSpPr>
        <p:pic>
          <p:nvPicPr>
            <p:cNvPr descr="Shape&#10;&#10;Description automatically generated with medium confidence" id="443" name="Google Shape;443;p115"/>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444" name="Google Shape;444;p115"/>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445" name="Google Shape;445;p115"/>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Slide - Green">
  <p:cSld name="Bullet Slide - Green">
    <p:spTree>
      <p:nvGrpSpPr>
        <p:cNvPr id="446" name="Shape 446"/>
        <p:cNvGrpSpPr/>
        <p:nvPr/>
      </p:nvGrpSpPr>
      <p:grpSpPr>
        <a:xfrm>
          <a:off x="0" y="0"/>
          <a:ext cx="0" cy="0"/>
          <a:chOff x="0" y="0"/>
          <a:chExt cx="0" cy="0"/>
        </a:xfrm>
      </p:grpSpPr>
      <p:sp>
        <p:nvSpPr>
          <p:cNvPr id="447" name="Google Shape;447;p116"/>
          <p:cNvSpPr txBox="1"/>
          <p:nvPr>
            <p:ph idx="1" type="body"/>
          </p:nvPr>
        </p:nvSpPr>
        <p:spPr>
          <a:xfrm>
            <a:off x="5848352" y="1352169"/>
            <a:ext cx="6095998" cy="5290802"/>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EA1D76"/>
              </a:buClr>
              <a:buSzPts val="2400"/>
              <a:buFont typeface="Arial"/>
              <a:buNone/>
              <a:defRPr sz="2400">
                <a:solidFill>
                  <a:srgbClr val="595A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8" name="Google Shape;448;p116"/>
          <p:cNvSpPr txBox="1"/>
          <p:nvPr>
            <p:ph idx="2" type="body"/>
          </p:nvPr>
        </p:nvSpPr>
        <p:spPr>
          <a:xfrm>
            <a:off x="5848352" y="215029"/>
            <a:ext cx="6095998" cy="857158"/>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rgbClr val="79527B"/>
              </a:buClr>
              <a:buSzPts val="3600"/>
              <a:buNone/>
              <a:defRPr b="1" i="0" sz="36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49" name="Google Shape;449;p116"/>
          <p:cNvCxnSpPr/>
          <p:nvPr/>
        </p:nvCxnSpPr>
        <p:spPr>
          <a:xfrm>
            <a:off x="5346936" y="-25722"/>
            <a:ext cx="0" cy="6853558"/>
          </a:xfrm>
          <a:prstGeom prst="straightConnector1">
            <a:avLst/>
          </a:prstGeom>
          <a:noFill/>
          <a:ln cap="flat" cmpd="sng" w="12700">
            <a:solidFill>
              <a:srgbClr val="79527B"/>
            </a:solidFill>
            <a:prstDash val="solid"/>
            <a:miter lim="800000"/>
            <a:headEnd len="sm" w="sm" type="none"/>
            <a:tailEnd len="sm" w="sm" type="none"/>
          </a:ln>
        </p:spPr>
      </p:cxnSp>
      <p:sp>
        <p:nvSpPr>
          <p:cNvPr id="450" name="Google Shape;450;p116"/>
          <p:cNvSpPr txBox="1"/>
          <p:nvPr>
            <p:ph idx="3" type="body"/>
          </p:nvPr>
        </p:nvSpPr>
        <p:spPr>
          <a:xfrm>
            <a:off x="1103474" y="708094"/>
            <a:ext cx="3452394" cy="551173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rgbClr val="79527B"/>
              </a:buClr>
              <a:buSzPts val="3600"/>
              <a:buNone/>
              <a:defRPr b="1" i="0" sz="36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Slide - Blue">
  <p:cSld name="Bullet Slide - Blue">
    <p:spTree>
      <p:nvGrpSpPr>
        <p:cNvPr id="451" name="Shape 451"/>
        <p:cNvGrpSpPr/>
        <p:nvPr/>
      </p:nvGrpSpPr>
      <p:grpSpPr>
        <a:xfrm>
          <a:off x="0" y="0"/>
          <a:ext cx="0" cy="0"/>
          <a:chOff x="0" y="0"/>
          <a:chExt cx="0" cy="0"/>
        </a:xfrm>
      </p:grpSpPr>
      <p:sp>
        <p:nvSpPr>
          <p:cNvPr id="452" name="Google Shape;452;p117"/>
          <p:cNvSpPr txBox="1"/>
          <p:nvPr>
            <p:ph idx="1" type="body"/>
          </p:nvPr>
        </p:nvSpPr>
        <p:spPr>
          <a:xfrm>
            <a:off x="5848352" y="1352169"/>
            <a:ext cx="6095998" cy="5290802"/>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EA1D76"/>
              </a:buClr>
              <a:buSzPts val="2400"/>
              <a:buFont typeface="Arial"/>
              <a:buNone/>
              <a:defRPr sz="2400">
                <a:solidFill>
                  <a:srgbClr val="595A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3" name="Google Shape;453;p117"/>
          <p:cNvSpPr txBox="1"/>
          <p:nvPr>
            <p:ph idx="2" type="body"/>
          </p:nvPr>
        </p:nvSpPr>
        <p:spPr>
          <a:xfrm>
            <a:off x="5848352" y="215029"/>
            <a:ext cx="6095998" cy="857158"/>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rgbClr val="3AA091"/>
              </a:buClr>
              <a:buSzPts val="3600"/>
              <a:buNone/>
              <a:defRPr b="1" i="0" sz="3600">
                <a:solidFill>
                  <a:srgbClr val="3AA09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54" name="Google Shape;454;p117"/>
          <p:cNvCxnSpPr/>
          <p:nvPr/>
        </p:nvCxnSpPr>
        <p:spPr>
          <a:xfrm>
            <a:off x="5346936" y="-25722"/>
            <a:ext cx="0" cy="6853558"/>
          </a:xfrm>
          <a:prstGeom prst="straightConnector1">
            <a:avLst/>
          </a:prstGeom>
          <a:noFill/>
          <a:ln cap="flat" cmpd="sng" w="12700">
            <a:solidFill>
              <a:srgbClr val="3AA091"/>
            </a:solidFill>
            <a:prstDash val="solid"/>
            <a:miter lim="800000"/>
            <a:headEnd len="sm" w="sm" type="none"/>
            <a:tailEnd len="sm" w="sm" type="none"/>
          </a:ln>
        </p:spPr>
      </p:cxnSp>
      <p:sp>
        <p:nvSpPr>
          <p:cNvPr id="455" name="Google Shape;455;p117"/>
          <p:cNvSpPr txBox="1"/>
          <p:nvPr>
            <p:ph idx="3" type="body"/>
          </p:nvPr>
        </p:nvSpPr>
        <p:spPr>
          <a:xfrm>
            <a:off x="1103474" y="708094"/>
            <a:ext cx="3452394" cy="551173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rgbClr val="3AA091"/>
              </a:buClr>
              <a:buSzPts val="3600"/>
              <a:buNone/>
              <a:defRPr b="1" i="0" sz="3600">
                <a:solidFill>
                  <a:srgbClr val="3AA09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Slide - Light Green">
  <p:cSld name="Bullet Slide - Light Green">
    <p:spTree>
      <p:nvGrpSpPr>
        <p:cNvPr id="456" name="Shape 456"/>
        <p:cNvGrpSpPr/>
        <p:nvPr/>
      </p:nvGrpSpPr>
      <p:grpSpPr>
        <a:xfrm>
          <a:off x="0" y="0"/>
          <a:ext cx="0" cy="0"/>
          <a:chOff x="0" y="0"/>
          <a:chExt cx="0" cy="0"/>
        </a:xfrm>
      </p:grpSpPr>
      <p:cxnSp>
        <p:nvCxnSpPr>
          <p:cNvPr id="457" name="Google Shape;457;p118"/>
          <p:cNvCxnSpPr/>
          <p:nvPr/>
        </p:nvCxnSpPr>
        <p:spPr>
          <a:xfrm>
            <a:off x="5346936" y="-25722"/>
            <a:ext cx="0" cy="6853558"/>
          </a:xfrm>
          <a:prstGeom prst="straightConnector1">
            <a:avLst/>
          </a:prstGeom>
          <a:noFill/>
          <a:ln cap="flat" cmpd="sng" w="12700">
            <a:solidFill>
              <a:srgbClr val="F27954"/>
            </a:solidFill>
            <a:prstDash val="solid"/>
            <a:miter lim="800000"/>
            <a:headEnd len="sm" w="sm" type="none"/>
            <a:tailEnd len="sm" w="sm" type="none"/>
          </a:ln>
        </p:spPr>
      </p:cxnSp>
      <p:sp>
        <p:nvSpPr>
          <p:cNvPr id="458" name="Google Shape;458;p118"/>
          <p:cNvSpPr txBox="1"/>
          <p:nvPr>
            <p:ph idx="1" type="body"/>
          </p:nvPr>
        </p:nvSpPr>
        <p:spPr>
          <a:xfrm>
            <a:off x="5848352" y="1352169"/>
            <a:ext cx="6095998" cy="5290802"/>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EA1D76"/>
              </a:buClr>
              <a:buSzPts val="2400"/>
              <a:buFont typeface="Arial"/>
              <a:buNone/>
              <a:defRPr sz="2400">
                <a:solidFill>
                  <a:srgbClr val="595A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9" name="Google Shape;459;p118"/>
          <p:cNvSpPr txBox="1"/>
          <p:nvPr>
            <p:ph idx="2" type="body"/>
          </p:nvPr>
        </p:nvSpPr>
        <p:spPr>
          <a:xfrm>
            <a:off x="5848352" y="215029"/>
            <a:ext cx="6095998" cy="857158"/>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rgbClr val="F27954"/>
              </a:buClr>
              <a:buSzPts val="3600"/>
              <a:buNone/>
              <a:defRPr b="1" i="0" sz="3600">
                <a:solidFill>
                  <a:srgbClr val="F27954"/>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60" name="Google Shape;460;p118"/>
          <p:cNvCxnSpPr/>
          <p:nvPr/>
        </p:nvCxnSpPr>
        <p:spPr>
          <a:xfrm>
            <a:off x="5346936" y="-25722"/>
            <a:ext cx="0" cy="6853558"/>
          </a:xfrm>
          <a:prstGeom prst="straightConnector1">
            <a:avLst/>
          </a:prstGeom>
          <a:noFill/>
          <a:ln cap="flat" cmpd="sng" w="12700">
            <a:solidFill>
              <a:srgbClr val="79527B"/>
            </a:solidFill>
            <a:prstDash val="solid"/>
            <a:miter lim="800000"/>
            <a:headEnd len="sm" w="sm" type="none"/>
            <a:tailEnd len="sm" w="sm" type="none"/>
          </a:ln>
        </p:spPr>
      </p:cxnSp>
      <p:sp>
        <p:nvSpPr>
          <p:cNvPr id="461" name="Google Shape;461;p118"/>
          <p:cNvSpPr txBox="1"/>
          <p:nvPr>
            <p:ph idx="3" type="body"/>
          </p:nvPr>
        </p:nvSpPr>
        <p:spPr>
          <a:xfrm>
            <a:off x="1103474" y="708094"/>
            <a:ext cx="3452394" cy="551173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rgbClr val="F27954"/>
              </a:buClr>
              <a:buSzPts val="3600"/>
              <a:buNone/>
              <a:defRPr b="1" i="0" sz="3600">
                <a:solidFill>
                  <a:srgbClr val="F27954"/>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Journey 1">
  <p:cSld name="Our Journey 1">
    <p:spTree>
      <p:nvGrpSpPr>
        <p:cNvPr id="462" name="Shape 462"/>
        <p:cNvGrpSpPr/>
        <p:nvPr/>
      </p:nvGrpSpPr>
      <p:grpSpPr>
        <a:xfrm>
          <a:off x="0" y="0"/>
          <a:ext cx="0" cy="0"/>
          <a:chOff x="0" y="0"/>
          <a:chExt cx="0" cy="0"/>
        </a:xfrm>
      </p:grpSpPr>
      <p:sp>
        <p:nvSpPr>
          <p:cNvPr id="463" name="Google Shape;463;p119"/>
          <p:cNvSpPr txBox="1"/>
          <p:nvPr/>
        </p:nvSpPr>
        <p:spPr>
          <a:xfrm>
            <a:off x="4396800" y="809464"/>
            <a:ext cx="3398400" cy="5078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700"/>
              <a:buFont typeface="Arial"/>
              <a:buNone/>
            </a:pPr>
            <a:r>
              <a:rPr b="0" i="0" lang="es-ES" sz="2700" u="none" cap="none" strike="noStrike">
                <a:solidFill>
                  <a:schemeClr val="dk2"/>
                </a:solidFill>
                <a:latin typeface="Montserrat Medium"/>
                <a:ea typeface="Montserrat Medium"/>
                <a:cs typeface="Montserrat Medium"/>
                <a:sym typeface="Montserrat Medium"/>
              </a:rPr>
              <a:t>OUR TIMELINE</a:t>
            </a:r>
            <a:endParaRPr b="0" i="0" sz="1400" u="none" cap="none" strike="noStrike">
              <a:solidFill>
                <a:srgbClr val="000000"/>
              </a:solidFill>
              <a:latin typeface="Arial"/>
              <a:ea typeface="Arial"/>
              <a:cs typeface="Arial"/>
              <a:sym typeface="Arial"/>
            </a:endParaRPr>
          </a:p>
        </p:txBody>
      </p:sp>
      <p:cxnSp>
        <p:nvCxnSpPr>
          <p:cNvPr id="464" name="Google Shape;464;p119"/>
          <p:cNvCxnSpPr/>
          <p:nvPr/>
        </p:nvCxnSpPr>
        <p:spPr>
          <a:xfrm>
            <a:off x="2718910" y="3448776"/>
            <a:ext cx="9471503" cy="0"/>
          </a:xfrm>
          <a:prstGeom prst="straightConnector1">
            <a:avLst/>
          </a:prstGeom>
          <a:noFill/>
          <a:ln cap="flat" cmpd="sng" w="9525">
            <a:solidFill>
              <a:srgbClr val="D8D8D8"/>
            </a:solidFill>
            <a:prstDash val="solid"/>
            <a:miter lim="800000"/>
            <a:headEnd len="sm" w="sm" type="none"/>
            <a:tailEnd len="sm" w="sm" type="none"/>
          </a:ln>
        </p:spPr>
      </p:cxnSp>
      <p:sp>
        <p:nvSpPr>
          <p:cNvPr id="465" name="Google Shape;465;p119"/>
          <p:cNvSpPr/>
          <p:nvPr/>
        </p:nvSpPr>
        <p:spPr>
          <a:xfrm>
            <a:off x="2102383" y="2832249"/>
            <a:ext cx="1233055" cy="1233055"/>
          </a:xfrm>
          <a:prstGeom prst="ellipse">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466" name="Google Shape;466;p119"/>
          <p:cNvSpPr/>
          <p:nvPr/>
        </p:nvSpPr>
        <p:spPr>
          <a:xfrm>
            <a:off x="5969765" y="3362570"/>
            <a:ext cx="172412" cy="172412"/>
          </a:xfrm>
          <a:prstGeom prst="ellipse">
            <a:avLst/>
          </a:prstGeom>
          <a:solidFill>
            <a:srgbClr val="9163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467" name="Google Shape;467;p119"/>
          <p:cNvSpPr/>
          <p:nvPr/>
        </p:nvSpPr>
        <p:spPr>
          <a:xfrm>
            <a:off x="9383674" y="3362570"/>
            <a:ext cx="172412" cy="172412"/>
          </a:xfrm>
          <a:prstGeom prst="ellipse">
            <a:avLst/>
          </a:prstGeom>
          <a:solidFill>
            <a:srgbClr val="76C0B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468" name="Google Shape;468;p119"/>
          <p:cNvSpPr/>
          <p:nvPr/>
        </p:nvSpPr>
        <p:spPr>
          <a:xfrm>
            <a:off x="4956904" y="3803693"/>
            <a:ext cx="2198135" cy="2308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rPr b="0" i="0" lang="es-ES" sz="900" u="none" cap="none" strike="noStrike">
                <a:solidFill>
                  <a:schemeClr val="dk2"/>
                </a:solidFill>
                <a:latin typeface="Montserrat Medium"/>
                <a:ea typeface="Montserrat Medium"/>
                <a:cs typeface="Montserrat Medium"/>
                <a:sym typeface="Montserrat Medium"/>
              </a:rPr>
              <a:t>Your Title</a:t>
            </a:r>
            <a:endParaRPr b="0" i="0" sz="1400" u="none" cap="none" strike="noStrike">
              <a:solidFill>
                <a:srgbClr val="000000"/>
              </a:solidFill>
              <a:latin typeface="Arial"/>
              <a:ea typeface="Arial"/>
              <a:cs typeface="Arial"/>
              <a:sym typeface="Arial"/>
            </a:endParaRPr>
          </a:p>
        </p:txBody>
      </p:sp>
      <p:sp>
        <p:nvSpPr>
          <p:cNvPr id="469" name="Google Shape;469;p119"/>
          <p:cNvSpPr/>
          <p:nvPr/>
        </p:nvSpPr>
        <p:spPr>
          <a:xfrm>
            <a:off x="8370812" y="1818770"/>
            <a:ext cx="2198135" cy="2308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rPr b="0" i="0" lang="es-ES" sz="900" u="none" cap="none" strike="noStrike">
                <a:solidFill>
                  <a:schemeClr val="dk2"/>
                </a:solidFill>
                <a:latin typeface="Montserrat Medium"/>
                <a:ea typeface="Montserrat Medium"/>
                <a:cs typeface="Montserrat Medium"/>
                <a:sym typeface="Montserrat Medium"/>
              </a:rPr>
              <a:t>Your Title</a:t>
            </a:r>
            <a:endParaRPr b="0" i="0" sz="1400" u="none" cap="none" strike="noStrike">
              <a:solidFill>
                <a:srgbClr val="000000"/>
              </a:solidFill>
              <a:latin typeface="Arial"/>
              <a:ea typeface="Arial"/>
              <a:cs typeface="Arial"/>
              <a:sym typeface="Arial"/>
            </a:endParaRPr>
          </a:p>
        </p:txBody>
      </p:sp>
      <p:sp>
        <p:nvSpPr>
          <p:cNvPr id="470" name="Google Shape;470;p119"/>
          <p:cNvSpPr txBox="1"/>
          <p:nvPr>
            <p:ph idx="1" type="body"/>
          </p:nvPr>
        </p:nvSpPr>
        <p:spPr>
          <a:xfrm>
            <a:off x="464195" y="444299"/>
            <a:ext cx="5113283"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1" name="Google Shape;471;p119"/>
          <p:cNvSpPr txBox="1"/>
          <p:nvPr>
            <p:ph idx="2" type="body"/>
          </p:nvPr>
        </p:nvSpPr>
        <p:spPr>
          <a:xfrm>
            <a:off x="4785825" y="4220738"/>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000"/>
              <a:buNone/>
              <a:defRPr b="0" i="0" sz="20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2" name="Google Shape;472;p119"/>
          <p:cNvSpPr txBox="1"/>
          <p:nvPr>
            <p:ph idx="3" type="body"/>
          </p:nvPr>
        </p:nvSpPr>
        <p:spPr>
          <a:xfrm>
            <a:off x="8216766" y="1608539"/>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000"/>
              <a:buNone/>
              <a:defRPr b="0" i="0" sz="20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3" name="Google Shape;473;p119"/>
          <p:cNvSpPr txBox="1"/>
          <p:nvPr>
            <p:ph idx="4" type="body"/>
          </p:nvPr>
        </p:nvSpPr>
        <p:spPr>
          <a:xfrm>
            <a:off x="2102383" y="3228214"/>
            <a:ext cx="1233055" cy="441123"/>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i="0" sz="2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4" name="Google Shape;474;p119"/>
          <p:cNvSpPr txBox="1"/>
          <p:nvPr>
            <p:ph idx="5" type="body"/>
          </p:nvPr>
        </p:nvSpPr>
        <p:spPr>
          <a:xfrm>
            <a:off x="4785825" y="2823339"/>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916395"/>
              </a:buClr>
              <a:buSzPts val="2000"/>
              <a:buNone/>
              <a:defRPr b="0" i="0" sz="2000">
                <a:solidFill>
                  <a:srgbClr val="916395"/>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5" name="Google Shape;475;p119"/>
          <p:cNvSpPr txBox="1"/>
          <p:nvPr>
            <p:ph idx="6" type="body"/>
          </p:nvPr>
        </p:nvSpPr>
        <p:spPr>
          <a:xfrm>
            <a:off x="8216766" y="3843245"/>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6C0B5"/>
              </a:buClr>
              <a:buSzPts val="2000"/>
              <a:buNone/>
              <a:defRPr b="0" i="0" sz="2000">
                <a:solidFill>
                  <a:srgbClr val="76C0B5"/>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476" name="Google Shape;476;p119"/>
          <p:cNvPicPr preferRelativeResize="0"/>
          <p:nvPr/>
        </p:nvPicPr>
        <p:blipFill rotWithShape="1">
          <a:blip r:embed="rId2">
            <a:alphaModFix amt="48000"/>
          </a:blip>
          <a:srcRect b="83247" l="-26772" r="-5883" t="-4018"/>
          <a:stretch/>
        </p:blipFill>
        <p:spPr>
          <a:xfrm>
            <a:off x="-815415" y="5718931"/>
            <a:ext cx="5564883" cy="1181829"/>
          </a:xfrm>
          <a:prstGeom prst="rect">
            <a:avLst/>
          </a:prstGeom>
          <a:noFill/>
          <a:ln>
            <a:noFill/>
          </a:ln>
        </p:spPr>
      </p:pic>
      <p:grpSp>
        <p:nvGrpSpPr>
          <p:cNvPr id="477" name="Google Shape;477;p119"/>
          <p:cNvGrpSpPr/>
          <p:nvPr/>
        </p:nvGrpSpPr>
        <p:grpSpPr>
          <a:xfrm>
            <a:off x="389965" y="6092742"/>
            <a:ext cx="3144242" cy="374574"/>
            <a:chOff x="301128" y="6151084"/>
            <a:chExt cx="3144242" cy="374574"/>
          </a:xfrm>
        </p:grpSpPr>
        <p:pic>
          <p:nvPicPr>
            <p:cNvPr descr="Shape&#10;&#10;Description automatically generated with medium confidence" id="478" name="Google Shape;478;p119"/>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479" name="Google Shape;479;p119"/>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480" name="Google Shape;480;p119"/>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Journey 2">
  <p:cSld name="Our Journey 2">
    <p:spTree>
      <p:nvGrpSpPr>
        <p:cNvPr id="481" name="Shape 481"/>
        <p:cNvGrpSpPr/>
        <p:nvPr/>
      </p:nvGrpSpPr>
      <p:grpSpPr>
        <a:xfrm>
          <a:off x="0" y="0"/>
          <a:ext cx="0" cy="0"/>
          <a:chOff x="0" y="0"/>
          <a:chExt cx="0" cy="0"/>
        </a:xfrm>
      </p:grpSpPr>
      <p:cxnSp>
        <p:nvCxnSpPr>
          <p:cNvPr id="482" name="Google Shape;482;p120"/>
          <p:cNvCxnSpPr/>
          <p:nvPr/>
        </p:nvCxnSpPr>
        <p:spPr>
          <a:xfrm>
            <a:off x="1588" y="3448776"/>
            <a:ext cx="12188825" cy="0"/>
          </a:xfrm>
          <a:prstGeom prst="straightConnector1">
            <a:avLst/>
          </a:prstGeom>
          <a:noFill/>
          <a:ln cap="flat" cmpd="sng" w="9525">
            <a:solidFill>
              <a:srgbClr val="D8D8D8"/>
            </a:solidFill>
            <a:prstDash val="solid"/>
            <a:miter lim="800000"/>
            <a:headEnd len="sm" w="sm" type="none"/>
            <a:tailEnd len="sm" w="sm" type="none"/>
          </a:ln>
        </p:spPr>
      </p:cxnSp>
      <p:sp>
        <p:nvSpPr>
          <p:cNvPr id="483" name="Google Shape;483;p120"/>
          <p:cNvSpPr/>
          <p:nvPr/>
        </p:nvSpPr>
        <p:spPr>
          <a:xfrm>
            <a:off x="6040275" y="3362570"/>
            <a:ext cx="172412" cy="172412"/>
          </a:xfrm>
          <a:prstGeom prst="ellipse">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484" name="Google Shape;484;p120"/>
          <p:cNvSpPr/>
          <p:nvPr/>
        </p:nvSpPr>
        <p:spPr>
          <a:xfrm>
            <a:off x="2626366" y="3362571"/>
            <a:ext cx="172412" cy="172412"/>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485" name="Google Shape;485;p120"/>
          <p:cNvSpPr/>
          <p:nvPr/>
        </p:nvSpPr>
        <p:spPr>
          <a:xfrm>
            <a:off x="5027413" y="1818770"/>
            <a:ext cx="2198135" cy="2308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rPr b="0" i="0" lang="es-ES" sz="900" u="none" cap="none" strike="noStrike">
                <a:solidFill>
                  <a:schemeClr val="dk2"/>
                </a:solidFill>
                <a:latin typeface="Montserrat Medium"/>
                <a:ea typeface="Montserrat Medium"/>
                <a:cs typeface="Montserrat Medium"/>
                <a:sym typeface="Montserrat Medium"/>
              </a:rPr>
              <a:t>Your Title</a:t>
            </a:r>
            <a:endParaRPr b="0" i="0" sz="1400" u="none" cap="none" strike="noStrike">
              <a:solidFill>
                <a:srgbClr val="000000"/>
              </a:solidFill>
              <a:latin typeface="Arial"/>
              <a:ea typeface="Arial"/>
              <a:cs typeface="Arial"/>
              <a:sym typeface="Arial"/>
            </a:endParaRPr>
          </a:p>
        </p:txBody>
      </p:sp>
      <p:sp>
        <p:nvSpPr>
          <p:cNvPr id="486" name="Google Shape;486;p120"/>
          <p:cNvSpPr/>
          <p:nvPr/>
        </p:nvSpPr>
        <p:spPr>
          <a:xfrm>
            <a:off x="9393224" y="3362571"/>
            <a:ext cx="172412" cy="172412"/>
          </a:xfrm>
          <a:prstGeom prst="ellipse">
            <a:avLst/>
          </a:prstGeom>
          <a:solidFill>
            <a:srgbClr val="79527B">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487" name="Google Shape;487;p120"/>
          <p:cNvSpPr txBox="1"/>
          <p:nvPr>
            <p:ph idx="1" type="body"/>
          </p:nvPr>
        </p:nvSpPr>
        <p:spPr>
          <a:xfrm>
            <a:off x="1459184" y="4206951"/>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000"/>
              <a:buNone/>
              <a:defRPr b="0" i="0" sz="20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8" name="Google Shape;488;p120"/>
          <p:cNvSpPr txBox="1"/>
          <p:nvPr>
            <p:ph idx="2" type="body"/>
          </p:nvPr>
        </p:nvSpPr>
        <p:spPr>
          <a:xfrm>
            <a:off x="4890125" y="1594752"/>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000"/>
              <a:buNone/>
              <a:defRPr b="0" i="0" sz="20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9" name="Google Shape;489;p120"/>
          <p:cNvSpPr txBox="1"/>
          <p:nvPr>
            <p:ph idx="3" type="body"/>
          </p:nvPr>
        </p:nvSpPr>
        <p:spPr>
          <a:xfrm>
            <a:off x="8223426" y="4210067"/>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000"/>
              <a:buNone/>
              <a:defRPr b="0" i="0" sz="20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0" name="Google Shape;490;p120"/>
          <p:cNvSpPr txBox="1"/>
          <p:nvPr>
            <p:ph idx="4" type="body"/>
          </p:nvPr>
        </p:nvSpPr>
        <p:spPr>
          <a:xfrm>
            <a:off x="1459184" y="2837148"/>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81D1C5"/>
              </a:buClr>
              <a:buSzPts val="2000"/>
              <a:buNone/>
              <a:defRPr b="0" i="0" sz="2000">
                <a:solidFill>
                  <a:srgbClr val="81D1C5"/>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1" name="Google Shape;491;p120"/>
          <p:cNvSpPr txBox="1"/>
          <p:nvPr>
            <p:ph idx="5" type="body"/>
          </p:nvPr>
        </p:nvSpPr>
        <p:spPr>
          <a:xfrm>
            <a:off x="4890125" y="3857054"/>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F27954"/>
              </a:buClr>
              <a:buSzPts val="2000"/>
              <a:buNone/>
              <a:defRPr b="0" i="0" sz="2000">
                <a:solidFill>
                  <a:srgbClr val="F27954"/>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2" name="Google Shape;492;p120"/>
          <p:cNvSpPr txBox="1"/>
          <p:nvPr>
            <p:ph idx="6" type="body"/>
          </p:nvPr>
        </p:nvSpPr>
        <p:spPr>
          <a:xfrm>
            <a:off x="8223426" y="2825658"/>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2000"/>
              <a:buNone/>
              <a:defRPr b="0" i="0" sz="20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493" name="Google Shape;493;p120"/>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494" name="Google Shape;494;p120"/>
          <p:cNvGrpSpPr/>
          <p:nvPr/>
        </p:nvGrpSpPr>
        <p:grpSpPr>
          <a:xfrm>
            <a:off x="4480947" y="6257070"/>
            <a:ext cx="3144242" cy="374574"/>
            <a:chOff x="301128" y="6151084"/>
            <a:chExt cx="3144242" cy="374574"/>
          </a:xfrm>
        </p:grpSpPr>
        <p:pic>
          <p:nvPicPr>
            <p:cNvPr descr="Shape&#10;&#10;Description automatically generated with medium confidence" id="495" name="Google Shape;495;p120"/>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496" name="Google Shape;496;p120"/>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497" name="Google Shape;497;p120"/>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Journey 3">
  <p:cSld name="Our Journey 3">
    <p:spTree>
      <p:nvGrpSpPr>
        <p:cNvPr id="498" name="Shape 498"/>
        <p:cNvGrpSpPr/>
        <p:nvPr/>
      </p:nvGrpSpPr>
      <p:grpSpPr>
        <a:xfrm>
          <a:off x="0" y="0"/>
          <a:ext cx="0" cy="0"/>
          <a:chOff x="0" y="0"/>
          <a:chExt cx="0" cy="0"/>
        </a:xfrm>
      </p:grpSpPr>
      <p:grpSp>
        <p:nvGrpSpPr>
          <p:cNvPr id="499" name="Google Shape;499;p121"/>
          <p:cNvGrpSpPr/>
          <p:nvPr/>
        </p:nvGrpSpPr>
        <p:grpSpPr>
          <a:xfrm flipH="1">
            <a:off x="-87112" y="2832249"/>
            <a:ext cx="10088030" cy="1233055"/>
            <a:chOff x="4201590" y="5664497"/>
            <a:chExt cx="20176060" cy="2466109"/>
          </a:xfrm>
        </p:grpSpPr>
        <p:cxnSp>
          <p:nvCxnSpPr>
            <p:cNvPr id="500" name="Google Shape;500;p121"/>
            <p:cNvCxnSpPr/>
            <p:nvPr/>
          </p:nvCxnSpPr>
          <p:spPr>
            <a:xfrm>
              <a:off x="5434644" y="6897551"/>
              <a:ext cx="18943006" cy="0"/>
            </a:xfrm>
            <a:prstGeom prst="straightConnector1">
              <a:avLst/>
            </a:prstGeom>
            <a:noFill/>
            <a:ln cap="flat" cmpd="sng" w="9525">
              <a:solidFill>
                <a:srgbClr val="D8D8D8"/>
              </a:solidFill>
              <a:prstDash val="solid"/>
              <a:miter lim="800000"/>
              <a:headEnd len="sm" w="sm" type="none"/>
              <a:tailEnd len="sm" w="sm" type="none"/>
            </a:ln>
          </p:spPr>
        </p:cxnSp>
        <p:sp>
          <p:nvSpPr>
            <p:cNvPr id="501" name="Google Shape;501;p121"/>
            <p:cNvSpPr/>
            <p:nvPr/>
          </p:nvSpPr>
          <p:spPr>
            <a:xfrm>
              <a:off x="4201590" y="5664497"/>
              <a:ext cx="2466109" cy="2466109"/>
            </a:xfrm>
            <a:prstGeom prst="ellipse">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502" name="Google Shape;502;p121"/>
            <p:cNvSpPr/>
            <p:nvPr/>
          </p:nvSpPr>
          <p:spPr>
            <a:xfrm>
              <a:off x="11936354" y="6725140"/>
              <a:ext cx="344824" cy="344824"/>
            </a:xfrm>
            <a:prstGeom prst="ellipse">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503" name="Google Shape;503;p121"/>
            <p:cNvSpPr/>
            <p:nvPr/>
          </p:nvSpPr>
          <p:spPr>
            <a:xfrm>
              <a:off x="18764171" y="6725140"/>
              <a:ext cx="344824" cy="344824"/>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grpSp>
      <p:sp>
        <p:nvSpPr>
          <p:cNvPr id="504" name="Google Shape;504;p121"/>
          <p:cNvSpPr txBox="1"/>
          <p:nvPr>
            <p:ph idx="1" type="body"/>
          </p:nvPr>
        </p:nvSpPr>
        <p:spPr>
          <a:xfrm>
            <a:off x="1474900" y="1617548"/>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000"/>
              <a:buNone/>
              <a:defRPr b="0" i="0" sz="20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5" name="Google Shape;505;p121"/>
          <p:cNvSpPr txBox="1"/>
          <p:nvPr>
            <p:ph idx="2" type="body"/>
          </p:nvPr>
        </p:nvSpPr>
        <p:spPr>
          <a:xfrm>
            <a:off x="4808201" y="4232863"/>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000"/>
              <a:buNone/>
              <a:defRPr b="0" i="0" sz="20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6" name="Google Shape;506;p121"/>
          <p:cNvSpPr txBox="1"/>
          <p:nvPr>
            <p:ph idx="3" type="body"/>
          </p:nvPr>
        </p:nvSpPr>
        <p:spPr>
          <a:xfrm>
            <a:off x="8767864" y="3228214"/>
            <a:ext cx="1233055" cy="441123"/>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i="0" sz="2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7" name="Google Shape;507;p121"/>
          <p:cNvSpPr txBox="1"/>
          <p:nvPr>
            <p:ph idx="4" type="body"/>
          </p:nvPr>
        </p:nvSpPr>
        <p:spPr>
          <a:xfrm>
            <a:off x="1466515" y="3842694"/>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81D1C5"/>
              </a:buClr>
              <a:buSzPts val="2000"/>
              <a:buNone/>
              <a:defRPr b="0" i="0" sz="2000">
                <a:solidFill>
                  <a:srgbClr val="81D1C5"/>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8" name="Google Shape;508;p121"/>
          <p:cNvSpPr txBox="1"/>
          <p:nvPr>
            <p:ph idx="5" type="body"/>
          </p:nvPr>
        </p:nvSpPr>
        <p:spPr>
          <a:xfrm>
            <a:off x="4808201" y="2797420"/>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F27954"/>
              </a:buClr>
              <a:buSzPts val="2000"/>
              <a:buNone/>
              <a:defRPr b="0" i="0" sz="2000">
                <a:solidFill>
                  <a:srgbClr val="F27954"/>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509" name="Google Shape;509;p121"/>
          <p:cNvPicPr preferRelativeResize="0"/>
          <p:nvPr/>
        </p:nvPicPr>
        <p:blipFill rotWithShape="1">
          <a:blip r:embed="rId2">
            <a:alphaModFix amt="48000"/>
          </a:blip>
          <a:srcRect b="83247" l="-26772" r="-5883" t="-4018"/>
          <a:stretch/>
        </p:blipFill>
        <p:spPr>
          <a:xfrm>
            <a:off x="6572759" y="5676171"/>
            <a:ext cx="5564883" cy="1181829"/>
          </a:xfrm>
          <a:prstGeom prst="rect">
            <a:avLst/>
          </a:prstGeom>
          <a:noFill/>
          <a:ln>
            <a:noFill/>
          </a:ln>
        </p:spPr>
      </p:pic>
      <p:grpSp>
        <p:nvGrpSpPr>
          <p:cNvPr id="510" name="Google Shape;510;p121"/>
          <p:cNvGrpSpPr/>
          <p:nvPr/>
        </p:nvGrpSpPr>
        <p:grpSpPr>
          <a:xfrm>
            <a:off x="8448790" y="6057987"/>
            <a:ext cx="3144242" cy="374574"/>
            <a:chOff x="301128" y="6151084"/>
            <a:chExt cx="3144242" cy="374574"/>
          </a:xfrm>
        </p:grpSpPr>
        <p:pic>
          <p:nvPicPr>
            <p:cNvPr descr="Shape&#10;&#10;Description automatically generated with medium confidence" id="511" name="Google Shape;511;p121"/>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512" name="Google Shape;512;p121"/>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513" name="Google Shape;513;p121"/>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text box">
  <p:cSld name="2 column text box">
    <p:spTree>
      <p:nvGrpSpPr>
        <p:cNvPr id="514" name="Shape 514"/>
        <p:cNvGrpSpPr/>
        <p:nvPr/>
      </p:nvGrpSpPr>
      <p:grpSpPr>
        <a:xfrm>
          <a:off x="0" y="0"/>
          <a:ext cx="0" cy="0"/>
          <a:chOff x="0" y="0"/>
          <a:chExt cx="0" cy="0"/>
        </a:xfrm>
      </p:grpSpPr>
      <p:sp>
        <p:nvSpPr>
          <p:cNvPr id="515" name="Google Shape;515;p122"/>
          <p:cNvSpPr/>
          <p:nvPr/>
        </p:nvSpPr>
        <p:spPr>
          <a:xfrm>
            <a:off x="0" y="482371"/>
            <a:ext cx="6113604" cy="2855598"/>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16" name="Google Shape;516;p122"/>
          <p:cNvSpPr/>
          <p:nvPr/>
        </p:nvSpPr>
        <p:spPr>
          <a:xfrm>
            <a:off x="6113604" y="482371"/>
            <a:ext cx="6113604" cy="2855598"/>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17" name="Google Shape;517;p122"/>
          <p:cNvSpPr txBox="1"/>
          <p:nvPr>
            <p:ph idx="1" type="body"/>
          </p:nvPr>
        </p:nvSpPr>
        <p:spPr>
          <a:xfrm>
            <a:off x="633715" y="3843119"/>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8" name="Google Shape;518;p122"/>
          <p:cNvSpPr txBox="1"/>
          <p:nvPr>
            <p:ph idx="2" type="body"/>
          </p:nvPr>
        </p:nvSpPr>
        <p:spPr>
          <a:xfrm>
            <a:off x="633715" y="2505507"/>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9" name="Google Shape;519;p122"/>
          <p:cNvSpPr txBox="1"/>
          <p:nvPr>
            <p:ph idx="3" type="body"/>
          </p:nvPr>
        </p:nvSpPr>
        <p:spPr>
          <a:xfrm>
            <a:off x="6420771" y="2543263"/>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0" name="Google Shape;520;p122"/>
          <p:cNvSpPr txBox="1"/>
          <p:nvPr>
            <p:ph idx="4" type="body"/>
          </p:nvPr>
        </p:nvSpPr>
        <p:spPr>
          <a:xfrm>
            <a:off x="6691452" y="3843119"/>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2 column text box">
  <p:cSld name="1_2 column text box">
    <p:spTree>
      <p:nvGrpSpPr>
        <p:cNvPr id="521" name="Shape 521"/>
        <p:cNvGrpSpPr/>
        <p:nvPr/>
      </p:nvGrpSpPr>
      <p:grpSpPr>
        <a:xfrm>
          <a:off x="0" y="0"/>
          <a:ext cx="0" cy="0"/>
          <a:chOff x="0" y="0"/>
          <a:chExt cx="0" cy="0"/>
        </a:xfrm>
      </p:grpSpPr>
      <p:sp>
        <p:nvSpPr>
          <p:cNvPr id="522" name="Google Shape;522;p123"/>
          <p:cNvSpPr/>
          <p:nvPr/>
        </p:nvSpPr>
        <p:spPr>
          <a:xfrm>
            <a:off x="0" y="3747522"/>
            <a:ext cx="6113604" cy="3110478"/>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23" name="Google Shape;523;p123"/>
          <p:cNvSpPr/>
          <p:nvPr/>
        </p:nvSpPr>
        <p:spPr>
          <a:xfrm>
            <a:off x="6096000" y="3745749"/>
            <a:ext cx="6113604" cy="3110478"/>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24" name="Google Shape;524;p123"/>
          <p:cNvSpPr txBox="1"/>
          <p:nvPr>
            <p:ph idx="1" type="body"/>
          </p:nvPr>
        </p:nvSpPr>
        <p:spPr>
          <a:xfrm>
            <a:off x="560244" y="3997235"/>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5" name="Google Shape;525;p123"/>
          <p:cNvSpPr txBox="1"/>
          <p:nvPr>
            <p:ph idx="2" type="body"/>
          </p:nvPr>
        </p:nvSpPr>
        <p:spPr>
          <a:xfrm>
            <a:off x="6565092" y="3997323"/>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6" name="Google Shape;526;p123"/>
          <p:cNvSpPr txBox="1"/>
          <p:nvPr>
            <p:ph idx="3" type="body"/>
          </p:nvPr>
        </p:nvSpPr>
        <p:spPr>
          <a:xfrm>
            <a:off x="560244" y="4741633"/>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7" name="Google Shape;527;p123"/>
          <p:cNvSpPr txBox="1"/>
          <p:nvPr>
            <p:ph idx="4" type="body"/>
          </p:nvPr>
        </p:nvSpPr>
        <p:spPr>
          <a:xfrm>
            <a:off x="6565092" y="4741633"/>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8" name="Google Shape;528;p123"/>
          <p:cNvSpPr/>
          <p:nvPr/>
        </p:nvSpPr>
        <p:spPr>
          <a:xfrm>
            <a:off x="2803491" y="890151"/>
            <a:ext cx="6571622" cy="2855598"/>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29" name="Google Shape;529;p123"/>
          <p:cNvSpPr txBox="1"/>
          <p:nvPr>
            <p:ph idx="5" type="body"/>
          </p:nvPr>
        </p:nvSpPr>
        <p:spPr>
          <a:xfrm>
            <a:off x="3508290" y="1141725"/>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0" name="Google Shape;530;p123"/>
          <p:cNvSpPr txBox="1"/>
          <p:nvPr>
            <p:ph idx="6" type="body"/>
          </p:nvPr>
        </p:nvSpPr>
        <p:spPr>
          <a:xfrm>
            <a:off x="3508290" y="1886035"/>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Photo Slide 3">
  <p:cSld name="4_Photo Slide 3">
    <p:spTree>
      <p:nvGrpSpPr>
        <p:cNvPr id="63" name="Shape 63"/>
        <p:cNvGrpSpPr/>
        <p:nvPr/>
      </p:nvGrpSpPr>
      <p:grpSpPr>
        <a:xfrm>
          <a:off x="0" y="0"/>
          <a:ext cx="0" cy="0"/>
          <a:chOff x="0" y="0"/>
          <a:chExt cx="0" cy="0"/>
        </a:xfrm>
      </p:grpSpPr>
      <p:sp>
        <p:nvSpPr>
          <p:cNvPr id="64" name="Google Shape;64;p79"/>
          <p:cNvSpPr/>
          <p:nvPr>
            <p:ph idx="2" type="pic"/>
          </p:nvPr>
        </p:nvSpPr>
        <p:spPr>
          <a:xfrm>
            <a:off x="241300" y="228600"/>
            <a:ext cx="11696700" cy="5763986"/>
          </a:xfrm>
          <a:prstGeom prst="rect">
            <a:avLst/>
          </a:prstGeom>
          <a:noFill/>
          <a:ln>
            <a:noFill/>
          </a:ln>
        </p:spPr>
      </p:sp>
      <p:sp>
        <p:nvSpPr>
          <p:cNvPr id="65" name="Google Shape;65;p79"/>
          <p:cNvSpPr/>
          <p:nvPr/>
        </p:nvSpPr>
        <p:spPr>
          <a:xfrm>
            <a:off x="6197600" y="985864"/>
            <a:ext cx="5994400" cy="2425700"/>
          </a:xfrm>
          <a:prstGeom prst="rect">
            <a:avLst/>
          </a:prstGeom>
          <a:solidFill>
            <a:srgbClr val="086D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6" name="Google Shape;66;p79"/>
          <p:cNvSpPr txBox="1"/>
          <p:nvPr/>
        </p:nvSpPr>
        <p:spPr>
          <a:xfrm>
            <a:off x="6637283" y="-804041"/>
            <a:ext cx="18473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7" name="Google Shape;67;p79"/>
          <p:cNvSpPr txBox="1"/>
          <p:nvPr>
            <p:ph idx="1" type="body"/>
          </p:nvPr>
        </p:nvSpPr>
        <p:spPr>
          <a:xfrm>
            <a:off x="6420495" y="1328734"/>
            <a:ext cx="5113283" cy="582221"/>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 name="Google Shape;68;p79"/>
          <p:cNvSpPr txBox="1"/>
          <p:nvPr>
            <p:ph idx="3" type="body"/>
          </p:nvPr>
        </p:nvSpPr>
        <p:spPr>
          <a:xfrm>
            <a:off x="6420495" y="2346524"/>
            <a:ext cx="5029134" cy="85156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69" name="Google Shape;69;p79"/>
          <p:cNvGrpSpPr/>
          <p:nvPr/>
        </p:nvGrpSpPr>
        <p:grpSpPr>
          <a:xfrm>
            <a:off x="301128" y="6151084"/>
            <a:ext cx="3144242" cy="374574"/>
            <a:chOff x="301128" y="6151084"/>
            <a:chExt cx="3144242" cy="374574"/>
          </a:xfrm>
        </p:grpSpPr>
        <p:pic>
          <p:nvPicPr>
            <p:cNvPr descr="Shape&#10;&#10;Description automatically generated with medium confidence" id="70" name="Google Shape;70;p79"/>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71" name="Google Shape;71;p79"/>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72" name="Google Shape;72;p79"/>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2 column text box">
  <p:cSld name="2_2 column text box">
    <p:spTree>
      <p:nvGrpSpPr>
        <p:cNvPr id="531" name="Shape 531"/>
        <p:cNvGrpSpPr/>
        <p:nvPr/>
      </p:nvGrpSpPr>
      <p:grpSpPr>
        <a:xfrm>
          <a:off x="0" y="0"/>
          <a:ext cx="0" cy="0"/>
          <a:chOff x="0" y="0"/>
          <a:chExt cx="0" cy="0"/>
        </a:xfrm>
      </p:grpSpPr>
      <p:sp>
        <p:nvSpPr>
          <p:cNvPr id="532" name="Google Shape;532;p124"/>
          <p:cNvSpPr/>
          <p:nvPr/>
        </p:nvSpPr>
        <p:spPr>
          <a:xfrm>
            <a:off x="-17604" y="3188167"/>
            <a:ext cx="6113604" cy="3110478"/>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33" name="Google Shape;533;p124"/>
          <p:cNvSpPr/>
          <p:nvPr/>
        </p:nvSpPr>
        <p:spPr>
          <a:xfrm>
            <a:off x="6078396" y="3186394"/>
            <a:ext cx="6113604" cy="3110478"/>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34" name="Google Shape;534;p124"/>
          <p:cNvSpPr txBox="1"/>
          <p:nvPr>
            <p:ph idx="1" type="body"/>
          </p:nvPr>
        </p:nvSpPr>
        <p:spPr>
          <a:xfrm>
            <a:off x="542640" y="3437880"/>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5" name="Google Shape;535;p124"/>
          <p:cNvSpPr txBox="1"/>
          <p:nvPr>
            <p:ph idx="2" type="body"/>
          </p:nvPr>
        </p:nvSpPr>
        <p:spPr>
          <a:xfrm>
            <a:off x="6547488" y="3437968"/>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6" name="Google Shape;536;p124"/>
          <p:cNvSpPr txBox="1"/>
          <p:nvPr>
            <p:ph idx="3" type="body"/>
          </p:nvPr>
        </p:nvSpPr>
        <p:spPr>
          <a:xfrm>
            <a:off x="542640" y="4182278"/>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7" name="Google Shape;537;p124"/>
          <p:cNvSpPr txBox="1"/>
          <p:nvPr>
            <p:ph idx="4" type="body"/>
          </p:nvPr>
        </p:nvSpPr>
        <p:spPr>
          <a:xfrm>
            <a:off x="6547488" y="4182278"/>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8" name="Google Shape;538;p124"/>
          <p:cNvSpPr/>
          <p:nvPr/>
        </p:nvSpPr>
        <p:spPr>
          <a:xfrm>
            <a:off x="2785887" y="330796"/>
            <a:ext cx="6571622" cy="2855598"/>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39" name="Google Shape;539;p124"/>
          <p:cNvSpPr txBox="1"/>
          <p:nvPr>
            <p:ph idx="5" type="body"/>
          </p:nvPr>
        </p:nvSpPr>
        <p:spPr>
          <a:xfrm>
            <a:off x="3490686" y="582370"/>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0" name="Google Shape;540;p124"/>
          <p:cNvSpPr txBox="1"/>
          <p:nvPr>
            <p:ph idx="6" type="body"/>
          </p:nvPr>
        </p:nvSpPr>
        <p:spPr>
          <a:xfrm>
            <a:off x="3490686" y="1326680"/>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2 column text box">
  <p:cSld name="3_2 column text box">
    <p:spTree>
      <p:nvGrpSpPr>
        <p:cNvPr id="541" name="Shape 541"/>
        <p:cNvGrpSpPr/>
        <p:nvPr/>
      </p:nvGrpSpPr>
      <p:grpSpPr>
        <a:xfrm>
          <a:off x="0" y="0"/>
          <a:ext cx="0" cy="0"/>
          <a:chOff x="0" y="0"/>
          <a:chExt cx="0" cy="0"/>
        </a:xfrm>
      </p:grpSpPr>
      <p:sp>
        <p:nvSpPr>
          <p:cNvPr id="542" name="Google Shape;542;p125"/>
          <p:cNvSpPr/>
          <p:nvPr/>
        </p:nvSpPr>
        <p:spPr>
          <a:xfrm>
            <a:off x="-26407" y="1314782"/>
            <a:ext cx="12209605" cy="1223933"/>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43" name="Google Shape;543;p125"/>
          <p:cNvSpPr/>
          <p:nvPr/>
        </p:nvSpPr>
        <p:spPr>
          <a:xfrm>
            <a:off x="-35208" y="2538715"/>
            <a:ext cx="12209604" cy="1223933"/>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44" name="Google Shape;544;p125"/>
          <p:cNvSpPr txBox="1"/>
          <p:nvPr>
            <p:ph idx="1" type="body"/>
          </p:nvPr>
        </p:nvSpPr>
        <p:spPr>
          <a:xfrm>
            <a:off x="542640" y="3437880"/>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5" name="Google Shape;545;p125"/>
          <p:cNvSpPr txBox="1"/>
          <p:nvPr>
            <p:ph idx="2" type="body"/>
          </p:nvPr>
        </p:nvSpPr>
        <p:spPr>
          <a:xfrm>
            <a:off x="6547488" y="3437968"/>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6" name="Google Shape;546;p125"/>
          <p:cNvSpPr txBox="1"/>
          <p:nvPr>
            <p:ph idx="3" type="body"/>
          </p:nvPr>
        </p:nvSpPr>
        <p:spPr>
          <a:xfrm>
            <a:off x="542640" y="4182278"/>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7" name="Google Shape;547;p125"/>
          <p:cNvSpPr txBox="1"/>
          <p:nvPr>
            <p:ph idx="4" type="body"/>
          </p:nvPr>
        </p:nvSpPr>
        <p:spPr>
          <a:xfrm>
            <a:off x="6547488" y="4182278"/>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8" name="Google Shape;548;p125"/>
          <p:cNvSpPr/>
          <p:nvPr/>
        </p:nvSpPr>
        <p:spPr>
          <a:xfrm>
            <a:off x="-17604" y="1"/>
            <a:ext cx="12192000" cy="1326680"/>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49" name="Google Shape;549;p125"/>
          <p:cNvSpPr txBox="1"/>
          <p:nvPr>
            <p:ph idx="5" type="body"/>
          </p:nvPr>
        </p:nvSpPr>
        <p:spPr>
          <a:xfrm>
            <a:off x="3490686" y="582370"/>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0" name="Google Shape;550;p125"/>
          <p:cNvSpPr txBox="1"/>
          <p:nvPr>
            <p:ph idx="6" type="body"/>
          </p:nvPr>
        </p:nvSpPr>
        <p:spPr>
          <a:xfrm>
            <a:off x="3490686" y="1326680"/>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1" name="Google Shape;551;p125"/>
          <p:cNvSpPr/>
          <p:nvPr/>
        </p:nvSpPr>
        <p:spPr>
          <a:xfrm>
            <a:off x="-35210" y="5077429"/>
            <a:ext cx="12209605" cy="1223933"/>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2" name="Google Shape;552;p125"/>
          <p:cNvSpPr txBox="1"/>
          <p:nvPr>
            <p:ph idx="7" type="body"/>
          </p:nvPr>
        </p:nvSpPr>
        <p:spPr>
          <a:xfrm>
            <a:off x="533837" y="7944925"/>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3" name="Google Shape;553;p125"/>
          <p:cNvSpPr txBox="1"/>
          <p:nvPr>
            <p:ph idx="8" type="body"/>
          </p:nvPr>
        </p:nvSpPr>
        <p:spPr>
          <a:xfrm>
            <a:off x="6538685" y="7944925"/>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4" name="Google Shape;554;p125"/>
          <p:cNvSpPr/>
          <p:nvPr/>
        </p:nvSpPr>
        <p:spPr>
          <a:xfrm>
            <a:off x="-26407" y="3762648"/>
            <a:ext cx="12192000" cy="1326680"/>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5" name="Google Shape;555;p125"/>
          <p:cNvSpPr txBox="1"/>
          <p:nvPr>
            <p:ph idx="9" type="body"/>
          </p:nvPr>
        </p:nvSpPr>
        <p:spPr>
          <a:xfrm>
            <a:off x="3481883" y="4345017"/>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6" name="Google Shape;556;p125"/>
          <p:cNvSpPr/>
          <p:nvPr/>
        </p:nvSpPr>
        <p:spPr>
          <a:xfrm>
            <a:off x="-35208" y="5630052"/>
            <a:ext cx="12209604" cy="1223933"/>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lendar graph">
  <p:cSld name="Calendar graph">
    <p:spTree>
      <p:nvGrpSpPr>
        <p:cNvPr id="557" name="Shape 557"/>
        <p:cNvGrpSpPr/>
        <p:nvPr/>
      </p:nvGrpSpPr>
      <p:grpSpPr>
        <a:xfrm>
          <a:off x="0" y="0"/>
          <a:ext cx="0" cy="0"/>
          <a:chOff x="0" y="0"/>
          <a:chExt cx="0" cy="0"/>
        </a:xfrm>
      </p:grpSpPr>
      <p:grpSp>
        <p:nvGrpSpPr>
          <p:cNvPr id="558" name="Google Shape;558;p126"/>
          <p:cNvGrpSpPr/>
          <p:nvPr/>
        </p:nvGrpSpPr>
        <p:grpSpPr>
          <a:xfrm>
            <a:off x="14068" y="1619337"/>
            <a:ext cx="12165015" cy="5228647"/>
            <a:chOff x="0" y="4738255"/>
            <a:chExt cx="21169744" cy="5292436"/>
          </a:xfrm>
        </p:grpSpPr>
        <p:sp>
          <p:nvSpPr>
            <p:cNvPr id="559" name="Google Shape;559;p126"/>
            <p:cNvSpPr/>
            <p:nvPr/>
          </p:nvSpPr>
          <p:spPr>
            <a:xfrm>
              <a:off x="0" y="4738255"/>
              <a:ext cx="5292436" cy="5292436"/>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60" name="Google Shape;560;p126"/>
            <p:cNvSpPr/>
            <p:nvPr/>
          </p:nvSpPr>
          <p:spPr>
            <a:xfrm>
              <a:off x="5292436" y="4738255"/>
              <a:ext cx="5292436" cy="5292436"/>
            </a:xfrm>
            <a:prstGeom prst="rect">
              <a:avLst/>
            </a:prstGeom>
            <a:solidFill>
              <a:srgbClr val="9163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61" name="Google Shape;561;p126"/>
            <p:cNvSpPr/>
            <p:nvPr/>
          </p:nvSpPr>
          <p:spPr>
            <a:xfrm>
              <a:off x="10584872" y="4738255"/>
              <a:ext cx="5292436" cy="5292436"/>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62" name="Google Shape;562;p126"/>
            <p:cNvSpPr/>
            <p:nvPr/>
          </p:nvSpPr>
          <p:spPr>
            <a:xfrm>
              <a:off x="15877308" y="4738255"/>
              <a:ext cx="5292436" cy="5292436"/>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563" name="Google Shape;563;p126"/>
          <p:cNvSpPr txBox="1"/>
          <p:nvPr>
            <p:ph idx="1" type="body"/>
          </p:nvPr>
        </p:nvSpPr>
        <p:spPr>
          <a:xfrm>
            <a:off x="3055319" y="2707991"/>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4" name="Google Shape;564;p126"/>
          <p:cNvSpPr txBox="1"/>
          <p:nvPr>
            <p:ph idx="2" type="body"/>
          </p:nvPr>
        </p:nvSpPr>
        <p:spPr>
          <a:xfrm>
            <a:off x="3059602" y="2076638"/>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5" name="Google Shape;565;p126"/>
          <p:cNvSpPr txBox="1"/>
          <p:nvPr>
            <p:ph idx="3" type="body"/>
          </p:nvPr>
        </p:nvSpPr>
        <p:spPr>
          <a:xfrm>
            <a:off x="3083823" y="3566496"/>
            <a:ext cx="3024340" cy="177894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6" name="Google Shape;566;p126"/>
          <p:cNvSpPr txBox="1"/>
          <p:nvPr>
            <p:ph idx="4" type="body"/>
          </p:nvPr>
        </p:nvSpPr>
        <p:spPr>
          <a:xfrm>
            <a:off x="-403" y="2711087"/>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chemeClr val="lt1"/>
              </a:buClr>
              <a:buSzPts val="2000"/>
              <a:buNone/>
              <a:defRPr b="0" i="0" sz="2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7" name="Google Shape;567;p126"/>
          <p:cNvSpPr txBox="1"/>
          <p:nvPr>
            <p:ph idx="5" type="body"/>
          </p:nvPr>
        </p:nvSpPr>
        <p:spPr>
          <a:xfrm>
            <a:off x="3880" y="2079734"/>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chemeClr val="lt1"/>
              </a:buClr>
              <a:buSzPts val="2800"/>
              <a:buNone/>
              <a:defRPr b="1" i="0" sz="28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8" name="Google Shape;568;p126"/>
          <p:cNvSpPr txBox="1"/>
          <p:nvPr>
            <p:ph idx="6" type="body"/>
          </p:nvPr>
        </p:nvSpPr>
        <p:spPr>
          <a:xfrm>
            <a:off x="28101" y="3569592"/>
            <a:ext cx="3024340" cy="1778940"/>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chemeClr val="lt1"/>
              </a:buClr>
              <a:buSzPts val="2000"/>
              <a:buNone/>
              <a:defRPr b="0" i="0" sz="2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9" name="Google Shape;569;p126"/>
          <p:cNvSpPr txBox="1"/>
          <p:nvPr>
            <p:ph idx="7" type="body"/>
          </p:nvPr>
        </p:nvSpPr>
        <p:spPr>
          <a:xfrm>
            <a:off x="9125088" y="2694676"/>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0" name="Google Shape;570;p126"/>
          <p:cNvSpPr txBox="1"/>
          <p:nvPr>
            <p:ph idx="8" type="body"/>
          </p:nvPr>
        </p:nvSpPr>
        <p:spPr>
          <a:xfrm>
            <a:off x="9129371" y="2063323"/>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1" name="Google Shape;571;p126"/>
          <p:cNvSpPr txBox="1"/>
          <p:nvPr>
            <p:ph idx="9" type="body"/>
          </p:nvPr>
        </p:nvSpPr>
        <p:spPr>
          <a:xfrm>
            <a:off x="9153592" y="3553181"/>
            <a:ext cx="3024340" cy="177894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2" name="Google Shape;572;p126"/>
          <p:cNvSpPr txBox="1"/>
          <p:nvPr>
            <p:ph idx="13" type="body"/>
          </p:nvPr>
        </p:nvSpPr>
        <p:spPr>
          <a:xfrm>
            <a:off x="6069366" y="2697772"/>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3" name="Google Shape;573;p126"/>
          <p:cNvSpPr txBox="1"/>
          <p:nvPr>
            <p:ph idx="14" type="body"/>
          </p:nvPr>
        </p:nvSpPr>
        <p:spPr>
          <a:xfrm>
            <a:off x="6073649" y="2066419"/>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4" name="Google Shape;574;p126"/>
          <p:cNvSpPr txBox="1"/>
          <p:nvPr>
            <p:ph idx="15" type="body"/>
          </p:nvPr>
        </p:nvSpPr>
        <p:spPr>
          <a:xfrm>
            <a:off x="6097870" y="3556277"/>
            <a:ext cx="3024340" cy="177894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5" name="Google Shape;575;p126"/>
          <p:cNvSpPr txBox="1"/>
          <p:nvPr>
            <p:ph idx="16"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576" name="Google Shape;576;p126"/>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alendar graph">
  <p:cSld name="2_Calendar graph">
    <p:spTree>
      <p:nvGrpSpPr>
        <p:cNvPr id="577" name="Shape 577"/>
        <p:cNvGrpSpPr/>
        <p:nvPr/>
      </p:nvGrpSpPr>
      <p:grpSpPr>
        <a:xfrm>
          <a:off x="0" y="0"/>
          <a:ext cx="0" cy="0"/>
          <a:chOff x="0" y="0"/>
          <a:chExt cx="0" cy="0"/>
        </a:xfrm>
      </p:grpSpPr>
      <p:grpSp>
        <p:nvGrpSpPr>
          <p:cNvPr id="578" name="Google Shape;578;p127"/>
          <p:cNvGrpSpPr/>
          <p:nvPr/>
        </p:nvGrpSpPr>
        <p:grpSpPr>
          <a:xfrm>
            <a:off x="10764" y="1467720"/>
            <a:ext cx="12181235" cy="4632645"/>
            <a:chOff x="0" y="4738255"/>
            <a:chExt cx="15877308" cy="5292436"/>
          </a:xfrm>
        </p:grpSpPr>
        <p:sp>
          <p:nvSpPr>
            <p:cNvPr id="579" name="Google Shape;579;p127"/>
            <p:cNvSpPr/>
            <p:nvPr/>
          </p:nvSpPr>
          <p:spPr>
            <a:xfrm>
              <a:off x="0" y="4738255"/>
              <a:ext cx="5292436" cy="5292436"/>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80" name="Google Shape;580;p127"/>
            <p:cNvSpPr/>
            <p:nvPr/>
          </p:nvSpPr>
          <p:spPr>
            <a:xfrm>
              <a:off x="5292436" y="4738255"/>
              <a:ext cx="5292436" cy="5292436"/>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81" name="Google Shape;581;p127"/>
            <p:cNvSpPr/>
            <p:nvPr/>
          </p:nvSpPr>
          <p:spPr>
            <a:xfrm>
              <a:off x="10584872" y="4738255"/>
              <a:ext cx="5292436" cy="5292436"/>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582" name="Google Shape;582;p127"/>
          <p:cNvSpPr txBox="1"/>
          <p:nvPr>
            <p:ph idx="1" type="body"/>
          </p:nvPr>
        </p:nvSpPr>
        <p:spPr>
          <a:xfrm>
            <a:off x="4804220" y="2556374"/>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3" name="Google Shape;583;p127"/>
          <p:cNvSpPr txBox="1"/>
          <p:nvPr>
            <p:ph idx="2" type="body"/>
          </p:nvPr>
        </p:nvSpPr>
        <p:spPr>
          <a:xfrm>
            <a:off x="4808503" y="1925021"/>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4" name="Google Shape;584;p127"/>
          <p:cNvSpPr txBox="1"/>
          <p:nvPr>
            <p:ph idx="3" type="body"/>
          </p:nvPr>
        </p:nvSpPr>
        <p:spPr>
          <a:xfrm>
            <a:off x="4832724" y="3414879"/>
            <a:ext cx="3024340" cy="177894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5" name="Google Shape;585;p127"/>
          <p:cNvSpPr txBox="1"/>
          <p:nvPr>
            <p:ph idx="4" type="body"/>
          </p:nvPr>
        </p:nvSpPr>
        <p:spPr>
          <a:xfrm>
            <a:off x="1748498" y="2559470"/>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6" name="Google Shape;586;p127"/>
          <p:cNvSpPr txBox="1"/>
          <p:nvPr>
            <p:ph idx="5" type="body"/>
          </p:nvPr>
        </p:nvSpPr>
        <p:spPr>
          <a:xfrm>
            <a:off x="1752781" y="1928117"/>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7" name="Google Shape;587;p127"/>
          <p:cNvSpPr txBox="1"/>
          <p:nvPr>
            <p:ph idx="6" type="body"/>
          </p:nvPr>
        </p:nvSpPr>
        <p:spPr>
          <a:xfrm>
            <a:off x="1777002" y="3417975"/>
            <a:ext cx="3024340" cy="177894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8" name="Google Shape;588;p127"/>
          <p:cNvSpPr txBox="1"/>
          <p:nvPr>
            <p:ph idx="7" type="body"/>
          </p:nvPr>
        </p:nvSpPr>
        <p:spPr>
          <a:xfrm>
            <a:off x="7818267" y="2546155"/>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9" name="Google Shape;589;p127"/>
          <p:cNvSpPr txBox="1"/>
          <p:nvPr>
            <p:ph idx="8" type="body"/>
          </p:nvPr>
        </p:nvSpPr>
        <p:spPr>
          <a:xfrm>
            <a:off x="7822550" y="1914802"/>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0" name="Google Shape;590;p127"/>
          <p:cNvSpPr txBox="1"/>
          <p:nvPr>
            <p:ph idx="9" type="body"/>
          </p:nvPr>
        </p:nvSpPr>
        <p:spPr>
          <a:xfrm>
            <a:off x="7846771" y="3404660"/>
            <a:ext cx="3024340" cy="177894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1" name="Google Shape;591;p127"/>
          <p:cNvSpPr txBox="1"/>
          <p:nvPr>
            <p:ph idx="13"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592" name="Google Shape;592;p127"/>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593" name="Google Shape;593;p127"/>
          <p:cNvGrpSpPr/>
          <p:nvPr/>
        </p:nvGrpSpPr>
        <p:grpSpPr>
          <a:xfrm>
            <a:off x="4480947" y="6257070"/>
            <a:ext cx="3144242" cy="374574"/>
            <a:chOff x="301128" y="6151084"/>
            <a:chExt cx="3144242" cy="374574"/>
          </a:xfrm>
        </p:grpSpPr>
        <p:pic>
          <p:nvPicPr>
            <p:cNvPr descr="Shape&#10;&#10;Description automatically generated with medium confidence" id="594" name="Google Shape;594;p127"/>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595" name="Google Shape;595;p127"/>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596" name="Google Shape;596;p127"/>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alendar graph">
  <p:cSld name="1_Calendar graph">
    <p:spTree>
      <p:nvGrpSpPr>
        <p:cNvPr id="597" name="Shape 597"/>
        <p:cNvGrpSpPr/>
        <p:nvPr/>
      </p:nvGrpSpPr>
      <p:grpSpPr>
        <a:xfrm>
          <a:off x="0" y="0"/>
          <a:ext cx="0" cy="0"/>
          <a:chOff x="0" y="0"/>
          <a:chExt cx="0" cy="0"/>
        </a:xfrm>
      </p:grpSpPr>
      <p:grpSp>
        <p:nvGrpSpPr>
          <p:cNvPr id="598" name="Google Shape;598;p128"/>
          <p:cNvGrpSpPr/>
          <p:nvPr/>
        </p:nvGrpSpPr>
        <p:grpSpPr>
          <a:xfrm>
            <a:off x="8201" y="1175336"/>
            <a:ext cx="12165015" cy="2721827"/>
            <a:chOff x="0" y="4738255"/>
            <a:chExt cx="21169744" cy="5292436"/>
          </a:xfrm>
        </p:grpSpPr>
        <p:sp>
          <p:nvSpPr>
            <p:cNvPr id="599" name="Google Shape;599;p128"/>
            <p:cNvSpPr/>
            <p:nvPr/>
          </p:nvSpPr>
          <p:spPr>
            <a:xfrm>
              <a:off x="0" y="4738255"/>
              <a:ext cx="5292436" cy="5292436"/>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00" name="Google Shape;600;p128"/>
            <p:cNvSpPr/>
            <p:nvPr/>
          </p:nvSpPr>
          <p:spPr>
            <a:xfrm>
              <a:off x="5292436" y="4738255"/>
              <a:ext cx="5292436" cy="5292436"/>
            </a:xfrm>
            <a:prstGeom prst="rect">
              <a:avLst/>
            </a:prstGeom>
            <a:solidFill>
              <a:srgbClr val="9163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01" name="Google Shape;601;p128"/>
            <p:cNvSpPr/>
            <p:nvPr/>
          </p:nvSpPr>
          <p:spPr>
            <a:xfrm>
              <a:off x="10584872" y="4738255"/>
              <a:ext cx="5292436" cy="5292436"/>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02" name="Google Shape;602;p128"/>
            <p:cNvSpPr/>
            <p:nvPr/>
          </p:nvSpPr>
          <p:spPr>
            <a:xfrm>
              <a:off x="15877308" y="4738255"/>
              <a:ext cx="5292436" cy="5292436"/>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603" name="Google Shape;603;p128"/>
          <p:cNvSpPr txBox="1"/>
          <p:nvPr>
            <p:ph idx="1" type="body"/>
          </p:nvPr>
        </p:nvSpPr>
        <p:spPr>
          <a:xfrm>
            <a:off x="3037073" y="1945768"/>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4" name="Google Shape;604;p128"/>
          <p:cNvSpPr txBox="1"/>
          <p:nvPr>
            <p:ph idx="2" type="body"/>
          </p:nvPr>
        </p:nvSpPr>
        <p:spPr>
          <a:xfrm>
            <a:off x="3041356" y="1314415"/>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5" name="Google Shape;605;p128"/>
          <p:cNvSpPr txBox="1"/>
          <p:nvPr>
            <p:ph idx="3" type="body"/>
          </p:nvPr>
        </p:nvSpPr>
        <p:spPr>
          <a:xfrm>
            <a:off x="3003622" y="2413967"/>
            <a:ext cx="3024340" cy="148319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6" name="Google Shape;606;p128"/>
          <p:cNvSpPr txBox="1"/>
          <p:nvPr>
            <p:ph idx="4" type="body"/>
          </p:nvPr>
        </p:nvSpPr>
        <p:spPr>
          <a:xfrm>
            <a:off x="-18649" y="1948864"/>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7" name="Google Shape;607;p128"/>
          <p:cNvSpPr txBox="1"/>
          <p:nvPr>
            <p:ph idx="5" type="body"/>
          </p:nvPr>
        </p:nvSpPr>
        <p:spPr>
          <a:xfrm>
            <a:off x="-14366" y="1317511"/>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8" name="Google Shape;608;p128"/>
          <p:cNvSpPr txBox="1"/>
          <p:nvPr>
            <p:ph idx="6" type="body"/>
          </p:nvPr>
        </p:nvSpPr>
        <p:spPr>
          <a:xfrm>
            <a:off x="-35309" y="2388684"/>
            <a:ext cx="3024340" cy="150262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9" name="Google Shape;609;p128"/>
          <p:cNvSpPr txBox="1"/>
          <p:nvPr>
            <p:ph idx="7" type="body"/>
          </p:nvPr>
        </p:nvSpPr>
        <p:spPr>
          <a:xfrm>
            <a:off x="9106842" y="1932453"/>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0" name="Google Shape;610;p128"/>
          <p:cNvSpPr txBox="1"/>
          <p:nvPr>
            <p:ph idx="8" type="body"/>
          </p:nvPr>
        </p:nvSpPr>
        <p:spPr>
          <a:xfrm>
            <a:off x="9111125" y="1301100"/>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1" name="Google Shape;611;p128"/>
          <p:cNvSpPr txBox="1"/>
          <p:nvPr>
            <p:ph idx="9" type="body"/>
          </p:nvPr>
        </p:nvSpPr>
        <p:spPr>
          <a:xfrm>
            <a:off x="9136138" y="2375291"/>
            <a:ext cx="3024340" cy="152187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2" name="Google Shape;612;p128"/>
          <p:cNvSpPr txBox="1"/>
          <p:nvPr>
            <p:ph idx="13" type="body"/>
          </p:nvPr>
        </p:nvSpPr>
        <p:spPr>
          <a:xfrm>
            <a:off x="6051120" y="1935549"/>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3" name="Google Shape;613;p128"/>
          <p:cNvSpPr txBox="1"/>
          <p:nvPr>
            <p:ph idx="14" type="body"/>
          </p:nvPr>
        </p:nvSpPr>
        <p:spPr>
          <a:xfrm>
            <a:off x="6055403" y="1304196"/>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4" name="Google Shape;614;p128"/>
          <p:cNvSpPr txBox="1"/>
          <p:nvPr>
            <p:ph idx="15" type="body"/>
          </p:nvPr>
        </p:nvSpPr>
        <p:spPr>
          <a:xfrm>
            <a:off x="6071525" y="2413967"/>
            <a:ext cx="3024340" cy="148319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5" name="Google Shape;615;p128"/>
          <p:cNvSpPr txBox="1"/>
          <p:nvPr>
            <p:ph idx="16"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616" name="Google Shape;616;p128"/>
          <p:cNvGrpSpPr/>
          <p:nvPr/>
        </p:nvGrpSpPr>
        <p:grpSpPr>
          <a:xfrm>
            <a:off x="10764" y="3907382"/>
            <a:ext cx="9799061" cy="2950618"/>
            <a:chOff x="0" y="4738255"/>
            <a:chExt cx="15877308" cy="5292436"/>
          </a:xfrm>
        </p:grpSpPr>
        <p:sp>
          <p:nvSpPr>
            <p:cNvPr id="617" name="Google Shape;617;p128"/>
            <p:cNvSpPr/>
            <p:nvPr/>
          </p:nvSpPr>
          <p:spPr>
            <a:xfrm>
              <a:off x="0" y="4738255"/>
              <a:ext cx="5292436" cy="5292436"/>
            </a:xfrm>
            <a:prstGeom prst="rect">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18" name="Google Shape;618;p128"/>
            <p:cNvSpPr/>
            <p:nvPr/>
          </p:nvSpPr>
          <p:spPr>
            <a:xfrm>
              <a:off x="5292436" y="4738255"/>
              <a:ext cx="5292436" cy="5292436"/>
            </a:xfrm>
            <a:prstGeom prst="rect">
              <a:avLst/>
            </a:prstGeom>
            <a:solidFill>
              <a:srgbClr val="BACCA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19" name="Google Shape;619;p128"/>
            <p:cNvSpPr/>
            <p:nvPr/>
          </p:nvSpPr>
          <p:spPr>
            <a:xfrm>
              <a:off x="10584872" y="4738255"/>
              <a:ext cx="5292436" cy="5292436"/>
            </a:xfrm>
            <a:prstGeom prst="rect">
              <a:avLst/>
            </a:prstGeom>
            <a:solidFill>
              <a:srgbClr val="D3BED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620" name="Google Shape;620;p128"/>
          <p:cNvSpPr txBox="1"/>
          <p:nvPr>
            <p:ph idx="17" type="body"/>
          </p:nvPr>
        </p:nvSpPr>
        <p:spPr>
          <a:xfrm>
            <a:off x="3039636" y="4677814"/>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1" name="Google Shape;621;p128"/>
          <p:cNvSpPr txBox="1"/>
          <p:nvPr>
            <p:ph idx="18" type="body"/>
          </p:nvPr>
        </p:nvSpPr>
        <p:spPr>
          <a:xfrm>
            <a:off x="3043919" y="4046461"/>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2" name="Google Shape;622;p128"/>
          <p:cNvSpPr txBox="1"/>
          <p:nvPr>
            <p:ph idx="19" type="body"/>
          </p:nvPr>
        </p:nvSpPr>
        <p:spPr>
          <a:xfrm>
            <a:off x="3006185" y="5146013"/>
            <a:ext cx="3024340" cy="148319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3" name="Google Shape;623;p128"/>
          <p:cNvSpPr txBox="1"/>
          <p:nvPr>
            <p:ph idx="20" type="body"/>
          </p:nvPr>
        </p:nvSpPr>
        <p:spPr>
          <a:xfrm>
            <a:off x="-16086" y="4680910"/>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4" name="Google Shape;624;p128"/>
          <p:cNvSpPr txBox="1"/>
          <p:nvPr>
            <p:ph idx="21" type="body"/>
          </p:nvPr>
        </p:nvSpPr>
        <p:spPr>
          <a:xfrm>
            <a:off x="-11803" y="4049557"/>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5" name="Google Shape;625;p128"/>
          <p:cNvSpPr txBox="1"/>
          <p:nvPr>
            <p:ph idx="22" type="body"/>
          </p:nvPr>
        </p:nvSpPr>
        <p:spPr>
          <a:xfrm>
            <a:off x="-32746" y="5120730"/>
            <a:ext cx="3024340" cy="150262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6" name="Google Shape;626;p128"/>
          <p:cNvSpPr txBox="1"/>
          <p:nvPr>
            <p:ph idx="23" type="body"/>
          </p:nvPr>
        </p:nvSpPr>
        <p:spPr>
          <a:xfrm>
            <a:off x="6053683" y="4667595"/>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7" name="Google Shape;627;p128"/>
          <p:cNvSpPr txBox="1"/>
          <p:nvPr>
            <p:ph idx="24" type="body"/>
          </p:nvPr>
        </p:nvSpPr>
        <p:spPr>
          <a:xfrm>
            <a:off x="6057966" y="4036242"/>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8" name="Google Shape;628;p128"/>
          <p:cNvSpPr txBox="1"/>
          <p:nvPr>
            <p:ph idx="25" type="body"/>
          </p:nvPr>
        </p:nvSpPr>
        <p:spPr>
          <a:xfrm>
            <a:off x="6074088" y="5146013"/>
            <a:ext cx="3024340" cy="148319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alendar graph">
  <p:cSld name="3_Calendar graph">
    <p:spTree>
      <p:nvGrpSpPr>
        <p:cNvPr id="629" name="Shape 629"/>
        <p:cNvGrpSpPr/>
        <p:nvPr/>
      </p:nvGrpSpPr>
      <p:grpSpPr>
        <a:xfrm>
          <a:off x="0" y="0"/>
          <a:ext cx="0" cy="0"/>
          <a:chOff x="0" y="0"/>
          <a:chExt cx="0" cy="0"/>
        </a:xfrm>
      </p:grpSpPr>
      <p:grpSp>
        <p:nvGrpSpPr>
          <p:cNvPr id="630" name="Google Shape;630;p129"/>
          <p:cNvGrpSpPr/>
          <p:nvPr/>
        </p:nvGrpSpPr>
        <p:grpSpPr>
          <a:xfrm>
            <a:off x="8201" y="1175336"/>
            <a:ext cx="12165015" cy="2721827"/>
            <a:chOff x="0" y="4738255"/>
            <a:chExt cx="21169744" cy="5292436"/>
          </a:xfrm>
        </p:grpSpPr>
        <p:sp>
          <p:nvSpPr>
            <p:cNvPr id="631" name="Google Shape;631;p129"/>
            <p:cNvSpPr/>
            <p:nvPr/>
          </p:nvSpPr>
          <p:spPr>
            <a:xfrm>
              <a:off x="0" y="4738255"/>
              <a:ext cx="5292436" cy="5292436"/>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32" name="Google Shape;632;p129"/>
            <p:cNvSpPr/>
            <p:nvPr/>
          </p:nvSpPr>
          <p:spPr>
            <a:xfrm>
              <a:off x="5292436" y="4738255"/>
              <a:ext cx="5292436" cy="5292436"/>
            </a:xfrm>
            <a:prstGeom prst="rect">
              <a:avLst/>
            </a:prstGeom>
            <a:solidFill>
              <a:srgbClr val="9163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33" name="Google Shape;633;p129"/>
            <p:cNvSpPr/>
            <p:nvPr/>
          </p:nvSpPr>
          <p:spPr>
            <a:xfrm>
              <a:off x="10584872" y="4738255"/>
              <a:ext cx="5292436" cy="5292436"/>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34" name="Google Shape;634;p129"/>
            <p:cNvSpPr/>
            <p:nvPr/>
          </p:nvSpPr>
          <p:spPr>
            <a:xfrm>
              <a:off x="15877308" y="4738255"/>
              <a:ext cx="5292436" cy="5292436"/>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635" name="Google Shape;635;p129"/>
          <p:cNvSpPr txBox="1"/>
          <p:nvPr>
            <p:ph idx="1" type="body"/>
          </p:nvPr>
        </p:nvSpPr>
        <p:spPr>
          <a:xfrm>
            <a:off x="3037073" y="1945768"/>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6" name="Google Shape;636;p129"/>
          <p:cNvSpPr txBox="1"/>
          <p:nvPr>
            <p:ph idx="2" type="body"/>
          </p:nvPr>
        </p:nvSpPr>
        <p:spPr>
          <a:xfrm>
            <a:off x="3041356" y="1314415"/>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7" name="Google Shape;637;p129"/>
          <p:cNvSpPr txBox="1"/>
          <p:nvPr>
            <p:ph idx="3" type="body"/>
          </p:nvPr>
        </p:nvSpPr>
        <p:spPr>
          <a:xfrm>
            <a:off x="3003622" y="2413967"/>
            <a:ext cx="3024340" cy="148319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8" name="Google Shape;638;p129"/>
          <p:cNvSpPr txBox="1"/>
          <p:nvPr>
            <p:ph idx="4" type="body"/>
          </p:nvPr>
        </p:nvSpPr>
        <p:spPr>
          <a:xfrm>
            <a:off x="-18649" y="1948864"/>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9" name="Google Shape;639;p129"/>
          <p:cNvSpPr txBox="1"/>
          <p:nvPr>
            <p:ph idx="5" type="body"/>
          </p:nvPr>
        </p:nvSpPr>
        <p:spPr>
          <a:xfrm>
            <a:off x="-14366" y="1317511"/>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0" name="Google Shape;640;p129"/>
          <p:cNvSpPr txBox="1"/>
          <p:nvPr>
            <p:ph idx="6" type="body"/>
          </p:nvPr>
        </p:nvSpPr>
        <p:spPr>
          <a:xfrm>
            <a:off x="-35309" y="2388684"/>
            <a:ext cx="3024340" cy="150262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1" name="Google Shape;641;p129"/>
          <p:cNvSpPr txBox="1"/>
          <p:nvPr>
            <p:ph idx="7" type="body"/>
          </p:nvPr>
        </p:nvSpPr>
        <p:spPr>
          <a:xfrm>
            <a:off x="9106842" y="1932453"/>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2" name="Google Shape;642;p129"/>
          <p:cNvSpPr txBox="1"/>
          <p:nvPr>
            <p:ph idx="8" type="body"/>
          </p:nvPr>
        </p:nvSpPr>
        <p:spPr>
          <a:xfrm>
            <a:off x="9111125" y="1301100"/>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3" name="Google Shape;643;p129"/>
          <p:cNvSpPr txBox="1"/>
          <p:nvPr>
            <p:ph idx="9" type="body"/>
          </p:nvPr>
        </p:nvSpPr>
        <p:spPr>
          <a:xfrm>
            <a:off x="9136138" y="2375291"/>
            <a:ext cx="3024340" cy="152187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4" name="Google Shape;644;p129"/>
          <p:cNvSpPr txBox="1"/>
          <p:nvPr>
            <p:ph idx="13" type="body"/>
          </p:nvPr>
        </p:nvSpPr>
        <p:spPr>
          <a:xfrm>
            <a:off x="6051120" y="1935549"/>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5" name="Google Shape;645;p129"/>
          <p:cNvSpPr txBox="1"/>
          <p:nvPr>
            <p:ph idx="14" type="body"/>
          </p:nvPr>
        </p:nvSpPr>
        <p:spPr>
          <a:xfrm>
            <a:off x="6055403" y="1304196"/>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6" name="Google Shape;646;p129"/>
          <p:cNvSpPr txBox="1"/>
          <p:nvPr>
            <p:ph idx="15" type="body"/>
          </p:nvPr>
        </p:nvSpPr>
        <p:spPr>
          <a:xfrm>
            <a:off x="6071525" y="2413967"/>
            <a:ext cx="3024340" cy="148319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7" name="Google Shape;647;p129"/>
          <p:cNvSpPr txBox="1"/>
          <p:nvPr>
            <p:ph idx="16"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648" name="Google Shape;648;p129"/>
          <p:cNvGrpSpPr/>
          <p:nvPr/>
        </p:nvGrpSpPr>
        <p:grpSpPr>
          <a:xfrm>
            <a:off x="10764" y="3907382"/>
            <a:ext cx="12165015" cy="2950618"/>
            <a:chOff x="0" y="4738255"/>
            <a:chExt cx="21169744" cy="5292436"/>
          </a:xfrm>
        </p:grpSpPr>
        <p:sp>
          <p:nvSpPr>
            <p:cNvPr id="649" name="Google Shape;649;p129"/>
            <p:cNvSpPr/>
            <p:nvPr/>
          </p:nvSpPr>
          <p:spPr>
            <a:xfrm>
              <a:off x="0" y="4738255"/>
              <a:ext cx="5292436" cy="5292436"/>
            </a:xfrm>
            <a:prstGeom prst="rect">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50" name="Google Shape;650;p129"/>
            <p:cNvSpPr/>
            <p:nvPr/>
          </p:nvSpPr>
          <p:spPr>
            <a:xfrm>
              <a:off x="5292436" y="4738255"/>
              <a:ext cx="5292436" cy="5292436"/>
            </a:xfrm>
            <a:prstGeom prst="rect">
              <a:avLst/>
            </a:prstGeom>
            <a:solidFill>
              <a:srgbClr val="BACCA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51" name="Google Shape;651;p129"/>
            <p:cNvSpPr/>
            <p:nvPr/>
          </p:nvSpPr>
          <p:spPr>
            <a:xfrm>
              <a:off x="10584872" y="4738255"/>
              <a:ext cx="5292436" cy="5292436"/>
            </a:xfrm>
            <a:prstGeom prst="rect">
              <a:avLst/>
            </a:prstGeom>
            <a:solidFill>
              <a:srgbClr val="D3BED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52" name="Google Shape;652;p129"/>
            <p:cNvSpPr/>
            <p:nvPr/>
          </p:nvSpPr>
          <p:spPr>
            <a:xfrm>
              <a:off x="15877308" y="4738255"/>
              <a:ext cx="5292436" cy="5292436"/>
            </a:xfrm>
            <a:prstGeom prst="rect">
              <a:avLst/>
            </a:prstGeom>
            <a:solidFill>
              <a:srgbClr val="F9C5B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653" name="Google Shape;653;p129"/>
          <p:cNvSpPr txBox="1"/>
          <p:nvPr>
            <p:ph idx="17" type="body"/>
          </p:nvPr>
        </p:nvSpPr>
        <p:spPr>
          <a:xfrm>
            <a:off x="3039636" y="4677814"/>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4" name="Google Shape;654;p129"/>
          <p:cNvSpPr txBox="1"/>
          <p:nvPr>
            <p:ph idx="18" type="body"/>
          </p:nvPr>
        </p:nvSpPr>
        <p:spPr>
          <a:xfrm>
            <a:off x="3043919" y="4046461"/>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5" name="Google Shape;655;p129"/>
          <p:cNvSpPr txBox="1"/>
          <p:nvPr>
            <p:ph idx="19" type="body"/>
          </p:nvPr>
        </p:nvSpPr>
        <p:spPr>
          <a:xfrm>
            <a:off x="3006185" y="5146013"/>
            <a:ext cx="3024340" cy="148319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6" name="Google Shape;656;p129"/>
          <p:cNvSpPr txBox="1"/>
          <p:nvPr>
            <p:ph idx="20" type="body"/>
          </p:nvPr>
        </p:nvSpPr>
        <p:spPr>
          <a:xfrm>
            <a:off x="-16086" y="4680910"/>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7" name="Google Shape;657;p129"/>
          <p:cNvSpPr txBox="1"/>
          <p:nvPr>
            <p:ph idx="21" type="body"/>
          </p:nvPr>
        </p:nvSpPr>
        <p:spPr>
          <a:xfrm>
            <a:off x="-11803" y="4049557"/>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8" name="Google Shape;658;p129"/>
          <p:cNvSpPr txBox="1"/>
          <p:nvPr>
            <p:ph idx="22" type="body"/>
          </p:nvPr>
        </p:nvSpPr>
        <p:spPr>
          <a:xfrm>
            <a:off x="-32746" y="5120730"/>
            <a:ext cx="3024340" cy="150262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9" name="Google Shape;659;p129"/>
          <p:cNvSpPr txBox="1"/>
          <p:nvPr>
            <p:ph idx="23" type="body"/>
          </p:nvPr>
        </p:nvSpPr>
        <p:spPr>
          <a:xfrm>
            <a:off x="9109405" y="4664499"/>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0" name="Google Shape;660;p129"/>
          <p:cNvSpPr txBox="1"/>
          <p:nvPr>
            <p:ph idx="24" type="body"/>
          </p:nvPr>
        </p:nvSpPr>
        <p:spPr>
          <a:xfrm>
            <a:off x="9113688" y="4033146"/>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1" name="Google Shape;661;p129"/>
          <p:cNvSpPr txBox="1"/>
          <p:nvPr>
            <p:ph idx="25" type="body"/>
          </p:nvPr>
        </p:nvSpPr>
        <p:spPr>
          <a:xfrm>
            <a:off x="9138701" y="5107337"/>
            <a:ext cx="3024340" cy="152187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2" name="Google Shape;662;p129"/>
          <p:cNvSpPr txBox="1"/>
          <p:nvPr>
            <p:ph idx="26" type="body"/>
          </p:nvPr>
        </p:nvSpPr>
        <p:spPr>
          <a:xfrm>
            <a:off x="6053683" y="4667595"/>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3" name="Google Shape;663;p129"/>
          <p:cNvSpPr txBox="1"/>
          <p:nvPr>
            <p:ph idx="27" type="body"/>
          </p:nvPr>
        </p:nvSpPr>
        <p:spPr>
          <a:xfrm>
            <a:off x="6057966" y="4036242"/>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4" name="Google Shape;664;p129"/>
          <p:cNvSpPr txBox="1"/>
          <p:nvPr>
            <p:ph idx="28" type="body"/>
          </p:nvPr>
        </p:nvSpPr>
        <p:spPr>
          <a:xfrm>
            <a:off x="6074088" y="5146013"/>
            <a:ext cx="3024340" cy="148319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oint icon graph">
  <p:cSld name="3 point icon graph">
    <p:spTree>
      <p:nvGrpSpPr>
        <p:cNvPr id="665" name="Shape 665"/>
        <p:cNvGrpSpPr/>
        <p:nvPr/>
      </p:nvGrpSpPr>
      <p:grpSpPr>
        <a:xfrm>
          <a:off x="0" y="0"/>
          <a:ext cx="0" cy="0"/>
          <a:chOff x="0" y="0"/>
          <a:chExt cx="0" cy="0"/>
        </a:xfrm>
      </p:grpSpPr>
      <p:sp>
        <p:nvSpPr>
          <p:cNvPr id="666" name="Google Shape;666;p130"/>
          <p:cNvSpPr/>
          <p:nvPr/>
        </p:nvSpPr>
        <p:spPr>
          <a:xfrm>
            <a:off x="2214760" y="1397635"/>
            <a:ext cx="1521426" cy="2214649"/>
          </a:xfrm>
          <a:custGeom>
            <a:rect b="b" l="l" r="r" t="t"/>
            <a:pathLst>
              <a:path extrusionOk="0" h="1330" w="914">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79527B"/>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667" name="Google Shape;667;p130"/>
          <p:cNvSpPr/>
          <p:nvPr/>
        </p:nvSpPr>
        <p:spPr>
          <a:xfrm>
            <a:off x="2257859" y="1439070"/>
            <a:ext cx="1433560" cy="1433557"/>
          </a:xfrm>
          <a:custGeom>
            <a:rect b="b" l="l" r="r" t="t"/>
            <a:pathLst>
              <a:path extrusionOk="0" h="473" w="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79527B"/>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668" name="Google Shape;668;p130"/>
          <p:cNvSpPr/>
          <p:nvPr/>
        </p:nvSpPr>
        <p:spPr>
          <a:xfrm>
            <a:off x="5337787" y="1443935"/>
            <a:ext cx="1519759" cy="2214649"/>
          </a:xfrm>
          <a:custGeom>
            <a:rect b="b" l="l" r="r" t="t"/>
            <a:pathLst>
              <a:path extrusionOk="0" h="1330" w="913">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81D1C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669" name="Google Shape;669;p130"/>
          <p:cNvSpPr/>
          <p:nvPr/>
        </p:nvSpPr>
        <p:spPr>
          <a:xfrm>
            <a:off x="5379220" y="1485370"/>
            <a:ext cx="1433560" cy="1433557"/>
          </a:xfrm>
          <a:custGeom>
            <a:rect b="b" l="l" r="r" t="t"/>
            <a:pathLst>
              <a:path extrusionOk="0" h="473" w="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59C3B4"/>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670" name="Google Shape;670;p130"/>
          <p:cNvSpPr/>
          <p:nvPr/>
        </p:nvSpPr>
        <p:spPr>
          <a:xfrm>
            <a:off x="8734778" y="1450185"/>
            <a:ext cx="1521426" cy="2214649"/>
          </a:xfrm>
          <a:custGeom>
            <a:rect b="b" l="l" r="r" t="t"/>
            <a:pathLst>
              <a:path extrusionOk="0" h="1330" w="914">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F27954"/>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671" name="Google Shape;671;p130"/>
          <p:cNvSpPr/>
          <p:nvPr/>
        </p:nvSpPr>
        <p:spPr>
          <a:xfrm>
            <a:off x="8781896" y="1491620"/>
            <a:ext cx="1430522" cy="1433557"/>
          </a:xfrm>
          <a:custGeom>
            <a:rect b="b" l="l" r="r" t="t"/>
            <a:pathLst>
              <a:path extrusionOk="0" h="473" w="472">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F27954"/>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672" name="Google Shape;672;p130"/>
          <p:cNvSpPr txBox="1"/>
          <p:nvPr>
            <p:ph idx="1" type="body"/>
          </p:nvPr>
        </p:nvSpPr>
        <p:spPr>
          <a:xfrm>
            <a:off x="1945657" y="4003505"/>
            <a:ext cx="2061046" cy="170688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3" name="Google Shape;673;p130"/>
          <p:cNvSpPr txBox="1"/>
          <p:nvPr>
            <p:ph idx="2" type="body"/>
          </p:nvPr>
        </p:nvSpPr>
        <p:spPr>
          <a:xfrm>
            <a:off x="5068119" y="4003505"/>
            <a:ext cx="2061046" cy="170688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000"/>
              <a:buNone/>
              <a:defRPr b="0" i="0" sz="2000">
                <a:solidFill>
                  <a:srgbClr val="595A59"/>
                </a:solidFill>
                <a:latin typeface="Montserrat"/>
                <a:ea typeface="Montserrat"/>
                <a:cs typeface="Montserrat"/>
                <a:sym typeface="Montserrat"/>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4" name="Google Shape;674;p130"/>
          <p:cNvSpPr txBox="1"/>
          <p:nvPr>
            <p:ph idx="3" type="body"/>
          </p:nvPr>
        </p:nvSpPr>
        <p:spPr>
          <a:xfrm>
            <a:off x="8468477" y="4003505"/>
            <a:ext cx="2061046" cy="170688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000"/>
              <a:buNone/>
              <a:defRPr b="0" i="0" sz="2000">
                <a:solidFill>
                  <a:srgbClr val="595A59"/>
                </a:solidFill>
                <a:latin typeface="Montserrat"/>
                <a:ea typeface="Montserrat"/>
                <a:cs typeface="Montserrat"/>
                <a:sym typeface="Montserrat"/>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5" name="Google Shape;675;p130"/>
          <p:cNvSpPr txBox="1"/>
          <p:nvPr>
            <p:ph idx="4" type="body"/>
          </p:nvPr>
        </p:nvSpPr>
        <p:spPr>
          <a:xfrm>
            <a:off x="10764" y="446202"/>
            <a:ext cx="12181236" cy="66995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676" name="Google Shape;676;p130"/>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677" name="Google Shape;677;p130"/>
          <p:cNvGrpSpPr/>
          <p:nvPr/>
        </p:nvGrpSpPr>
        <p:grpSpPr>
          <a:xfrm>
            <a:off x="4480947" y="6257070"/>
            <a:ext cx="3144242" cy="374574"/>
            <a:chOff x="301128" y="6151084"/>
            <a:chExt cx="3144242" cy="374574"/>
          </a:xfrm>
        </p:grpSpPr>
        <p:pic>
          <p:nvPicPr>
            <p:cNvPr descr="Shape&#10;&#10;Description automatically generated with medium confidence" id="678" name="Google Shape;678;p130"/>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679" name="Google Shape;679;p130"/>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680" name="Google Shape;680;p130"/>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oint icon graph A">
  <p:cSld name="5 point icon graph A">
    <p:spTree>
      <p:nvGrpSpPr>
        <p:cNvPr id="681" name="Shape 681"/>
        <p:cNvGrpSpPr/>
        <p:nvPr/>
      </p:nvGrpSpPr>
      <p:grpSpPr>
        <a:xfrm>
          <a:off x="0" y="0"/>
          <a:ext cx="0" cy="0"/>
          <a:chOff x="0" y="0"/>
          <a:chExt cx="0" cy="0"/>
        </a:xfrm>
      </p:grpSpPr>
      <p:sp>
        <p:nvSpPr>
          <p:cNvPr id="682" name="Google Shape;682;p131"/>
          <p:cNvSpPr/>
          <p:nvPr/>
        </p:nvSpPr>
        <p:spPr>
          <a:xfrm>
            <a:off x="3184089" y="1773769"/>
            <a:ext cx="1521426" cy="2214649"/>
          </a:xfrm>
          <a:custGeom>
            <a:rect b="b" l="l" r="r" t="t"/>
            <a:pathLst>
              <a:path extrusionOk="0" h="1330" w="914">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91639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683" name="Google Shape;683;p131"/>
          <p:cNvSpPr/>
          <p:nvPr/>
        </p:nvSpPr>
        <p:spPr>
          <a:xfrm>
            <a:off x="3227188" y="1773769"/>
            <a:ext cx="1433560" cy="1433557"/>
          </a:xfrm>
          <a:custGeom>
            <a:rect b="b" l="l" r="r" t="t"/>
            <a:pathLst>
              <a:path extrusionOk="0" h="473" w="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91639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684" name="Google Shape;684;p131"/>
          <p:cNvSpPr/>
          <p:nvPr/>
        </p:nvSpPr>
        <p:spPr>
          <a:xfrm>
            <a:off x="5348401" y="1773769"/>
            <a:ext cx="1519759" cy="2214649"/>
          </a:xfrm>
          <a:custGeom>
            <a:rect b="b" l="l" r="r" t="t"/>
            <a:pathLst>
              <a:path extrusionOk="0" h="1330" w="913">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76C0B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685" name="Google Shape;685;p131"/>
          <p:cNvSpPr/>
          <p:nvPr/>
        </p:nvSpPr>
        <p:spPr>
          <a:xfrm>
            <a:off x="5389834" y="1773769"/>
            <a:ext cx="1433560" cy="1433557"/>
          </a:xfrm>
          <a:custGeom>
            <a:rect b="b" l="l" r="r" t="t"/>
            <a:pathLst>
              <a:path extrusionOk="0" h="473" w="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76C0B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686" name="Google Shape;686;p131"/>
          <p:cNvSpPr/>
          <p:nvPr/>
        </p:nvSpPr>
        <p:spPr>
          <a:xfrm>
            <a:off x="1019776" y="1773769"/>
            <a:ext cx="1521426" cy="2214649"/>
          </a:xfrm>
          <a:custGeom>
            <a:rect b="b" l="l" r="r" t="t"/>
            <a:pathLst>
              <a:path extrusionOk="0" h="1330" w="914">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79527B"/>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687" name="Google Shape;687;p131"/>
          <p:cNvSpPr/>
          <p:nvPr/>
        </p:nvSpPr>
        <p:spPr>
          <a:xfrm>
            <a:off x="1066895" y="1773769"/>
            <a:ext cx="1430522" cy="1433557"/>
          </a:xfrm>
          <a:custGeom>
            <a:rect b="b" l="l" r="r" t="t"/>
            <a:pathLst>
              <a:path extrusionOk="0" h="473" w="472">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79527B"/>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688" name="Google Shape;688;p131"/>
          <p:cNvSpPr/>
          <p:nvPr/>
        </p:nvSpPr>
        <p:spPr>
          <a:xfrm>
            <a:off x="9675359" y="1773769"/>
            <a:ext cx="1518092" cy="2214649"/>
          </a:xfrm>
          <a:custGeom>
            <a:rect b="b" l="l" r="r" t="t"/>
            <a:pathLst>
              <a:path extrusionOk="0" h="1330" w="912">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F27954"/>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689" name="Google Shape;689;p131"/>
          <p:cNvSpPr/>
          <p:nvPr/>
        </p:nvSpPr>
        <p:spPr>
          <a:xfrm>
            <a:off x="7511047" y="1773769"/>
            <a:ext cx="1521426" cy="2214649"/>
          </a:xfrm>
          <a:custGeom>
            <a:rect b="b" l="l" r="r" t="t"/>
            <a:pathLst>
              <a:path extrusionOk="0" h="1330" w="914">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1D1C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690" name="Google Shape;690;p131"/>
          <p:cNvSpPr/>
          <p:nvPr/>
        </p:nvSpPr>
        <p:spPr>
          <a:xfrm>
            <a:off x="7558165" y="1773769"/>
            <a:ext cx="1430522" cy="1433557"/>
          </a:xfrm>
          <a:custGeom>
            <a:rect b="b" l="l" r="r" t="t"/>
            <a:pathLst>
              <a:path extrusionOk="0" h="473" w="472">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1D1C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691" name="Google Shape;691;p131"/>
          <p:cNvSpPr txBox="1"/>
          <p:nvPr>
            <p:ph idx="1" type="body"/>
          </p:nvPr>
        </p:nvSpPr>
        <p:spPr>
          <a:xfrm>
            <a:off x="748973" y="4353360"/>
            <a:ext cx="2061046" cy="144232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2" name="Google Shape;692;p131"/>
          <p:cNvSpPr txBox="1"/>
          <p:nvPr>
            <p:ph idx="2" type="body"/>
          </p:nvPr>
        </p:nvSpPr>
        <p:spPr>
          <a:xfrm>
            <a:off x="2914986" y="4353360"/>
            <a:ext cx="2061046" cy="144232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3" name="Google Shape;693;p131"/>
          <p:cNvSpPr txBox="1"/>
          <p:nvPr>
            <p:ph idx="3" type="body"/>
          </p:nvPr>
        </p:nvSpPr>
        <p:spPr>
          <a:xfrm>
            <a:off x="5078733" y="4353360"/>
            <a:ext cx="2061046" cy="144232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4" name="Google Shape;694;p131"/>
          <p:cNvSpPr txBox="1"/>
          <p:nvPr>
            <p:ph idx="4" type="body"/>
          </p:nvPr>
        </p:nvSpPr>
        <p:spPr>
          <a:xfrm>
            <a:off x="7244746" y="4353360"/>
            <a:ext cx="2061046" cy="144232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5" name="Google Shape;695;p131"/>
          <p:cNvSpPr txBox="1"/>
          <p:nvPr>
            <p:ph idx="5" type="body"/>
          </p:nvPr>
        </p:nvSpPr>
        <p:spPr>
          <a:xfrm>
            <a:off x="9399324" y="4353360"/>
            <a:ext cx="2061046" cy="144232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6" name="Google Shape;696;p131"/>
          <p:cNvSpPr/>
          <p:nvPr/>
        </p:nvSpPr>
        <p:spPr>
          <a:xfrm>
            <a:off x="9714586" y="1773769"/>
            <a:ext cx="1430522" cy="1433557"/>
          </a:xfrm>
          <a:custGeom>
            <a:rect b="b" l="l" r="r" t="t"/>
            <a:pathLst>
              <a:path extrusionOk="0" h="473" w="472">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F27954"/>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697" name="Google Shape;697;p131"/>
          <p:cNvSpPr txBox="1"/>
          <p:nvPr>
            <p:ph idx="6"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698" name="Google Shape;698;p131"/>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oint icon Graph B">
  <p:cSld name="5 point icon Graph B">
    <p:spTree>
      <p:nvGrpSpPr>
        <p:cNvPr id="699" name="Shape 699"/>
        <p:cNvGrpSpPr/>
        <p:nvPr/>
      </p:nvGrpSpPr>
      <p:grpSpPr>
        <a:xfrm>
          <a:off x="0" y="0"/>
          <a:ext cx="0" cy="0"/>
          <a:chOff x="0" y="0"/>
          <a:chExt cx="0" cy="0"/>
        </a:xfrm>
      </p:grpSpPr>
      <p:sp>
        <p:nvSpPr>
          <p:cNvPr id="700" name="Google Shape;700;p132"/>
          <p:cNvSpPr/>
          <p:nvPr/>
        </p:nvSpPr>
        <p:spPr>
          <a:xfrm>
            <a:off x="240391" y="2902370"/>
            <a:ext cx="2340880" cy="3197995"/>
          </a:xfrm>
          <a:custGeom>
            <a:rect b="b" l="l" r="r" t="t"/>
            <a:pathLst>
              <a:path extrusionOk="0" h="3719" w="3430">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01" name="Google Shape;701;p132"/>
          <p:cNvSpPr/>
          <p:nvPr/>
        </p:nvSpPr>
        <p:spPr>
          <a:xfrm>
            <a:off x="2719382" y="2902370"/>
            <a:ext cx="2174902" cy="3188489"/>
          </a:xfrm>
          <a:custGeom>
            <a:rect b="b" l="l" r="r" t="t"/>
            <a:pathLst>
              <a:path extrusionOk="0" h="3719" w="3421">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91639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02" name="Google Shape;702;p132"/>
          <p:cNvSpPr/>
          <p:nvPr/>
        </p:nvSpPr>
        <p:spPr>
          <a:xfrm>
            <a:off x="5104293" y="2902370"/>
            <a:ext cx="2131270" cy="3188489"/>
          </a:xfrm>
          <a:custGeom>
            <a:rect b="b" l="l" r="r" t="t"/>
            <a:pathLst>
              <a:path extrusionOk="0" h="3719" w="3428">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76C0B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03" name="Google Shape;703;p132"/>
          <p:cNvSpPr/>
          <p:nvPr/>
        </p:nvSpPr>
        <p:spPr>
          <a:xfrm>
            <a:off x="7366367" y="2902370"/>
            <a:ext cx="2244362" cy="3206449"/>
          </a:xfrm>
          <a:custGeom>
            <a:rect b="b" l="l" r="r" t="t"/>
            <a:pathLst>
              <a:path extrusionOk="0" h="3719" w="3422">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04" name="Google Shape;704;p132"/>
          <p:cNvSpPr/>
          <p:nvPr/>
        </p:nvSpPr>
        <p:spPr>
          <a:xfrm>
            <a:off x="9793758" y="2884410"/>
            <a:ext cx="2244362" cy="3206449"/>
          </a:xfrm>
          <a:custGeom>
            <a:rect b="b" l="l" r="r" t="t"/>
            <a:pathLst>
              <a:path extrusionOk="0" h="3719" w="342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27954">
              <a:alpha val="8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05" name="Google Shape;705;p132"/>
          <p:cNvSpPr txBox="1"/>
          <p:nvPr>
            <p:ph idx="1"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6" name="Google Shape;706;p132"/>
          <p:cNvSpPr txBox="1"/>
          <p:nvPr>
            <p:ph idx="2" type="body"/>
          </p:nvPr>
        </p:nvSpPr>
        <p:spPr>
          <a:xfrm>
            <a:off x="414826" y="4757241"/>
            <a:ext cx="1903851"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7" name="Google Shape;707;p132"/>
          <p:cNvSpPr txBox="1"/>
          <p:nvPr>
            <p:ph idx="3" type="body"/>
          </p:nvPr>
        </p:nvSpPr>
        <p:spPr>
          <a:xfrm>
            <a:off x="2846121" y="4750991"/>
            <a:ext cx="1921263"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8" name="Google Shape;708;p132"/>
          <p:cNvSpPr txBox="1"/>
          <p:nvPr>
            <p:ph idx="4" type="body"/>
          </p:nvPr>
        </p:nvSpPr>
        <p:spPr>
          <a:xfrm>
            <a:off x="5225351" y="4742537"/>
            <a:ext cx="1908506"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9" name="Google Shape;709;p132"/>
          <p:cNvSpPr txBox="1"/>
          <p:nvPr>
            <p:ph idx="5" type="body"/>
          </p:nvPr>
        </p:nvSpPr>
        <p:spPr>
          <a:xfrm>
            <a:off x="7543460" y="4736287"/>
            <a:ext cx="1890175"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0" name="Google Shape;710;p132"/>
          <p:cNvSpPr txBox="1"/>
          <p:nvPr>
            <p:ph idx="6" type="body"/>
          </p:nvPr>
        </p:nvSpPr>
        <p:spPr>
          <a:xfrm>
            <a:off x="9955308" y="4733031"/>
            <a:ext cx="1921262"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711" name="Google Shape;711;p132"/>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712" name="Google Shape;712;p132"/>
          <p:cNvGrpSpPr/>
          <p:nvPr/>
        </p:nvGrpSpPr>
        <p:grpSpPr>
          <a:xfrm>
            <a:off x="4480947" y="6257070"/>
            <a:ext cx="3144242" cy="374574"/>
            <a:chOff x="301128" y="6151084"/>
            <a:chExt cx="3144242" cy="374574"/>
          </a:xfrm>
        </p:grpSpPr>
        <p:pic>
          <p:nvPicPr>
            <p:cNvPr descr="Shape&#10;&#10;Description automatically generated with medium confidence" id="713" name="Google Shape;713;p132"/>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714" name="Google Shape;714;p132"/>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715" name="Google Shape;715;p132"/>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5 point icon Graph B">
  <p:cSld name="1_5 point icon Graph B">
    <p:spTree>
      <p:nvGrpSpPr>
        <p:cNvPr id="716" name="Shape 716"/>
        <p:cNvGrpSpPr/>
        <p:nvPr/>
      </p:nvGrpSpPr>
      <p:grpSpPr>
        <a:xfrm>
          <a:off x="0" y="0"/>
          <a:ext cx="0" cy="0"/>
          <a:chOff x="0" y="0"/>
          <a:chExt cx="0" cy="0"/>
        </a:xfrm>
      </p:grpSpPr>
      <p:sp>
        <p:nvSpPr>
          <p:cNvPr id="717" name="Google Shape;717;p133"/>
          <p:cNvSpPr/>
          <p:nvPr/>
        </p:nvSpPr>
        <p:spPr>
          <a:xfrm>
            <a:off x="240390" y="2361364"/>
            <a:ext cx="2989824" cy="4137090"/>
          </a:xfrm>
          <a:custGeom>
            <a:rect b="b" l="l" r="r" t="t"/>
            <a:pathLst>
              <a:path extrusionOk="0" h="3719" w="3430">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18" name="Google Shape;718;p133"/>
          <p:cNvSpPr/>
          <p:nvPr/>
        </p:nvSpPr>
        <p:spPr>
          <a:xfrm>
            <a:off x="3420767" y="2361364"/>
            <a:ext cx="2880767" cy="4137090"/>
          </a:xfrm>
          <a:custGeom>
            <a:rect b="b" l="l" r="r" t="t"/>
            <a:pathLst>
              <a:path extrusionOk="0" h="3719" w="3421">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4D4D4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19" name="Google Shape;719;p133"/>
          <p:cNvSpPr/>
          <p:nvPr/>
        </p:nvSpPr>
        <p:spPr>
          <a:xfrm>
            <a:off x="6463085" y="2361363"/>
            <a:ext cx="2692241" cy="4137090"/>
          </a:xfrm>
          <a:custGeom>
            <a:rect b="b" l="l" r="r" t="t"/>
            <a:pathLst>
              <a:path extrusionOk="0" h="3719" w="3428">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3AA09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20" name="Google Shape;720;p133"/>
          <p:cNvSpPr/>
          <p:nvPr/>
        </p:nvSpPr>
        <p:spPr>
          <a:xfrm>
            <a:off x="9345879" y="2361363"/>
            <a:ext cx="2692241" cy="4137091"/>
          </a:xfrm>
          <a:custGeom>
            <a:rect b="b" l="l" r="r" t="t"/>
            <a:pathLst>
              <a:path extrusionOk="0" h="3719" w="342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27954">
              <a:alpha val="80000"/>
            </a:srgbClr>
          </a:solidFill>
          <a:ln cap="flat" cmpd="sng" w="9525">
            <a:solidFill>
              <a:srgbClr val="F27954"/>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21" name="Google Shape;721;p133"/>
          <p:cNvSpPr txBox="1"/>
          <p:nvPr>
            <p:ph idx="1"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2" name="Google Shape;722;p133"/>
          <p:cNvSpPr txBox="1"/>
          <p:nvPr>
            <p:ph idx="2" type="body"/>
          </p:nvPr>
        </p:nvSpPr>
        <p:spPr>
          <a:xfrm>
            <a:off x="414826" y="4757241"/>
            <a:ext cx="1903851"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3" name="Google Shape;723;p133"/>
          <p:cNvSpPr txBox="1"/>
          <p:nvPr>
            <p:ph idx="3" type="body"/>
          </p:nvPr>
        </p:nvSpPr>
        <p:spPr>
          <a:xfrm>
            <a:off x="2846121" y="4750991"/>
            <a:ext cx="1921263"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4" name="Google Shape;724;p133"/>
          <p:cNvSpPr txBox="1"/>
          <p:nvPr>
            <p:ph idx="4" type="body"/>
          </p:nvPr>
        </p:nvSpPr>
        <p:spPr>
          <a:xfrm>
            <a:off x="6909393" y="4733031"/>
            <a:ext cx="1908506"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5" name="Google Shape;725;p133"/>
          <p:cNvSpPr txBox="1"/>
          <p:nvPr>
            <p:ph idx="5" type="body"/>
          </p:nvPr>
        </p:nvSpPr>
        <p:spPr>
          <a:xfrm>
            <a:off x="9955308" y="4733031"/>
            <a:ext cx="1921262"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ith Photo - Blue">
  <p:cSld name="Text Slide with Photo - Blue">
    <p:spTree>
      <p:nvGrpSpPr>
        <p:cNvPr id="73" name="Shape 73"/>
        <p:cNvGrpSpPr/>
        <p:nvPr/>
      </p:nvGrpSpPr>
      <p:grpSpPr>
        <a:xfrm>
          <a:off x="0" y="0"/>
          <a:ext cx="0" cy="0"/>
          <a:chOff x="0" y="0"/>
          <a:chExt cx="0" cy="0"/>
        </a:xfrm>
      </p:grpSpPr>
      <p:sp>
        <p:nvSpPr>
          <p:cNvPr id="74" name="Google Shape;74;p80"/>
          <p:cNvSpPr/>
          <p:nvPr>
            <p:ph idx="2" type="pic"/>
          </p:nvPr>
        </p:nvSpPr>
        <p:spPr>
          <a:xfrm>
            <a:off x="7298140" y="228600"/>
            <a:ext cx="4659043" cy="6362700"/>
          </a:xfrm>
          <a:prstGeom prst="rect">
            <a:avLst/>
          </a:prstGeom>
          <a:solidFill>
            <a:schemeClr val="lt1"/>
          </a:solidFill>
          <a:ln>
            <a:noFill/>
          </a:ln>
        </p:spPr>
      </p:sp>
      <p:grpSp>
        <p:nvGrpSpPr>
          <p:cNvPr id="75" name="Google Shape;75;p80"/>
          <p:cNvGrpSpPr/>
          <p:nvPr/>
        </p:nvGrpSpPr>
        <p:grpSpPr>
          <a:xfrm rot="-5400000">
            <a:off x="-418181" y="5125361"/>
            <a:ext cx="2334324" cy="307260"/>
            <a:chOff x="301128" y="6151084"/>
            <a:chExt cx="3144242" cy="374574"/>
          </a:xfrm>
        </p:grpSpPr>
        <p:pic>
          <p:nvPicPr>
            <p:cNvPr descr="Shape&#10;&#10;Description automatically generated with medium confidence" id="76" name="Google Shape;76;p80"/>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77" name="Google Shape;77;p80"/>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78" name="Google Shape;78;p80"/>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
        <p:nvSpPr>
          <p:cNvPr id="79" name="Google Shape;79;p80"/>
          <p:cNvSpPr/>
          <p:nvPr/>
        </p:nvSpPr>
        <p:spPr>
          <a:xfrm flipH="1" rot="10800000">
            <a:off x="1099755" y="-36509"/>
            <a:ext cx="6338119" cy="6892757"/>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80" name="Google Shape;80;p80"/>
          <p:cNvSpPr txBox="1"/>
          <p:nvPr>
            <p:ph idx="1" type="body"/>
          </p:nvPr>
        </p:nvSpPr>
        <p:spPr>
          <a:xfrm>
            <a:off x="1632836" y="1039558"/>
            <a:ext cx="5435642" cy="566604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80"/>
          <p:cNvSpPr txBox="1"/>
          <p:nvPr>
            <p:ph idx="3" type="body"/>
          </p:nvPr>
        </p:nvSpPr>
        <p:spPr>
          <a:xfrm>
            <a:off x="1632836" y="233560"/>
            <a:ext cx="5453764" cy="58222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82" name="Google Shape;82;p80"/>
          <p:cNvGrpSpPr/>
          <p:nvPr/>
        </p:nvGrpSpPr>
        <p:grpSpPr>
          <a:xfrm rot="-5400000">
            <a:off x="-265781" y="5277761"/>
            <a:ext cx="2334324" cy="307260"/>
            <a:chOff x="301128" y="6151084"/>
            <a:chExt cx="3144242" cy="374574"/>
          </a:xfrm>
        </p:grpSpPr>
        <p:pic>
          <p:nvPicPr>
            <p:cNvPr descr="Shape&#10;&#10;Description automatically generated with medium confidence" id="83" name="Google Shape;83;p80"/>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84" name="Google Shape;84;p80"/>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85" name="Google Shape;85;p80"/>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5 point icon Graph B">
  <p:cSld name="3_5 point icon Graph B">
    <p:spTree>
      <p:nvGrpSpPr>
        <p:cNvPr id="726" name="Shape 726"/>
        <p:cNvGrpSpPr/>
        <p:nvPr/>
      </p:nvGrpSpPr>
      <p:grpSpPr>
        <a:xfrm>
          <a:off x="0" y="0"/>
          <a:ext cx="0" cy="0"/>
          <a:chOff x="0" y="0"/>
          <a:chExt cx="0" cy="0"/>
        </a:xfrm>
      </p:grpSpPr>
      <p:sp>
        <p:nvSpPr>
          <p:cNvPr id="727" name="Google Shape;727;p134"/>
          <p:cNvSpPr/>
          <p:nvPr/>
        </p:nvSpPr>
        <p:spPr>
          <a:xfrm>
            <a:off x="240390" y="1349406"/>
            <a:ext cx="2796283" cy="5149048"/>
          </a:xfrm>
          <a:custGeom>
            <a:rect b="b" l="l" r="r" t="t"/>
            <a:pathLst>
              <a:path extrusionOk="0" h="3719" w="3430">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28" name="Google Shape;728;p134"/>
          <p:cNvSpPr/>
          <p:nvPr/>
        </p:nvSpPr>
        <p:spPr>
          <a:xfrm>
            <a:off x="3420768" y="1349407"/>
            <a:ext cx="2796282" cy="5149048"/>
          </a:xfrm>
          <a:custGeom>
            <a:rect b="b" l="l" r="r" t="t"/>
            <a:pathLst>
              <a:path extrusionOk="0" h="3719" w="3421">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4D4D4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29" name="Google Shape;729;p134"/>
          <p:cNvSpPr/>
          <p:nvPr/>
        </p:nvSpPr>
        <p:spPr>
          <a:xfrm>
            <a:off x="6571967" y="1349406"/>
            <a:ext cx="2583359" cy="5149048"/>
          </a:xfrm>
          <a:custGeom>
            <a:rect b="b" l="l" r="r" t="t"/>
            <a:pathLst>
              <a:path extrusionOk="0" h="3719" w="3428">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3AA09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30" name="Google Shape;730;p134"/>
          <p:cNvSpPr/>
          <p:nvPr/>
        </p:nvSpPr>
        <p:spPr>
          <a:xfrm>
            <a:off x="9345879" y="1349406"/>
            <a:ext cx="2692241" cy="5149048"/>
          </a:xfrm>
          <a:custGeom>
            <a:rect b="b" l="l" r="r" t="t"/>
            <a:pathLst>
              <a:path extrusionOk="0" h="3719" w="342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27954">
              <a:alpha val="80000"/>
            </a:srgbClr>
          </a:solidFill>
          <a:ln cap="flat" cmpd="sng" w="9525">
            <a:solidFill>
              <a:srgbClr val="F27954"/>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31" name="Google Shape;731;p134"/>
          <p:cNvSpPr txBox="1"/>
          <p:nvPr>
            <p:ph idx="1"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2" name="Google Shape;732;p134"/>
          <p:cNvSpPr txBox="1"/>
          <p:nvPr>
            <p:ph idx="2" type="body"/>
          </p:nvPr>
        </p:nvSpPr>
        <p:spPr>
          <a:xfrm>
            <a:off x="414826" y="4757241"/>
            <a:ext cx="1903851"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3" name="Google Shape;733;p134"/>
          <p:cNvSpPr txBox="1"/>
          <p:nvPr>
            <p:ph idx="3" type="body"/>
          </p:nvPr>
        </p:nvSpPr>
        <p:spPr>
          <a:xfrm>
            <a:off x="2846121" y="4750991"/>
            <a:ext cx="1921263"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4" name="Google Shape;734;p134"/>
          <p:cNvSpPr txBox="1"/>
          <p:nvPr>
            <p:ph idx="4" type="body"/>
          </p:nvPr>
        </p:nvSpPr>
        <p:spPr>
          <a:xfrm>
            <a:off x="6909393" y="4733031"/>
            <a:ext cx="1908506"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5" name="Google Shape;735;p134"/>
          <p:cNvSpPr txBox="1"/>
          <p:nvPr>
            <p:ph idx="5" type="body"/>
          </p:nvPr>
        </p:nvSpPr>
        <p:spPr>
          <a:xfrm>
            <a:off x="9955308" y="4733031"/>
            <a:ext cx="1921262"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5 point icon Graph B">
  <p:cSld name="2_5 point icon Graph B">
    <p:spTree>
      <p:nvGrpSpPr>
        <p:cNvPr id="736" name="Shape 736"/>
        <p:cNvGrpSpPr/>
        <p:nvPr/>
      </p:nvGrpSpPr>
      <p:grpSpPr>
        <a:xfrm>
          <a:off x="0" y="0"/>
          <a:ext cx="0" cy="0"/>
          <a:chOff x="0" y="0"/>
          <a:chExt cx="0" cy="0"/>
        </a:xfrm>
      </p:grpSpPr>
      <p:sp>
        <p:nvSpPr>
          <p:cNvPr id="737" name="Google Shape;737;p135"/>
          <p:cNvSpPr/>
          <p:nvPr/>
        </p:nvSpPr>
        <p:spPr>
          <a:xfrm>
            <a:off x="240390" y="1846556"/>
            <a:ext cx="2796283" cy="4651898"/>
          </a:xfrm>
          <a:custGeom>
            <a:rect b="b" l="l" r="r" t="t"/>
            <a:pathLst>
              <a:path extrusionOk="0" h="3719" w="3430">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38" name="Google Shape;738;p135"/>
          <p:cNvSpPr/>
          <p:nvPr/>
        </p:nvSpPr>
        <p:spPr>
          <a:xfrm>
            <a:off x="3420768" y="1856063"/>
            <a:ext cx="2796282" cy="4642391"/>
          </a:xfrm>
          <a:custGeom>
            <a:rect b="b" l="l" r="r" t="t"/>
            <a:pathLst>
              <a:path extrusionOk="0" h="3719" w="3421">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4D4D4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39" name="Google Shape;739;p135"/>
          <p:cNvSpPr/>
          <p:nvPr/>
        </p:nvSpPr>
        <p:spPr>
          <a:xfrm>
            <a:off x="6571967" y="1846556"/>
            <a:ext cx="2583359" cy="4651898"/>
          </a:xfrm>
          <a:custGeom>
            <a:rect b="b" l="l" r="r" t="t"/>
            <a:pathLst>
              <a:path extrusionOk="0" h="3719" w="3428">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3AA09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40" name="Google Shape;740;p135"/>
          <p:cNvSpPr/>
          <p:nvPr/>
        </p:nvSpPr>
        <p:spPr>
          <a:xfrm>
            <a:off x="9345879" y="1846556"/>
            <a:ext cx="2692241" cy="4651898"/>
          </a:xfrm>
          <a:custGeom>
            <a:rect b="b" l="l" r="r" t="t"/>
            <a:pathLst>
              <a:path extrusionOk="0" h="3719" w="342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27954">
              <a:alpha val="80000"/>
            </a:srgbClr>
          </a:solidFill>
          <a:ln cap="flat" cmpd="sng" w="9525">
            <a:solidFill>
              <a:srgbClr val="F27954"/>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41" name="Google Shape;741;p135"/>
          <p:cNvSpPr txBox="1"/>
          <p:nvPr>
            <p:ph idx="1"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2" name="Google Shape;742;p135"/>
          <p:cNvSpPr txBox="1"/>
          <p:nvPr>
            <p:ph idx="2" type="body"/>
          </p:nvPr>
        </p:nvSpPr>
        <p:spPr>
          <a:xfrm>
            <a:off x="414826" y="4757241"/>
            <a:ext cx="1903851"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3" name="Google Shape;743;p135"/>
          <p:cNvSpPr txBox="1"/>
          <p:nvPr>
            <p:ph idx="3" type="body"/>
          </p:nvPr>
        </p:nvSpPr>
        <p:spPr>
          <a:xfrm>
            <a:off x="2846121" y="4750991"/>
            <a:ext cx="1921263"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4" name="Google Shape;744;p135"/>
          <p:cNvSpPr txBox="1"/>
          <p:nvPr>
            <p:ph idx="4" type="body"/>
          </p:nvPr>
        </p:nvSpPr>
        <p:spPr>
          <a:xfrm>
            <a:off x="6909393" y="4733031"/>
            <a:ext cx="1908506"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5" name="Google Shape;745;p135"/>
          <p:cNvSpPr txBox="1"/>
          <p:nvPr>
            <p:ph idx="5" type="body"/>
          </p:nvPr>
        </p:nvSpPr>
        <p:spPr>
          <a:xfrm>
            <a:off x="9955308" y="4733031"/>
            <a:ext cx="1921262"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oint icon Graph C">
  <p:cSld name="5 point icon Graph C">
    <p:spTree>
      <p:nvGrpSpPr>
        <p:cNvPr id="746" name="Shape 746"/>
        <p:cNvGrpSpPr/>
        <p:nvPr/>
      </p:nvGrpSpPr>
      <p:grpSpPr>
        <a:xfrm>
          <a:off x="0" y="0"/>
          <a:ext cx="0" cy="0"/>
          <a:chOff x="0" y="0"/>
          <a:chExt cx="0" cy="0"/>
        </a:xfrm>
      </p:grpSpPr>
      <p:grpSp>
        <p:nvGrpSpPr>
          <p:cNvPr id="747" name="Google Shape;747;p136"/>
          <p:cNvGrpSpPr/>
          <p:nvPr/>
        </p:nvGrpSpPr>
        <p:grpSpPr>
          <a:xfrm>
            <a:off x="1154562" y="1887157"/>
            <a:ext cx="9882876" cy="2798187"/>
            <a:chOff x="1875859" y="4907106"/>
            <a:chExt cx="20625932" cy="5839921"/>
          </a:xfrm>
        </p:grpSpPr>
        <p:sp>
          <p:nvSpPr>
            <p:cNvPr id="748" name="Google Shape;748;p136"/>
            <p:cNvSpPr/>
            <p:nvPr/>
          </p:nvSpPr>
          <p:spPr>
            <a:xfrm rot="10800000">
              <a:off x="1875859" y="4907106"/>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749" name="Google Shape;749;p136"/>
            <p:cNvSpPr/>
            <p:nvPr/>
          </p:nvSpPr>
          <p:spPr>
            <a:xfrm>
              <a:off x="5916227" y="4907106"/>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750" name="Google Shape;750;p136"/>
            <p:cNvSpPr/>
            <p:nvPr/>
          </p:nvSpPr>
          <p:spPr>
            <a:xfrm rot="10800000">
              <a:off x="9956596" y="4907108"/>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751" name="Google Shape;751;p136"/>
            <p:cNvSpPr/>
            <p:nvPr/>
          </p:nvSpPr>
          <p:spPr>
            <a:xfrm>
              <a:off x="13996964" y="4907111"/>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752" name="Google Shape;752;p136"/>
            <p:cNvSpPr/>
            <p:nvPr/>
          </p:nvSpPr>
          <p:spPr>
            <a:xfrm>
              <a:off x="1875859" y="4907106"/>
              <a:ext cx="4464459" cy="4631501"/>
            </a:xfrm>
            <a:prstGeom prst="blockArc">
              <a:avLst>
                <a:gd fmla="val 10800000" name="adj1"/>
                <a:gd fmla="val 0" name="adj2"/>
                <a:gd fmla="val 9694" name="adj3"/>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753" name="Google Shape;753;p136"/>
            <p:cNvSpPr/>
            <p:nvPr/>
          </p:nvSpPr>
          <p:spPr>
            <a:xfrm rot="10800000">
              <a:off x="18037332" y="4907111"/>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754" name="Google Shape;754;p136"/>
            <p:cNvSpPr/>
            <p:nvPr/>
          </p:nvSpPr>
          <p:spPr>
            <a:xfrm rot="10800000">
              <a:off x="5916227" y="4907106"/>
              <a:ext cx="4464459" cy="4631501"/>
            </a:xfrm>
            <a:prstGeom prst="blockArc">
              <a:avLst>
                <a:gd fmla="val 10800000" name="adj1"/>
                <a:gd fmla="val 0" name="adj2"/>
                <a:gd fmla="val 9694" name="adj3"/>
              </a:avLst>
            </a:prstGeom>
            <a:solidFill>
              <a:srgbClr val="9163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755" name="Google Shape;755;p136"/>
            <p:cNvSpPr/>
            <p:nvPr/>
          </p:nvSpPr>
          <p:spPr>
            <a:xfrm rot="10800000">
              <a:off x="13996964" y="4907111"/>
              <a:ext cx="4464459" cy="4631501"/>
            </a:xfrm>
            <a:prstGeom prst="blockArc">
              <a:avLst>
                <a:gd fmla="val 10800000" name="adj1"/>
                <a:gd fmla="val 0" name="adj2"/>
                <a:gd fmla="val 9694" name="adj3"/>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756" name="Google Shape;756;p136"/>
            <p:cNvSpPr/>
            <p:nvPr/>
          </p:nvSpPr>
          <p:spPr>
            <a:xfrm>
              <a:off x="9956596" y="4907108"/>
              <a:ext cx="4464459" cy="4631501"/>
            </a:xfrm>
            <a:prstGeom prst="blockArc">
              <a:avLst>
                <a:gd fmla="val 10800000" name="adj1"/>
                <a:gd fmla="val 0" name="adj2"/>
                <a:gd fmla="val 9694" name="adj3"/>
              </a:avLst>
            </a:prstGeom>
            <a:solidFill>
              <a:srgbClr val="76C0B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757" name="Google Shape;757;p136"/>
            <p:cNvSpPr/>
            <p:nvPr/>
          </p:nvSpPr>
          <p:spPr>
            <a:xfrm>
              <a:off x="18037332" y="4907110"/>
              <a:ext cx="4464459" cy="4631501"/>
            </a:xfrm>
            <a:prstGeom prst="blockArc">
              <a:avLst>
                <a:gd fmla="val 10800000" name="adj1"/>
                <a:gd fmla="val 0" name="adj2"/>
                <a:gd fmla="val 9694" name="adj3"/>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758" name="Google Shape;758;p136"/>
            <p:cNvSpPr txBox="1"/>
            <p:nvPr/>
          </p:nvSpPr>
          <p:spPr>
            <a:xfrm>
              <a:off x="3248482" y="10100696"/>
              <a:ext cx="1927131"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Mission</a:t>
              </a:r>
              <a:endParaRPr b="0" i="0" sz="1400" u="none" cap="none" strike="noStrike">
                <a:solidFill>
                  <a:srgbClr val="000000"/>
                </a:solidFill>
                <a:latin typeface="Arial"/>
                <a:ea typeface="Arial"/>
                <a:cs typeface="Arial"/>
                <a:sym typeface="Arial"/>
              </a:endParaRPr>
            </a:p>
          </p:txBody>
        </p:sp>
        <p:sp>
          <p:nvSpPr>
            <p:cNvPr id="759" name="Google Shape;759;p136"/>
            <p:cNvSpPr txBox="1"/>
            <p:nvPr/>
          </p:nvSpPr>
          <p:spPr>
            <a:xfrm>
              <a:off x="7357215" y="10100696"/>
              <a:ext cx="1582486"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Vision</a:t>
              </a:r>
              <a:endParaRPr b="0" i="0" sz="1400" u="none" cap="none" strike="noStrike">
                <a:solidFill>
                  <a:srgbClr val="000000"/>
                </a:solidFill>
                <a:latin typeface="Arial"/>
                <a:ea typeface="Arial"/>
                <a:cs typeface="Arial"/>
                <a:sym typeface="Arial"/>
              </a:endParaRPr>
            </a:p>
          </p:txBody>
        </p:sp>
        <p:sp>
          <p:nvSpPr>
            <p:cNvPr id="760" name="Google Shape;760;p136"/>
            <p:cNvSpPr txBox="1"/>
            <p:nvPr/>
          </p:nvSpPr>
          <p:spPr>
            <a:xfrm>
              <a:off x="11461705" y="10100696"/>
              <a:ext cx="1454245"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Goals</a:t>
              </a:r>
              <a:endParaRPr b="0" i="0" sz="1400" u="none" cap="none" strike="noStrike">
                <a:solidFill>
                  <a:srgbClr val="000000"/>
                </a:solidFill>
                <a:latin typeface="Arial"/>
                <a:ea typeface="Arial"/>
                <a:cs typeface="Arial"/>
                <a:sym typeface="Arial"/>
              </a:endParaRPr>
            </a:p>
          </p:txBody>
        </p:sp>
        <p:sp>
          <p:nvSpPr>
            <p:cNvPr id="761" name="Google Shape;761;p136"/>
            <p:cNvSpPr txBox="1"/>
            <p:nvPr/>
          </p:nvSpPr>
          <p:spPr>
            <a:xfrm>
              <a:off x="15369825" y="10100696"/>
              <a:ext cx="1718740"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Values</a:t>
              </a:r>
              <a:endParaRPr b="0" i="0" sz="1400" u="none" cap="none" strike="noStrike">
                <a:solidFill>
                  <a:srgbClr val="000000"/>
                </a:solidFill>
                <a:latin typeface="Arial"/>
                <a:ea typeface="Arial"/>
                <a:cs typeface="Arial"/>
                <a:sym typeface="Arial"/>
              </a:endParaRPr>
            </a:p>
          </p:txBody>
        </p:sp>
        <p:sp>
          <p:nvSpPr>
            <p:cNvPr id="762" name="Google Shape;762;p136"/>
            <p:cNvSpPr txBox="1"/>
            <p:nvPr/>
          </p:nvSpPr>
          <p:spPr>
            <a:xfrm>
              <a:off x="19196192" y="10100696"/>
              <a:ext cx="2146743"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Strategy</a:t>
              </a:r>
              <a:endParaRPr b="0" i="0" sz="1400" u="none" cap="none" strike="noStrike">
                <a:solidFill>
                  <a:srgbClr val="000000"/>
                </a:solidFill>
                <a:latin typeface="Arial"/>
                <a:ea typeface="Arial"/>
                <a:cs typeface="Arial"/>
                <a:sym typeface="Arial"/>
              </a:endParaRPr>
            </a:p>
          </p:txBody>
        </p:sp>
      </p:grpSp>
      <p:sp>
        <p:nvSpPr>
          <p:cNvPr id="763" name="Google Shape;763;p136"/>
          <p:cNvSpPr txBox="1"/>
          <p:nvPr>
            <p:ph idx="1" type="body"/>
          </p:nvPr>
        </p:nvSpPr>
        <p:spPr>
          <a:xfrm>
            <a:off x="3269110"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4" name="Google Shape;764;p136"/>
          <p:cNvSpPr txBox="1"/>
          <p:nvPr>
            <p:ph idx="2" type="body"/>
          </p:nvPr>
        </p:nvSpPr>
        <p:spPr>
          <a:xfrm>
            <a:off x="1333175"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5" name="Google Shape;765;p136"/>
          <p:cNvSpPr txBox="1"/>
          <p:nvPr>
            <p:ph idx="3" type="body"/>
          </p:nvPr>
        </p:nvSpPr>
        <p:spPr>
          <a:xfrm>
            <a:off x="7165569"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6" name="Google Shape;766;p136"/>
          <p:cNvSpPr txBox="1"/>
          <p:nvPr>
            <p:ph idx="4" type="body"/>
          </p:nvPr>
        </p:nvSpPr>
        <p:spPr>
          <a:xfrm>
            <a:off x="5229634"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7" name="Google Shape;767;p136"/>
          <p:cNvSpPr txBox="1"/>
          <p:nvPr>
            <p:ph idx="5" type="body"/>
          </p:nvPr>
        </p:nvSpPr>
        <p:spPr>
          <a:xfrm>
            <a:off x="9101503"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8" name="Google Shape;768;p136"/>
          <p:cNvSpPr txBox="1"/>
          <p:nvPr>
            <p:ph idx="6"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769" name="Google Shape;769;p136"/>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770" name="Google Shape;770;p136"/>
          <p:cNvGrpSpPr/>
          <p:nvPr/>
        </p:nvGrpSpPr>
        <p:grpSpPr>
          <a:xfrm>
            <a:off x="4480947" y="6257070"/>
            <a:ext cx="3144242" cy="374574"/>
            <a:chOff x="301128" y="6151084"/>
            <a:chExt cx="3144242" cy="374574"/>
          </a:xfrm>
        </p:grpSpPr>
        <p:pic>
          <p:nvPicPr>
            <p:cNvPr descr="Shape&#10;&#10;Description automatically generated with medium confidence" id="771" name="Google Shape;771;p136"/>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772" name="Google Shape;772;p136"/>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773" name="Google Shape;773;p136"/>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5 point icon Graph C">
  <p:cSld name="2_5 point icon Graph C">
    <p:spTree>
      <p:nvGrpSpPr>
        <p:cNvPr id="774" name="Shape 774"/>
        <p:cNvGrpSpPr/>
        <p:nvPr/>
      </p:nvGrpSpPr>
      <p:grpSpPr>
        <a:xfrm>
          <a:off x="0" y="0"/>
          <a:ext cx="0" cy="0"/>
          <a:chOff x="0" y="0"/>
          <a:chExt cx="0" cy="0"/>
        </a:xfrm>
      </p:grpSpPr>
      <p:grpSp>
        <p:nvGrpSpPr>
          <p:cNvPr id="775" name="Google Shape;775;p137"/>
          <p:cNvGrpSpPr/>
          <p:nvPr/>
        </p:nvGrpSpPr>
        <p:grpSpPr>
          <a:xfrm>
            <a:off x="1947279" y="1887157"/>
            <a:ext cx="9327612" cy="2798187"/>
            <a:chOff x="1875859" y="4907106"/>
            <a:chExt cx="19467076" cy="5839921"/>
          </a:xfrm>
        </p:grpSpPr>
        <p:sp>
          <p:nvSpPr>
            <p:cNvPr id="776" name="Google Shape;776;p137"/>
            <p:cNvSpPr/>
            <p:nvPr/>
          </p:nvSpPr>
          <p:spPr>
            <a:xfrm rot="10800000">
              <a:off x="1875859" y="4907106"/>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777" name="Google Shape;777;p137"/>
            <p:cNvSpPr/>
            <p:nvPr/>
          </p:nvSpPr>
          <p:spPr>
            <a:xfrm>
              <a:off x="5916227" y="4907106"/>
              <a:ext cx="4464459" cy="4631501"/>
            </a:xfrm>
            <a:prstGeom prst="blockArc">
              <a:avLst>
                <a:gd fmla="val 10800000" name="adj1"/>
                <a:gd fmla="val 0" name="adj2"/>
                <a:gd fmla="val 9694" name="adj3"/>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778" name="Google Shape;778;p137"/>
            <p:cNvSpPr/>
            <p:nvPr/>
          </p:nvSpPr>
          <p:spPr>
            <a:xfrm rot="10800000">
              <a:off x="9956596" y="4907108"/>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779" name="Google Shape;779;p137"/>
            <p:cNvSpPr/>
            <p:nvPr/>
          </p:nvSpPr>
          <p:spPr>
            <a:xfrm>
              <a:off x="13996964" y="4907111"/>
              <a:ext cx="4464459" cy="4631501"/>
            </a:xfrm>
            <a:prstGeom prst="blockArc">
              <a:avLst>
                <a:gd fmla="val 10800000" name="adj1"/>
                <a:gd fmla="val 0" name="adj2"/>
                <a:gd fmla="val 9694" name="adj3"/>
              </a:avLst>
            </a:prstGeom>
            <a:solidFill>
              <a:srgbClr val="F9C5B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780" name="Google Shape;780;p137"/>
            <p:cNvSpPr/>
            <p:nvPr/>
          </p:nvSpPr>
          <p:spPr>
            <a:xfrm>
              <a:off x="1875859" y="4907106"/>
              <a:ext cx="4464459" cy="4631501"/>
            </a:xfrm>
            <a:prstGeom prst="blockArc">
              <a:avLst>
                <a:gd fmla="val 10800000" name="adj1"/>
                <a:gd fmla="val 0" name="adj2"/>
                <a:gd fmla="val 9694" name="adj3"/>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781" name="Google Shape;781;p137"/>
            <p:cNvSpPr/>
            <p:nvPr/>
          </p:nvSpPr>
          <p:spPr>
            <a:xfrm rot="10800000">
              <a:off x="5916227" y="4907106"/>
              <a:ext cx="4464459" cy="4631501"/>
            </a:xfrm>
            <a:prstGeom prst="blockArc">
              <a:avLst>
                <a:gd fmla="val 10800000" name="adj1"/>
                <a:gd fmla="val 0" name="adj2"/>
                <a:gd fmla="val 9694" name="adj3"/>
              </a:avLst>
            </a:prstGeom>
            <a:solidFill>
              <a:srgbClr val="9163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782" name="Google Shape;782;p137"/>
            <p:cNvSpPr/>
            <p:nvPr/>
          </p:nvSpPr>
          <p:spPr>
            <a:xfrm rot="10800000">
              <a:off x="13996964" y="4907111"/>
              <a:ext cx="4464459" cy="4631501"/>
            </a:xfrm>
            <a:prstGeom prst="blockArc">
              <a:avLst>
                <a:gd fmla="val 10800000" name="adj1"/>
                <a:gd fmla="val 0" name="adj2"/>
                <a:gd fmla="val 9694" name="adj3"/>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783" name="Google Shape;783;p137"/>
            <p:cNvSpPr/>
            <p:nvPr/>
          </p:nvSpPr>
          <p:spPr>
            <a:xfrm>
              <a:off x="9956596" y="4907108"/>
              <a:ext cx="4464459" cy="4631501"/>
            </a:xfrm>
            <a:prstGeom prst="blockArc">
              <a:avLst>
                <a:gd fmla="val 10800000" name="adj1"/>
                <a:gd fmla="val 0" name="adj2"/>
                <a:gd fmla="val 9694" name="adj3"/>
              </a:avLst>
            </a:prstGeom>
            <a:solidFill>
              <a:srgbClr val="76C0B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784" name="Google Shape;784;p137"/>
            <p:cNvSpPr txBox="1"/>
            <p:nvPr/>
          </p:nvSpPr>
          <p:spPr>
            <a:xfrm>
              <a:off x="3248482" y="10100696"/>
              <a:ext cx="1927131"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Mission</a:t>
              </a:r>
              <a:endParaRPr b="0" i="0" sz="1400" u="none" cap="none" strike="noStrike">
                <a:solidFill>
                  <a:srgbClr val="000000"/>
                </a:solidFill>
                <a:latin typeface="Arial"/>
                <a:ea typeface="Arial"/>
                <a:cs typeface="Arial"/>
                <a:sym typeface="Arial"/>
              </a:endParaRPr>
            </a:p>
          </p:txBody>
        </p:sp>
        <p:sp>
          <p:nvSpPr>
            <p:cNvPr id="785" name="Google Shape;785;p137"/>
            <p:cNvSpPr txBox="1"/>
            <p:nvPr/>
          </p:nvSpPr>
          <p:spPr>
            <a:xfrm>
              <a:off x="7357215" y="10100696"/>
              <a:ext cx="1582486"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Vision</a:t>
              </a:r>
              <a:endParaRPr b="0" i="0" sz="1400" u="none" cap="none" strike="noStrike">
                <a:solidFill>
                  <a:srgbClr val="000000"/>
                </a:solidFill>
                <a:latin typeface="Arial"/>
                <a:ea typeface="Arial"/>
                <a:cs typeface="Arial"/>
                <a:sym typeface="Arial"/>
              </a:endParaRPr>
            </a:p>
          </p:txBody>
        </p:sp>
        <p:sp>
          <p:nvSpPr>
            <p:cNvPr id="786" name="Google Shape;786;p137"/>
            <p:cNvSpPr txBox="1"/>
            <p:nvPr/>
          </p:nvSpPr>
          <p:spPr>
            <a:xfrm>
              <a:off x="11461705" y="10100696"/>
              <a:ext cx="1454245"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Goals</a:t>
              </a:r>
              <a:endParaRPr b="0" i="0" sz="1400" u="none" cap="none" strike="noStrike">
                <a:solidFill>
                  <a:srgbClr val="000000"/>
                </a:solidFill>
                <a:latin typeface="Arial"/>
                <a:ea typeface="Arial"/>
                <a:cs typeface="Arial"/>
                <a:sym typeface="Arial"/>
              </a:endParaRPr>
            </a:p>
          </p:txBody>
        </p:sp>
        <p:sp>
          <p:nvSpPr>
            <p:cNvPr id="787" name="Google Shape;787;p137"/>
            <p:cNvSpPr txBox="1"/>
            <p:nvPr/>
          </p:nvSpPr>
          <p:spPr>
            <a:xfrm>
              <a:off x="15369825" y="10100696"/>
              <a:ext cx="1718740"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Values</a:t>
              </a:r>
              <a:endParaRPr b="0" i="0" sz="1400" u="none" cap="none" strike="noStrike">
                <a:solidFill>
                  <a:srgbClr val="000000"/>
                </a:solidFill>
                <a:latin typeface="Arial"/>
                <a:ea typeface="Arial"/>
                <a:cs typeface="Arial"/>
                <a:sym typeface="Arial"/>
              </a:endParaRPr>
            </a:p>
          </p:txBody>
        </p:sp>
        <p:sp>
          <p:nvSpPr>
            <p:cNvPr id="788" name="Google Shape;788;p137"/>
            <p:cNvSpPr txBox="1"/>
            <p:nvPr/>
          </p:nvSpPr>
          <p:spPr>
            <a:xfrm>
              <a:off x="19196192" y="10100696"/>
              <a:ext cx="2146743"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Strategy</a:t>
              </a:r>
              <a:endParaRPr b="0" i="0" sz="1400" u="none" cap="none" strike="noStrike">
                <a:solidFill>
                  <a:srgbClr val="000000"/>
                </a:solidFill>
                <a:latin typeface="Arial"/>
                <a:ea typeface="Arial"/>
                <a:cs typeface="Arial"/>
                <a:sym typeface="Arial"/>
              </a:endParaRPr>
            </a:p>
          </p:txBody>
        </p:sp>
      </p:grpSp>
      <p:sp>
        <p:nvSpPr>
          <p:cNvPr id="789" name="Google Shape;789;p137"/>
          <p:cNvSpPr txBox="1"/>
          <p:nvPr>
            <p:ph idx="1" type="body"/>
          </p:nvPr>
        </p:nvSpPr>
        <p:spPr>
          <a:xfrm>
            <a:off x="3269110"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0" name="Google Shape;790;p137"/>
          <p:cNvSpPr txBox="1"/>
          <p:nvPr>
            <p:ph idx="2" type="body"/>
          </p:nvPr>
        </p:nvSpPr>
        <p:spPr>
          <a:xfrm>
            <a:off x="1333175"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1" name="Google Shape;791;p137"/>
          <p:cNvSpPr txBox="1"/>
          <p:nvPr>
            <p:ph idx="3" type="body"/>
          </p:nvPr>
        </p:nvSpPr>
        <p:spPr>
          <a:xfrm>
            <a:off x="7165569"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2" name="Google Shape;792;p137"/>
          <p:cNvSpPr txBox="1"/>
          <p:nvPr>
            <p:ph idx="4" type="body"/>
          </p:nvPr>
        </p:nvSpPr>
        <p:spPr>
          <a:xfrm>
            <a:off x="5229634"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3" name="Google Shape;793;p137"/>
          <p:cNvSpPr txBox="1"/>
          <p:nvPr>
            <p:ph idx="5" type="body"/>
          </p:nvPr>
        </p:nvSpPr>
        <p:spPr>
          <a:xfrm>
            <a:off x="9101503"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4" name="Google Shape;794;p137"/>
          <p:cNvSpPr txBox="1"/>
          <p:nvPr>
            <p:ph idx="6"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795" name="Google Shape;795;p137"/>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796" name="Google Shape;796;p137"/>
          <p:cNvGrpSpPr/>
          <p:nvPr/>
        </p:nvGrpSpPr>
        <p:grpSpPr>
          <a:xfrm>
            <a:off x="4480947" y="6257070"/>
            <a:ext cx="3144242" cy="374574"/>
            <a:chOff x="301128" y="6151084"/>
            <a:chExt cx="3144242" cy="374574"/>
          </a:xfrm>
        </p:grpSpPr>
        <p:pic>
          <p:nvPicPr>
            <p:cNvPr descr="Shape&#10;&#10;Description automatically generated with medium confidence" id="797" name="Google Shape;797;p137"/>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798" name="Google Shape;798;p137"/>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799" name="Google Shape;799;p137"/>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5 point icon Graph C">
  <p:cSld name="3_5 point icon Graph C">
    <p:spTree>
      <p:nvGrpSpPr>
        <p:cNvPr id="800" name="Shape 800"/>
        <p:cNvGrpSpPr/>
        <p:nvPr/>
      </p:nvGrpSpPr>
      <p:grpSpPr>
        <a:xfrm>
          <a:off x="0" y="0"/>
          <a:ext cx="0" cy="0"/>
          <a:chOff x="0" y="0"/>
          <a:chExt cx="0" cy="0"/>
        </a:xfrm>
      </p:grpSpPr>
      <p:grpSp>
        <p:nvGrpSpPr>
          <p:cNvPr id="801" name="Google Shape;801;p138"/>
          <p:cNvGrpSpPr/>
          <p:nvPr/>
        </p:nvGrpSpPr>
        <p:grpSpPr>
          <a:xfrm>
            <a:off x="1225117" y="1948195"/>
            <a:ext cx="11256886" cy="2798187"/>
            <a:chOff x="1875856" y="4907106"/>
            <a:chExt cx="19467079" cy="5839921"/>
          </a:xfrm>
        </p:grpSpPr>
        <p:sp>
          <p:nvSpPr>
            <p:cNvPr id="802" name="Google Shape;802;p138"/>
            <p:cNvSpPr/>
            <p:nvPr/>
          </p:nvSpPr>
          <p:spPr>
            <a:xfrm rot="10800000">
              <a:off x="1875859" y="4907106"/>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03" name="Google Shape;803;p138"/>
            <p:cNvSpPr/>
            <p:nvPr/>
          </p:nvSpPr>
          <p:spPr>
            <a:xfrm>
              <a:off x="5916227" y="4907106"/>
              <a:ext cx="4464459" cy="4631501"/>
            </a:xfrm>
            <a:prstGeom prst="blockArc">
              <a:avLst>
                <a:gd fmla="val 10800000" name="adj1"/>
                <a:gd fmla="val 0" name="adj2"/>
                <a:gd fmla="val 9694" name="adj3"/>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04" name="Google Shape;804;p138"/>
            <p:cNvSpPr/>
            <p:nvPr/>
          </p:nvSpPr>
          <p:spPr>
            <a:xfrm rot="10800000">
              <a:off x="9956596" y="4907108"/>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05" name="Google Shape;805;p138"/>
            <p:cNvSpPr/>
            <p:nvPr/>
          </p:nvSpPr>
          <p:spPr>
            <a:xfrm>
              <a:off x="13996964" y="4907111"/>
              <a:ext cx="4464459" cy="4631501"/>
            </a:xfrm>
            <a:prstGeom prst="blockArc">
              <a:avLst>
                <a:gd fmla="val 10800000" name="adj1"/>
                <a:gd fmla="val 0" name="adj2"/>
                <a:gd fmla="val 9694" name="adj3"/>
              </a:avLst>
            </a:prstGeom>
            <a:solidFill>
              <a:srgbClr val="F9C5B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06" name="Google Shape;806;p138"/>
            <p:cNvSpPr/>
            <p:nvPr/>
          </p:nvSpPr>
          <p:spPr>
            <a:xfrm>
              <a:off x="1875856" y="4984003"/>
              <a:ext cx="4390332" cy="4554600"/>
            </a:xfrm>
            <a:prstGeom prst="blockArc">
              <a:avLst>
                <a:gd fmla="val 10800000" name="adj1"/>
                <a:gd fmla="val 0" name="adj2"/>
                <a:gd fmla="val 9694" name="adj3"/>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07" name="Google Shape;807;p138"/>
            <p:cNvSpPr/>
            <p:nvPr/>
          </p:nvSpPr>
          <p:spPr>
            <a:xfrm rot="10800000">
              <a:off x="5916227" y="4907106"/>
              <a:ext cx="4464459" cy="4631501"/>
            </a:xfrm>
            <a:prstGeom prst="blockArc">
              <a:avLst>
                <a:gd fmla="val 10800000" name="adj1"/>
                <a:gd fmla="val 0" name="adj2"/>
                <a:gd fmla="val 9694" name="adj3"/>
              </a:avLst>
            </a:prstGeom>
            <a:solidFill>
              <a:srgbClr val="9163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08" name="Google Shape;808;p138"/>
            <p:cNvSpPr/>
            <p:nvPr/>
          </p:nvSpPr>
          <p:spPr>
            <a:xfrm rot="10800000">
              <a:off x="13996964" y="4907111"/>
              <a:ext cx="4464459" cy="4631501"/>
            </a:xfrm>
            <a:prstGeom prst="blockArc">
              <a:avLst>
                <a:gd fmla="val 10800000" name="adj1"/>
                <a:gd fmla="val 0" name="adj2"/>
                <a:gd fmla="val 9694" name="adj3"/>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09" name="Google Shape;809;p138"/>
            <p:cNvSpPr/>
            <p:nvPr/>
          </p:nvSpPr>
          <p:spPr>
            <a:xfrm>
              <a:off x="10030722" y="4984003"/>
              <a:ext cx="4316207" cy="4477703"/>
            </a:xfrm>
            <a:prstGeom prst="blockArc">
              <a:avLst>
                <a:gd fmla="val 10800000" name="adj1"/>
                <a:gd fmla="val 0" name="adj2"/>
                <a:gd fmla="val 9694" name="adj3"/>
              </a:avLst>
            </a:prstGeom>
            <a:solidFill>
              <a:srgbClr val="76C0B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10" name="Google Shape;810;p138"/>
            <p:cNvSpPr txBox="1"/>
            <p:nvPr/>
          </p:nvSpPr>
          <p:spPr>
            <a:xfrm>
              <a:off x="3248482" y="10100696"/>
              <a:ext cx="1927131"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Mission</a:t>
              </a:r>
              <a:endParaRPr b="0" i="0" sz="1400" u="none" cap="none" strike="noStrike">
                <a:solidFill>
                  <a:srgbClr val="000000"/>
                </a:solidFill>
                <a:latin typeface="Arial"/>
                <a:ea typeface="Arial"/>
                <a:cs typeface="Arial"/>
                <a:sym typeface="Arial"/>
              </a:endParaRPr>
            </a:p>
          </p:txBody>
        </p:sp>
        <p:sp>
          <p:nvSpPr>
            <p:cNvPr id="811" name="Google Shape;811;p138"/>
            <p:cNvSpPr txBox="1"/>
            <p:nvPr/>
          </p:nvSpPr>
          <p:spPr>
            <a:xfrm>
              <a:off x="7357215" y="10100696"/>
              <a:ext cx="1582486"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Vision</a:t>
              </a:r>
              <a:endParaRPr b="0" i="0" sz="1400" u="none" cap="none" strike="noStrike">
                <a:solidFill>
                  <a:srgbClr val="000000"/>
                </a:solidFill>
                <a:latin typeface="Arial"/>
                <a:ea typeface="Arial"/>
                <a:cs typeface="Arial"/>
                <a:sym typeface="Arial"/>
              </a:endParaRPr>
            </a:p>
          </p:txBody>
        </p:sp>
        <p:sp>
          <p:nvSpPr>
            <p:cNvPr id="812" name="Google Shape;812;p138"/>
            <p:cNvSpPr txBox="1"/>
            <p:nvPr/>
          </p:nvSpPr>
          <p:spPr>
            <a:xfrm>
              <a:off x="11461705" y="10100696"/>
              <a:ext cx="1454245"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Goals</a:t>
              </a:r>
              <a:endParaRPr b="0" i="0" sz="1400" u="none" cap="none" strike="noStrike">
                <a:solidFill>
                  <a:srgbClr val="000000"/>
                </a:solidFill>
                <a:latin typeface="Arial"/>
                <a:ea typeface="Arial"/>
                <a:cs typeface="Arial"/>
                <a:sym typeface="Arial"/>
              </a:endParaRPr>
            </a:p>
          </p:txBody>
        </p:sp>
        <p:sp>
          <p:nvSpPr>
            <p:cNvPr id="813" name="Google Shape;813;p138"/>
            <p:cNvSpPr txBox="1"/>
            <p:nvPr/>
          </p:nvSpPr>
          <p:spPr>
            <a:xfrm>
              <a:off x="15369825" y="10100696"/>
              <a:ext cx="1718740"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Values</a:t>
              </a:r>
              <a:endParaRPr b="0" i="0" sz="1400" u="none" cap="none" strike="noStrike">
                <a:solidFill>
                  <a:srgbClr val="000000"/>
                </a:solidFill>
                <a:latin typeface="Arial"/>
                <a:ea typeface="Arial"/>
                <a:cs typeface="Arial"/>
                <a:sym typeface="Arial"/>
              </a:endParaRPr>
            </a:p>
          </p:txBody>
        </p:sp>
        <p:sp>
          <p:nvSpPr>
            <p:cNvPr id="814" name="Google Shape;814;p138"/>
            <p:cNvSpPr txBox="1"/>
            <p:nvPr/>
          </p:nvSpPr>
          <p:spPr>
            <a:xfrm>
              <a:off x="19196192" y="10100696"/>
              <a:ext cx="2146743"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Strategy</a:t>
              </a:r>
              <a:endParaRPr b="0" i="0" sz="1400" u="none" cap="none" strike="noStrike">
                <a:solidFill>
                  <a:srgbClr val="000000"/>
                </a:solidFill>
                <a:latin typeface="Arial"/>
                <a:ea typeface="Arial"/>
                <a:cs typeface="Arial"/>
                <a:sym typeface="Arial"/>
              </a:endParaRPr>
            </a:p>
          </p:txBody>
        </p:sp>
      </p:grpSp>
      <p:sp>
        <p:nvSpPr>
          <p:cNvPr id="815" name="Google Shape;815;p138"/>
          <p:cNvSpPr txBox="1"/>
          <p:nvPr>
            <p:ph idx="1" type="body"/>
          </p:nvPr>
        </p:nvSpPr>
        <p:spPr>
          <a:xfrm>
            <a:off x="3269110"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6" name="Google Shape;816;p138"/>
          <p:cNvSpPr txBox="1"/>
          <p:nvPr>
            <p:ph idx="2" type="body"/>
          </p:nvPr>
        </p:nvSpPr>
        <p:spPr>
          <a:xfrm>
            <a:off x="1333175"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7" name="Google Shape;817;p138"/>
          <p:cNvSpPr txBox="1"/>
          <p:nvPr>
            <p:ph idx="3" type="body"/>
          </p:nvPr>
        </p:nvSpPr>
        <p:spPr>
          <a:xfrm>
            <a:off x="7165569"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8" name="Google Shape;818;p138"/>
          <p:cNvSpPr txBox="1"/>
          <p:nvPr>
            <p:ph idx="4" type="body"/>
          </p:nvPr>
        </p:nvSpPr>
        <p:spPr>
          <a:xfrm>
            <a:off x="5229634"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9" name="Google Shape;819;p138"/>
          <p:cNvSpPr txBox="1"/>
          <p:nvPr>
            <p:ph idx="5" type="body"/>
          </p:nvPr>
        </p:nvSpPr>
        <p:spPr>
          <a:xfrm>
            <a:off x="9101503"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0" name="Google Shape;820;p138"/>
          <p:cNvSpPr txBox="1"/>
          <p:nvPr>
            <p:ph idx="6"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821" name="Google Shape;821;p138"/>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5 point icon Graph C">
  <p:cSld name="1_5 point icon Graph C">
    <p:spTree>
      <p:nvGrpSpPr>
        <p:cNvPr id="822" name="Shape 822"/>
        <p:cNvGrpSpPr/>
        <p:nvPr/>
      </p:nvGrpSpPr>
      <p:grpSpPr>
        <a:xfrm>
          <a:off x="0" y="0"/>
          <a:ext cx="0" cy="0"/>
          <a:chOff x="0" y="0"/>
          <a:chExt cx="0" cy="0"/>
        </a:xfrm>
      </p:grpSpPr>
      <p:grpSp>
        <p:nvGrpSpPr>
          <p:cNvPr id="823" name="Google Shape;823;p139"/>
          <p:cNvGrpSpPr/>
          <p:nvPr/>
        </p:nvGrpSpPr>
        <p:grpSpPr>
          <a:xfrm>
            <a:off x="1154562" y="1887157"/>
            <a:ext cx="9882876" cy="2798187"/>
            <a:chOff x="1875859" y="4907106"/>
            <a:chExt cx="20625932" cy="5839921"/>
          </a:xfrm>
        </p:grpSpPr>
        <p:sp>
          <p:nvSpPr>
            <p:cNvPr id="824" name="Google Shape;824;p139"/>
            <p:cNvSpPr/>
            <p:nvPr/>
          </p:nvSpPr>
          <p:spPr>
            <a:xfrm rot="10800000">
              <a:off x="1875859" y="4907106"/>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25" name="Google Shape;825;p139"/>
            <p:cNvSpPr/>
            <p:nvPr/>
          </p:nvSpPr>
          <p:spPr>
            <a:xfrm rot="10800000">
              <a:off x="9956596" y="4907108"/>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26" name="Google Shape;826;p139"/>
            <p:cNvSpPr/>
            <p:nvPr/>
          </p:nvSpPr>
          <p:spPr>
            <a:xfrm>
              <a:off x="1875859" y="4907106"/>
              <a:ext cx="4464459" cy="4631501"/>
            </a:xfrm>
            <a:prstGeom prst="blockArc">
              <a:avLst>
                <a:gd fmla="val 10800000" name="adj1"/>
                <a:gd fmla="val 0" name="adj2"/>
                <a:gd fmla="val 9694" name="adj3"/>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27" name="Google Shape;827;p139"/>
            <p:cNvSpPr/>
            <p:nvPr/>
          </p:nvSpPr>
          <p:spPr>
            <a:xfrm rot="10800000">
              <a:off x="18037332" y="4907111"/>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28" name="Google Shape;828;p139"/>
            <p:cNvSpPr/>
            <p:nvPr/>
          </p:nvSpPr>
          <p:spPr>
            <a:xfrm rot="10800000">
              <a:off x="5916227" y="4907106"/>
              <a:ext cx="4464459" cy="4631501"/>
            </a:xfrm>
            <a:prstGeom prst="blockArc">
              <a:avLst>
                <a:gd fmla="val 10800000" name="adj1"/>
                <a:gd fmla="val 0" name="adj2"/>
                <a:gd fmla="val 9694" name="adj3"/>
              </a:avLst>
            </a:prstGeom>
            <a:solidFill>
              <a:srgbClr val="9163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29" name="Google Shape;829;p139"/>
            <p:cNvSpPr/>
            <p:nvPr/>
          </p:nvSpPr>
          <p:spPr>
            <a:xfrm rot="10800000">
              <a:off x="13996964" y="4907111"/>
              <a:ext cx="4464459" cy="4631501"/>
            </a:xfrm>
            <a:prstGeom prst="blockArc">
              <a:avLst>
                <a:gd fmla="val 10800000" name="adj1"/>
                <a:gd fmla="val 0" name="adj2"/>
                <a:gd fmla="val 9694" name="adj3"/>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30" name="Google Shape;830;p139"/>
            <p:cNvSpPr/>
            <p:nvPr/>
          </p:nvSpPr>
          <p:spPr>
            <a:xfrm>
              <a:off x="9956596" y="4907108"/>
              <a:ext cx="4464459" cy="4631501"/>
            </a:xfrm>
            <a:prstGeom prst="blockArc">
              <a:avLst>
                <a:gd fmla="val 10800000" name="adj1"/>
                <a:gd fmla="val 0" name="adj2"/>
                <a:gd fmla="val 9694" name="adj3"/>
              </a:avLst>
            </a:prstGeom>
            <a:solidFill>
              <a:srgbClr val="76C0B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31" name="Google Shape;831;p139"/>
            <p:cNvSpPr/>
            <p:nvPr/>
          </p:nvSpPr>
          <p:spPr>
            <a:xfrm>
              <a:off x="18037332" y="4907110"/>
              <a:ext cx="4464459" cy="4631501"/>
            </a:xfrm>
            <a:prstGeom prst="blockArc">
              <a:avLst>
                <a:gd fmla="val 10800000" name="adj1"/>
                <a:gd fmla="val 0" name="adj2"/>
                <a:gd fmla="val 9694" name="adj3"/>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32" name="Google Shape;832;p139"/>
            <p:cNvSpPr txBox="1"/>
            <p:nvPr/>
          </p:nvSpPr>
          <p:spPr>
            <a:xfrm>
              <a:off x="3248482" y="10100696"/>
              <a:ext cx="1927131"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Mission</a:t>
              </a:r>
              <a:endParaRPr b="0" i="0" sz="1400" u="none" cap="none" strike="noStrike">
                <a:solidFill>
                  <a:srgbClr val="000000"/>
                </a:solidFill>
                <a:latin typeface="Arial"/>
                <a:ea typeface="Arial"/>
                <a:cs typeface="Arial"/>
                <a:sym typeface="Arial"/>
              </a:endParaRPr>
            </a:p>
          </p:txBody>
        </p:sp>
        <p:sp>
          <p:nvSpPr>
            <p:cNvPr id="833" name="Google Shape;833;p139"/>
            <p:cNvSpPr txBox="1"/>
            <p:nvPr/>
          </p:nvSpPr>
          <p:spPr>
            <a:xfrm>
              <a:off x="7357215" y="10100696"/>
              <a:ext cx="1582486"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Vision</a:t>
              </a:r>
              <a:endParaRPr b="0" i="0" sz="1400" u="none" cap="none" strike="noStrike">
                <a:solidFill>
                  <a:srgbClr val="000000"/>
                </a:solidFill>
                <a:latin typeface="Arial"/>
                <a:ea typeface="Arial"/>
                <a:cs typeface="Arial"/>
                <a:sym typeface="Arial"/>
              </a:endParaRPr>
            </a:p>
          </p:txBody>
        </p:sp>
        <p:sp>
          <p:nvSpPr>
            <p:cNvPr id="834" name="Google Shape;834;p139"/>
            <p:cNvSpPr txBox="1"/>
            <p:nvPr/>
          </p:nvSpPr>
          <p:spPr>
            <a:xfrm>
              <a:off x="11461705" y="10100696"/>
              <a:ext cx="1454245"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Goals</a:t>
              </a:r>
              <a:endParaRPr b="0" i="0" sz="1400" u="none" cap="none" strike="noStrike">
                <a:solidFill>
                  <a:srgbClr val="000000"/>
                </a:solidFill>
                <a:latin typeface="Arial"/>
                <a:ea typeface="Arial"/>
                <a:cs typeface="Arial"/>
                <a:sym typeface="Arial"/>
              </a:endParaRPr>
            </a:p>
          </p:txBody>
        </p:sp>
        <p:sp>
          <p:nvSpPr>
            <p:cNvPr id="835" name="Google Shape;835;p139"/>
            <p:cNvSpPr txBox="1"/>
            <p:nvPr/>
          </p:nvSpPr>
          <p:spPr>
            <a:xfrm>
              <a:off x="15369825" y="10100696"/>
              <a:ext cx="1718740"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Values</a:t>
              </a:r>
              <a:endParaRPr b="0" i="0" sz="1400" u="none" cap="none" strike="noStrike">
                <a:solidFill>
                  <a:srgbClr val="000000"/>
                </a:solidFill>
                <a:latin typeface="Arial"/>
                <a:ea typeface="Arial"/>
                <a:cs typeface="Arial"/>
                <a:sym typeface="Arial"/>
              </a:endParaRPr>
            </a:p>
          </p:txBody>
        </p:sp>
        <p:sp>
          <p:nvSpPr>
            <p:cNvPr id="836" name="Google Shape;836;p139"/>
            <p:cNvSpPr txBox="1"/>
            <p:nvPr/>
          </p:nvSpPr>
          <p:spPr>
            <a:xfrm>
              <a:off x="19196192" y="10100696"/>
              <a:ext cx="2146743"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Strategy</a:t>
              </a:r>
              <a:endParaRPr b="0" i="0" sz="1400" u="none" cap="none" strike="noStrike">
                <a:solidFill>
                  <a:srgbClr val="000000"/>
                </a:solidFill>
                <a:latin typeface="Arial"/>
                <a:ea typeface="Arial"/>
                <a:cs typeface="Arial"/>
                <a:sym typeface="Arial"/>
              </a:endParaRPr>
            </a:p>
          </p:txBody>
        </p:sp>
      </p:grpSp>
      <p:sp>
        <p:nvSpPr>
          <p:cNvPr id="837" name="Google Shape;837;p139"/>
          <p:cNvSpPr txBox="1"/>
          <p:nvPr>
            <p:ph idx="1" type="body"/>
          </p:nvPr>
        </p:nvSpPr>
        <p:spPr>
          <a:xfrm>
            <a:off x="3269110"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8" name="Google Shape;838;p139"/>
          <p:cNvSpPr txBox="1"/>
          <p:nvPr>
            <p:ph idx="2" type="body"/>
          </p:nvPr>
        </p:nvSpPr>
        <p:spPr>
          <a:xfrm>
            <a:off x="1333175"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9" name="Google Shape;839;p139"/>
          <p:cNvSpPr txBox="1"/>
          <p:nvPr>
            <p:ph idx="3" type="body"/>
          </p:nvPr>
        </p:nvSpPr>
        <p:spPr>
          <a:xfrm>
            <a:off x="7165569"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0" name="Google Shape;840;p139"/>
          <p:cNvSpPr txBox="1"/>
          <p:nvPr>
            <p:ph idx="4" type="body"/>
          </p:nvPr>
        </p:nvSpPr>
        <p:spPr>
          <a:xfrm>
            <a:off x="5229634"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1" name="Google Shape;841;p139"/>
          <p:cNvSpPr txBox="1"/>
          <p:nvPr>
            <p:ph idx="5" type="body"/>
          </p:nvPr>
        </p:nvSpPr>
        <p:spPr>
          <a:xfrm>
            <a:off x="9101503"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2" name="Google Shape;842;p139"/>
          <p:cNvSpPr txBox="1"/>
          <p:nvPr>
            <p:ph idx="6"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843" name="Google Shape;843;p139"/>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844" name="Google Shape;844;p139"/>
          <p:cNvGrpSpPr/>
          <p:nvPr/>
        </p:nvGrpSpPr>
        <p:grpSpPr>
          <a:xfrm>
            <a:off x="4480947" y="6257070"/>
            <a:ext cx="3144242" cy="374574"/>
            <a:chOff x="301128" y="6151084"/>
            <a:chExt cx="3144242" cy="374574"/>
          </a:xfrm>
        </p:grpSpPr>
        <p:pic>
          <p:nvPicPr>
            <p:cNvPr descr="Shape&#10;&#10;Description automatically generated with medium confidence" id="845" name="Google Shape;845;p139"/>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846" name="Google Shape;846;p139"/>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847" name="Google Shape;847;p139"/>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rcentage graph x 4">
  <p:cSld name="percentage graph x 4">
    <p:spTree>
      <p:nvGrpSpPr>
        <p:cNvPr id="848" name="Shape 848"/>
        <p:cNvGrpSpPr/>
        <p:nvPr/>
      </p:nvGrpSpPr>
      <p:grpSpPr>
        <a:xfrm>
          <a:off x="0" y="0"/>
          <a:ext cx="0" cy="0"/>
          <a:chOff x="0" y="0"/>
          <a:chExt cx="0" cy="0"/>
        </a:xfrm>
      </p:grpSpPr>
      <p:grpSp>
        <p:nvGrpSpPr>
          <p:cNvPr id="849" name="Google Shape;849;p140"/>
          <p:cNvGrpSpPr/>
          <p:nvPr/>
        </p:nvGrpSpPr>
        <p:grpSpPr>
          <a:xfrm>
            <a:off x="958611" y="1840131"/>
            <a:ext cx="10383759" cy="2382415"/>
            <a:chOff x="2122935" y="4949396"/>
            <a:chExt cx="20123405" cy="5001613"/>
          </a:xfrm>
        </p:grpSpPr>
        <p:sp>
          <p:nvSpPr>
            <p:cNvPr id="850" name="Google Shape;850;p140"/>
            <p:cNvSpPr/>
            <p:nvPr/>
          </p:nvSpPr>
          <p:spPr>
            <a:xfrm>
              <a:off x="2122935" y="4949396"/>
              <a:ext cx="3790687"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lnSpc>
                  <a:spcPct val="100000"/>
                </a:lnSpc>
                <a:spcBef>
                  <a:spcPts val="0"/>
                </a:spcBef>
                <a:spcAft>
                  <a:spcPts val="0"/>
                </a:spcAft>
                <a:buClr>
                  <a:srgbClr val="000000"/>
                </a:buClr>
                <a:buSzPts val="1349"/>
                <a:buFont typeface="Arial"/>
                <a:buNone/>
              </a:pPr>
              <a:r>
                <a:t/>
              </a:r>
              <a:endParaRPr b="0" i="0" sz="1349" u="none" cap="none" strike="noStrike">
                <a:solidFill>
                  <a:schemeClr val="lt1"/>
                </a:solidFill>
                <a:latin typeface="Montserrat Light"/>
                <a:ea typeface="Montserrat Light"/>
                <a:cs typeface="Montserrat Light"/>
                <a:sym typeface="Montserrat Light"/>
              </a:endParaRPr>
            </a:p>
          </p:txBody>
        </p:sp>
        <p:sp>
          <p:nvSpPr>
            <p:cNvPr id="851" name="Google Shape;851;p140"/>
            <p:cNvSpPr/>
            <p:nvPr/>
          </p:nvSpPr>
          <p:spPr>
            <a:xfrm>
              <a:off x="7490990" y="4949396"/>
              <a:ext cx="3790688"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lnSpc>
                  <a:spcPct val="100000"/>
                </a:lnSpc>
                <a:spcBef>
                  <a:spcPts val="0"/>
                </a:spcBef>
                <a:spcAft>
                  <a:spcPts val="0"/>
                </a:spcAft>
                <a:buClr>
                  <a:srgbClr val="000000"/>
                </a:buClr>
                <a:buSzPts val="1349"/>
                <a:buFont typeface="Arial"/>
                <a:buNone/>
              </a:pPr>
              <a:r>
                <a:t/>
              </a:r>
              <a:endParaRPr b="0" i="0" sz="1349" u="none" cap="none" strike="noStrike">
                <a:solidFill>
                  <a:schemeClr val="lt1"/>
                </a:solidFill>
                <a:latin typeface="Montserrat Light"/>
                <a:ea typeface="Montserrat Light"/>
                <a:cs typeface="Montserrat Light"/>
                <a:sym typeface="Montserrat Light"/>
              </a:endParaRPr>
            </a:p>
          </p:txBody>
        </p:sp>
        <p:sp>
          <p:nvSpPr>
            <p:cNvPr id="852" name="Google Shape;852;p140"/>
            <p:cNvSpPr/>
            <p:nvPr/>
          </p:nvSpPr>
          <p:spPr>
            <a:xfrm>
              <a:off x="12851432" y="4949396"/>
              <a:ext cx="3790688"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lnSpc>
                  <a:spcPct val="100000"/>
                </a:lnSpc>
                <a:spcBef>
                  <a:spcPts val="0"/>
                </a:spcBef>
                <a:spcAft>
                  <a:spcPts val="0"/>
                </a:spcAft>
                <a:buClr>
                  <a:srgbClr val="000000"/>
                </a:buClr>
                <a:buSzPts val="1349"/>
                <a:buFont typeface="Arial"/>
                <a:buNone/>
              </a:pPr>
              <a:r>
                <a:t/>
              </a:r>
              <a:endParaRPr b="0" i="0" sz="1349" u="none" cap="none" strike="noStrike">
                <a:solidFill>
                  <a:schemeClr val="lt1"/>
                </a:solidFill>
                <a:latin typeface="Montserrat Light"/>
                <a:ea typeface="Montserrat Light"/>
                <a:cs typeface="Montserrat Light"/>
                <a:sym typeface="Montserrat Light"/>
              </a:endParaRPr>
            </a:p>
          </p:txBody>
        </p:sp>
        <p:sp>
          <p:nvSpPr>
            <p:cNvPr id="853" name="Google Shape;853;p140"/>
            <p:cNvSpPr/>
            <p:nvPr/>
          </p:nvSpPr>
          <p:spPr>
            <a:xfrm>
              <a:off x="18219487" y="4949396"/>
              <a:ext cx="3790688"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lnSpc>
                  <a:spcPct val="100000"/>
                </a:lnSpc>
                <a:spcBef>
                  <a:spcPts val="0"/>
                </a:spcBef>
                <a:spcAft>
                  <a:spcPts val="0"/>
                </a:spcAft>
                <a:buClr>
                  <a:srgbClr val="000000"/>
                </a:buClr>
                <a:buSzPts val="1349"/>
                <a:buFont typeface="Arial"/>
                <a:buNone/>
              </a:pPr>
              <a:r>
                <a:t/>
              </a:r>
              <a:endParaRPr b="0" i="0" sz="1349" u="none" cap="none" strike="noStrike">
                <a:solidFill>
                  <a:schemeClr val="lt1"/>
                </a:solidFill>
                <a:latin typeface="Montserrat Light"/>
                <a:ea typeface="Montserrat Light"/>
                <a:cs typeface="Montserrat Light"/>
                <a:sym typeface="Montserrat Light"/>
              </a:endParaRPr>
            </a:p>
          </p:txBody>
        </p:sp>
        <p:sp>
          <p:nvSpPr>
            <p:cNvPr id="854" name="Google Shape;854;p140"/>
            <p:cNvSpPr txBox="1"/>
            <p:nvPr/>
          </p:nvSpPr>
          <p:spPr>
            <a:xfrm>
              <a:off x="12638765" y="9304679"/>
              <a:ext cx="4216023" cy="646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Title Three</a:t>
              </a:r>
              <a:endParaRPr b="0" i="0" sz="1400" u="none" cap="none" strike="noStrike">
                <a:solidFill>
                  <a:srgbClr val="000000"/>
                </a:solidFill>
                <a:latin typeface="Arial"/>
                <a:ea typeface="Arial"/>
                <a:cs typeface="Arial"/>
                <a:sym typeface="Arial"/>
              </a:endParaRPr>
            </a:p>
          </p:txBody>
        </p:sp>
        <p:sp>
          <p:nvSpPr>
            <p:cNvPr id="855" name="Google Shape;855;p140"/>
            <p:cNvSpPr txBox="1"/>
            <p:nvPr/>
          </p:nvSpPr>
          <p:spPr>
            <a:xfrm>
              <a:off x="18030317" y="9304679"/>
              <a:ext cx="4216023" cy="646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Title Four</a:t>
              </a:r>
              <a:endParaRPr b="0" i="0" sz="1400" u="none" cap="none" strike="noStrike">
                <a:solidFill>
                  <a:srgbClr val="000000"/>
                </a:solidFill>
                <a:latin typeface="Arial"/>
                <a:ea typeface="Arial"/>
                <a:cs typeface="Arial"/>
                <a:sym typeface="Arial"/>
              </a:endParaRPr>
            </a:p>
          </p:txBody>
        </p:sp>
      </p:grpSp>
      <p:sp>
        <p:nvSpPr>
          <p:cNvPr id="856" name="Google Shape;856;p140"/>
          <p:cNvSpPr txBox="1"/>
          <p:nvPr>
            <p:ph idx="1" type="body"/>
          </p:nvPr>
        </p:nvSpPr>
        <p:spPr>
          <a:xfrm>
            <a:off x="893815" y="4265990"/>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7" name="Google Shape;857;p140"/>
          <p:cNvSpPr txBox="1"/>
          <p:nvPr>
            <p:ph idx="2" type="body"/>
          </p:nvPr>
        </p:nvSpPr>
        <p:spPr>
          <a:xfrm>
            <a:off x="3660245" y="4251141"/>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8" name="Google Shape;858;p140"/>
          <p:cNvSpPr txBox="1"/>
          <p:nvPr>
            <p:ph idx="3" type="body"/>
          </p:nvPr>
        </p:nvSpPr>
        <p:spPr>
          <a:xfrm>
            <a:off x="6427562" y="4217367"/>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9" name="Google Shape;859;p140"/>
          <p:cNvSpPr txBox="1"/>
          <p:nvPr>
            <p:ph idx="4" type="body"/>
          </p:nvPr>
        </p:nvSpPr>
        <p:spPr>
          <a:xfrm>
            <a:off x="9193992" y="4202518"/>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0" name="Google Shape;860;p140"/>
          <p:cNvSpPr txBox="1"/>
          <p:nvPr>
            <p:ph idx="5" type="body"/>
          </p:nvPr>
        </p:nvSpPr>
        <p:spPr>
          <a:xfrm>
            <a:off x="904742" y="2534899"/>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3600"/>
              <a:buNone/>
              <a:defRPr b="1" i="0" sz="36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1" name="Google Shape;861;p140"/>
          <p:cNvSpPr txBox="1"/>
          <p:nvPr>
            <p:ph idx="6" type="body"/>
          </p:nvPr>
        </p:nvSpPr>
        <p:spPr>
          <a:xfrm>
            <a:off x="3697637" y="2534899"/>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81D1C5"/>
              </a:buClr>
              <a:buSzPts val="3600"/>
              <a:buNone/>
              <a:defRPr b="1" i="0" sz="3600">
                <a:solidFill>
                  <a:srgbClr val="81D1C5"/>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2" name="Google Shape;862;p140"/>
          <p:cNvSpPr txBox="1"/>
          <p:nvPr>
            <p:ph idx="7" type="body"/>
          </p:nvPr>
        </p:nvSpPr>
        <p:spPr>
          <a:xfrm>
            <a:off x="6477675" y="2534899"/>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F27954"/>
              </a:buClr>
              <a:buSzPts val="3600"/>
              <a:buNone/>
              <a:defRPr b="1" i="0" sz="3600">
                <a:solidFill>
                  <a:srgbClr val="F27954"/>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3" name="Google Shape;863;p140"/>
          <p:cNvSpPr txBox="1"/>
          <p:nvPr>
            <p:ph idx="8" type="body"/>
          </p:nvPr>
        </p:nvSpPr>
        <p:spPr>
          <a:xfrm>
            <a:off x="9270570" y="2534899"/>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916395"/>
              </a:buClr>
              <a:buSzPts val="3600"/>
              <a:buNone/>
              <a:defRPr b="1" i="0" sz="3600">
                <a:solidFill>
                  <a:srgbClr val="916395"/>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4" name="Google Shape;864;p140"/>
          <p:cNvSpPr txBox="1"/>
          <p:nvPr>
            <p:ph idx="9"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865" name="Google Shape;865;p140"/>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866" name="Google Shape;866;p140"/>
          <p:cNvGrpSpPr/>
          <p:nvPr/>
        </p:nvGrpSpPr>
        <p:grpSpPr>
          <a:xfrm>
            <a:off x="4480947" y="6257070"/>
            <a:ext cx="3144242" cy="374574"/>
            <a:chOff x="301128" y="6151084"/>
            <a:chExt cx="3144242" cy="374574"/>
          </a:xfrm>
        </p:grpSpPr>
        <p:pic>
          <p:nvPicPr>
            <p:cNvPr descr="Shape&#10;&#10;Description automatically generated with medium confidence" id="867" name="Google Shape;867;p140"/>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868" name="Google Shape;868;p140"/>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869" name="Google Shape;869;p140"/>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rcentage graph x 3">
  <p:cSld name="percentage graph x 3">
    <p:spTree>
      <p:nvGrpSpPr>
        <p:cNvPr id="870" name="Shape 870"/>
        <p:cNvGrpSpPr/>
        <p:nvPr/>
      </p:nvGrpSpPr>
      <p:grpSpPr>
        <a:xfrm>
          <a:off x="0" y="0"/>
          <a:ext cx="0" cy="0"/>
          <a:chOff x="0" y="0"/>
          <a:chExt cx="0" cy="0"/>
        </a:xfrm>
      </p:grpSpPr>
      <p:grpSp>
        <p:nvGrpSpPr>
          <p:cNvPr id="871" name="Google Shape;871;p141"/>
          <p:cNvGrpSpPr/>
          <p:nvPr/>
        </p:nvGrpSpPr>
        <p:grpSpPr>
          <a:xfrm>
            <a:off x="2282521" y="1805252"/>
            <a:ext cx="7491958" cy="1805615"/>
            <a:chOff x="7490990" y="4949396"/>
            <a:chExt cx="14519185" cy="3790686"/>
          </a:xfrm>
        </p:grpSpPr>
        <p:sp>
          <p:nvSpPr>
            <p:cNvPr id="872" name="Google Shape;872;p141"/>
            <p:cNvSpPr/>
            <p:nvPr/>
          </p:nvSpPr>
          <p:spPr>
            <a:xfrm>
              <a:off x="7490990" y="4949396"/>
              <a:ext cx="3790688"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lnSpc>
                  <a:spcPct val="100000"/>
                </a:lnSpc>
                <a:spcBef>
                  <a:spcPts val="0"/>
                </a:spcBef>
                <a:spcAft>
                  <a:spcPts val="0"/>
                </a:spcAft>
                <a:buClr>
                  <a:srgbClr val="000000"/>
                </a:buClr>
                <a:buSzPts val="1349"/>
                <a:buFont typeface="Arial"/>
                <a:buNone/>
              </a:pPr>
              <a:r>
                <a:t/>
              </a:r>
              <a:endParaRPr b="0" i="0" sz="1349" u="none" cap="none" strike="noStrike">
                <a:solidFill>
                  <a:schemeClr val="lt1"/>
                </a:solidFill>
                <a:latin typeface="Montserrat Light"/>
                <a:ea typeface="Montserrat Light"/>
                <a:cs typeface="Montserrat Light"/>
                <a:sym typeface="Montserrat Light"/>
              </a:endParaRPr>
            </a:p>
          </p:txBody>
        </p:sp>
        <p:sp>
          <p:nvSpPr>
            <p:cNvPr id="873" name="Google Shape;873;p141"/>
            <p:cNvSpPr/>
            <p:nvPr/>
          </p:nvSpPr>
          <p:spPr>
            <a:xfrm>
              <a:off x="12851432" y="4949396"/>
              <a:ext cx="3790688"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lnSpc>
                  <a:spcPct val="100000"/>
                </a:lnSpc>
                <a:spcBef>
                  <a:spcPts val="0"/>
                </a:spcBef>
                <a:spcAft>
                  <a:spcPts val="0"/>
                </a:spcAft>
                <a:buClr>
                  <a:srgbClr val="000000"/>
                </a:buClr>
                <a:buSzPts val="1349"/>
                <a:buFont typeface="Arial"/>
                <a:buNone/>
              </a:pPr>
              <a:r>
                <a:t/>
              </a:r>
              <a:endParaRPr b="0" i="0" sz="1349" u="none" cap="none" strike="noStrike">
                <a:solidFill>
                  <a:schemeClr val="lt1"/>
                </a:solidFill>
                <a:latin typeface="Montserrat Light"/>
                <a:ea typeface="Montserrat Light"/>
                <a:cs typeface="Montserrat Light"/>
                <a:sym typeface="Montserrat Light"/>
              </a:endParaRPr>
            </a:p>
          </p:txBody>
        </p:sp>
        <p:sp>
          <p:nvSpPr>
            <p:cNvPr id="874" name="Google Shape;874;p141"/>
            <p:cNvSpPr/>
            <p:nvPr/>
          </p:nvSpPr>
          <p:spPr>
            <a:xfrm>
              <a:off x="18219487" y="4949396"/>
              <a:ext cx="3790688"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lnSpc>
                  <a:spcPct val="100000"/>
                </a:lnSpc>
                <a:spcBef>
                  <a:spcPts val="0"/>
                </a:spcBef>
                <a:spcAft>
                  <a:spcPts val="0"/>
                </a:spcAft>
                <a:buClr>
                  <a:srgbClr val="000000"/>
                </a:buClr>
                <a:buSzPts val="1349"/>
                <a:buFont typeface="Arial"/>
                <a:buNone/>
              </a:pPr>
              <a:r>
                <a:t/>
              </a:r>
              <a:endParaRPr b="0" i="0" sz="1349" u="none" cap="none" strike="noStrike">
                <a:solidFill>
                  <a:schemeClr val="lt1"/>
                </a:solidFill>
                <a:latin typeface="Montserrat Light"/>
                <a:ea typeface="Montserrat Light"/>
                <a:cs typeface="Montserrat Light"/>
                <a:sym typeface="Montserrat Light"/>
              </a:endParaRPr>
            </a:p>
          </p:txBody>
        </p:sp>
      </p:grpSp>
      <p:sp>
        <p:nvSpPr>
          <p:cNvPr id="875" name="Google Shape;875;p141"/>
          <p:cNvSpPr txBox="1"/>
          <p:nvPr>
            <p:ph idx="1" type="body"/>
          </p:nvPr>
        </p:nvSpPr>
        <p:spPr>
          <a:xfrm>
            <a:off x="2214217" y="4167639"/>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6" name="Google Shape;876;p141"/>
          <p:cNvSpPr txBox="1"/>
          <p:nvPr>
            <p:ph idx="2" type="body"/>
          </p:nvPr>
        </p:nvSpPr>
        <p:spPr>
          <a:xfrm>
            <a:off x="4981534" y="4167639"/>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7" name="Google Shape;877;p141"/>
          <p:cNvSpPr txBox="1"/>
          <p:nvPr>
            <p:ph idx="3" type="body"/>
          </p:nvPr>
        </p:nvSpPr>
        <p:spPr>
          <a:xfrm>
            <a:off x="7747964" y="4167639"/>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8" name="Google Shape;878;p141"/>
          <p:cNvSpPr txBox="1"/>
          <p:nvPr>
            <p:ph idx="4" type="body"/>
          </p:nvPr>
        </p:nvSpPr>
        <p:spPr>
          <a:xfrm>
            <a:off x="2251609" y="2500020"/>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3600"/>
              <a:buNone/>
              <a:defRPr b="1" i="0" sz="36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9" name="Google Shape;879;p141"/>
          <p:cNvSpPr txBox="1"/>
          <p:nvPr>
            <p:ph idx="5" type="body"/>
          </p:nvPr>
        </p:nvSpPr>
        <p:spPr>
          <a:xfrm>
            <a:off x="5031647" y="2500020"/>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81D1C5"/>
              </a:buClr>
              <a:buSzPts val="3600"/>
              <a:buNone/>
              <a:defRPr b="1" i="0" sz="3600">
                <a:solidFill>
                  <a:srgbClr val="81D1C5"/>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0" name="Google Shape;880;p141"/>
          <p:cNvSpPr txBox="1"/>
          <p:nvPr>
            <p:ph idx="6" type="body"/>
          </p:nvPr>
        </p:nvSpPr>
        <p:spPr>
          <a:xfrm>
            <a:off x="7824542" y="2500020"/>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F27954"/>
              </a:buClr>
              <a:buSzPts val="3600"/>
              <a:buNone/>
              <a:defRPr b="1" i="0" sz="3600">
                <a:solidFill>
                  <a:srgbClr val="F27954"/>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1" name="Google Shape;881;p141"/>
          <p:cNvSpPr txBox="1"/>
          <p:nvPr>
            <p:ph idx="7"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882" name="Google Shape;882;p141"/>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883" name="Google Shape;883;p141"/>
          <p:cNvGrpSpPr/>
          <p:nvPr/>
        </p:nvGrpSpPr>
        <p:grpSpPr>
          <a:xfrm>
            <a:off x="4480947" y="6257070"/>
            <a:ext cx="3144242" cy="374574"/>
            <a:chOff x="301128" y="6151084"/>
            <a:chExt cx="3144242" cy="374574"/>
          </a:xfrm>
        </p:grpSpPr>
        <p:pic>
          <p:nvPicPr>
            <p:cNvPr descr="Shape&#10;&#10;Description automatically generated with medium confidence" id="884" name="Google Shape;884;p141"/>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885" name="Google Shape;885;p141"/>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886" name="Google Shape;886;p141"/>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rcle icon graph">
  <p:cSld name="Circle icon graph">
    <p:spTree>
      <p:nvGrpSpPr>
        <p:cNvPr id="887" name="Shape 887"/>
        <p:cNvGrpSpPr/>
        <p:nvPr/>
      </p:nvGrpSpPr>
      <p:grpSpPr>
        <a:xfrm>
          <a:off x="0" y="0"/>
          <a:ext cx="0" cy="0"/>
          <a:chOff x="0" y="0"/>
          <a:chExt cx="0" cy="0"/>
        </a:xfrm>
      </p:grpSpPr>
      <p:grpSp>
        <p:nvGrpSpPr>
          <p:cNvPr id="888" name="Google Shape;888;p142"/>
          <p:cNvGrpSpPr/>
          <p:nvPr/>
        </p:nvGrpSpPr>
        <p:grpSpPr>
          <a:xfrm flipH="1">
            <a:off x="8729578" y="863758"/>
            <a:ext cx="3462422" cy="4621568"/>
            <a:chOff x="1333421" y="1575267"/>
            <a:chExt cx="7926559" cy="10580207"/>
          </a:xfrm>
        </p:grpSpPr>
        <p:sp>
          <p:nvSpPr>
            <p:cNvPr id="889" name="Google Shape;889;p142"/>
            <p:cNvSpPr/>
            <p:nvPr/>
          </p:nvSpPr>
          <p:spPr>
            <a:xfrm>
              <a:off x="5564524" y="5167524"/>
              <a:ext cx="1120431" cy="3380949"/>
            </a:xfrm>
            <a:custGeom>
              <a:rect b="b" l="l" r="r" t="t"/>
              <a:pathLst>
                <a:path extrusionOk="0" h="3034" w="1005">
                  <a:moveTo>
                    <a:pt x="0" y="2794"/>
                  </a:moveTo>
                  <a:lnTo>
                    <a:pt x="0" y="2794"/>
                  </a:lnTo>
                  <a:cubicBezTo>
                    <a:pt x="16" y="2738"/>
                    <a:pt x="16" y="2738"/>
                    <a:pt x="16" y="2738"/>
                  </a:cubicBezTo>
                  <a:cubicBezTo>
                    <a:pt x="144" y="2348"/>
                    <a:pt x="207" y="1934"/>
                    <a:pt x="207" y="1520"/>
                  </a:cubicBezTo>
                  <a:cubicBezTo>
                    <a:pt x="207" y="1099"/>
                    <a:pt x="144" y="693"/>
                    <a:pt x="16" y="294"/>
                  </a:cubicBezTo>
                  <a:cubicBezTo>
                    <a:pt x="0" y="247"/>
                    <a:pt x="0" y="247"/>
                    <a:pt x="0" y="247"/>
                  </a:cubicBezTo>
                  <a:cubicBezTo>
                    <a:pt x="757" y="0"/>
                    <a:pt x="757" y="0"/>
                    <a:pt x="757" y="0"/>
                  </a:cubicBezTo>
                  <a:cubicBezTo>
                    <a:pt x="773" y="48"/>
                    <a:pt x="773" y="48"/>
                    <a:pt x="773" y="48"/>
                  </a:cubicBezTo>
                  <a:cubicBezTo>
                    <a:pt x="932" y="526"/>
                    <a:pt x="1004" y="1019"/>
                    <a:pt x="1004" y="1520"/>
                  </a:cubicBezTo>
                  <a:cubicBezTo>
                    <a:pt x="1004" y="2022"/>
                    <a:pt x="932" y="2515"/>
                    <a:pt x="773" y="2985"/>
                  </a:cubicBezTo>
                  <a:cubicBezTo>
                    <a:pt x="757" y="3033"/>
                    <a:pt x="757" y="3033"/>
                    <a:pt x="757" y="3033"/>
                  </a:cubicBezTo>
                  <a:lnTo>
                    <a:pt x="0" y="2794"/>
                  </a:lnTo>
                </a:path>
              </a:pathLst>
            </a:custGeom>
            <a:solidFill>
              <a:srgbClr val="76C0B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90" name="Google Shape;890;p142"/>
            <p:cNvSpPr/>
            <p:nvPr/>
          </p:nvSpPr>
          <p:spPr>
            <a:xfrm>
              <a:off x="1333421" y="1575267"/>
              <a:ext cx="3223696" cy="1759273"/>
            </a:xfrm>
            <a:custGeom>
              <a:rect b="b" l="l" r="r" t="t"/>
              <a:pathLst>
                <a:path extrusionOk="0" h="1577" w="2891">
                  <a:moveTo>
                    <a:pt x="2381" y="1545"/>
                  </a:moveTo>
                  <a:lnTo>
                    <a:pt x="2381" y="1545"/>
                  </a:lnTo>
                  <a:cubicBezTo>
                    <a:pt x="1704" y="1051"/>
                    <a:pt x="900" y="796"/>
                    <a:pt x="55" y="796"/>
                  </a:cubicBezTo>
                  <a:cubicBezTo>
                    <a:pt x="0" y="796"/>
                    <a:pt x="0" y="796"/>
                    <a:pt x="0" y="796"/>
                  </a:cubicBezTo>
                  <a:cubicBezTo>
                    <a:pt x="0" y="0"/>
                    <a:pt x="0" y="0"/>
                    <a:pt x="0" y="0"/>
                  </a:cubicBezTo>
                  <a:cubicBezTo>
                    <a:pt x="55" y="0"/>
                    <a:pt x="55" y="0"/>
                    <a:pt x="55" y="0"/>
                  </a:cubicBezTo>
                  <a:cubicBezTo>
                    <a:pt x="1067" y="0"/>
                    <a:pt x="2030" y="311"/>
                    <a:pt x="2851" y="900"/>
                  </a:cubicBezTo>
                  <a:cubicBezTo>
                    <a:pt x="2890" y="931"/>
                    <a:pt x="2890" y="931"/>
                    <a:pt x="2890" y="931"/>
                  </a:cubicBezTo>
                  <a:cubicBezTo>
                    <a:pt x="2420" y="1576"/>
                    <a:pt x="2420" y="1576"/>
                    <a:pt x="2420" y="1576"/>
                  </a:cubicBezTo>
                  <a:lnTo>
                    <a:pt x="2381" y="1545"/>
                  </a:lnTo>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91" name="Google Shape;891;p142"/>
            <p:cNvSpPr/>
            <p:nvPr/>
          </p:nvSpPr>
          <p:spPr>
            <a:xfrm>
              <a:off x="3933019" y="2543357"/>
              <a:ext cx="2511140" cy="3017301"/>
            </a:xfrm>
            <a:custGeom>
              <a:rect b="b" l="l" r="r" t="t"/>
              <a:pathLst>
                <a:path extrusionOk="0" h="2708" w="2255">
                  <a:moveTo>
                    <a:pt x="1481" y="2651"/>
                  </a:moveTo>
                  <a:lnTo>
                    <a:pt x="1481" y="2651"/>
                  </a:lnTo>
                  <a:cubicBezTo>
                    <a:pt x="1354" y="2261"/>
                    <a:pt x="1163" y="1887"/>
                    <a:pt x="916" y="1553"/>
                  </a:cubicBezTo>
                  <a:cubicBezTo>
                    <a:pt x="669" y="1218"/>
                    <a:pt x="382" y="923"/>
                    <a:pt x="48" y="677"/>
                  </a:cubicBezTo>
                  <a:cubicBezTo>
                    <a:pt x="0" y="645"/>
                    <a:pt x="0" y="645"/>
                    <a:pt x="0" y="645"/>
                  </a:cubicBezTo>
                  <a:cubicBezTo>
                    <a:pt x="470" y="0"/>
                    <a:pt x="470" y="0"/>
                    <a:pt x="470" y="0"/>
                  </a:cubicBezTo>
                  <a:cubicBezTo>
                    <a:pt x="518" y="32"/>
                    <a:pt x="518" y="32"/>
                    <a:pt x="518" y="32"/>
                  </a:cubicBezTo>
                  <a:cubicBezTo>
                    <a:pt x="916" y="326"/>
                    <a:pt x="1266" y="677"/>
                    <a:pt x="1561" y="1083"/>
                  </a:cubicBezTo>
                  <a:cubicBezTo>
                    <a:pt x="1855" y="1489"/>
                    <a:pt x="2086" y="1935"/>
                    <a:pt x="2238" y="2405"/>
                  </a:cubicBezTo>
                  <a:cubicBezTo>
                    <a:pt x="2254" y="2460"/>
                    <a:pt x="2254" y="2460"/>
                    <a:pt x="2254" y="2460"/>
                  </a:cubicBezTo>
                  <a:cubicBezTo>
                    <a:pt x="1497" y="2707"/>
                    <a:pt x="1497" y="2707"/>
                    <a:pt x="1497" y="2707"/>
                  </a:cubicBezTo>
                  <a:lnTo>
                    <a:pt x="1481" y="2651"/>
                  </a:lnTo>
                </a:path>
              </a:pathLst>
            </a:custGeom>
            <a:solidFill>
              <a:srgbClr val="91639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92" name="Google Shape;892;p142"/>
            <p:cNvSpPr/>
            <p:nvPr/>
          </p:nvSpPr>
          <p:spPr>
            <a:xfrm>
              <a:off x="1333421" y="10386373"/>
              <a:ext cx="3223696" cy="1769101"/>
            </a:xfrm>
            <a:custGeom>
              <a:rect b="b" l="l" r="r" t="t"/>
              <a:pathLst>
                <a:path extrusionOk="0" h="1586" w="2891">
                  <a:moveTo>
                    <a:pt x="0" y="1585"/>
                  </a:moveTo>
                  <a:lnTo>
                    <a:pt x="0" y="1585"/>
                  </a:lnTo>
                  <a:cubicBezTo>
                    <a:pt x="0" y="788"/>
                    <a:pt x="0" y="788"/>
                    <a:pt x="0" y="788"/>
                  </a:cubicBezTo>
                  <a:cubicBezTo>
                    <a:pt x="55" y="788"/>
                    <a:pt x="55" y="788"/>
                    <a:pt x="55" y="788"/>
                  </a:cubicBezTo>
                  <a:cubicBezTo>
                    <a:pt x="900" y="788"/>
                    <a:pt x="1704" y="526"/>
                    <a:pt x="2381" y="32"/>
                  </a:cubicBezTo>
                  <a:cubicBezTo>
                    <a:pt x="2420" y="0"/>
                    <a:pt x="2420" y="0"/>
                    <a:pt x="2420" y="0"/>
                  </a:cubicBezTo>
                  <a:cubicBezTo>
                    <a:pt x="2890" y="645"/>
                    <a:pt x="2890" y="645"/>
                    <a:pt x="2890" y="645"/>
                  </a:cubicBezTo>
                  <a:cubicBezTo>
                    <a:pt x="2851" y="677"/>
                    <a:pt x="2851" y="677"/>
                    <a:pt x="2851" y="677"/>
                  </a:cubicBezTo>
                  <a:cubicBezTo>
                    <a:pt x="2030" y="1274"/>
                    <a:pt x="1067" y="1585"/>
                    <a:pt x="55" y="1585"/>
                  </a:cubicBezTo>
                  <a:lnTo>
                    <a:pt x="0" y="1585"/>
                  </a:lnTo>
                </a:path>
              </a:pathLst>
            </a:custGeom>
            <a:solidFill>
              <a:srgbClr val="F27954">
                <a:alpha val="7647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93" name="Google Shape;893;p142"/>
            <p:cNvSpPr/>
            <p:nvPr/>
          </p:nvSpPr>
          <p:spPr>
            <a:xfrm>
              <a:off x="3933019" y="8165168"/>
              <a:ext cx="2511140" cy="3012388"/>
            </a:xfrm>
            <a:custGeom>
              <a:rect b="b" l="l" r="r" t="t"/>
              <a:pathLst>
                <a:path extrusionOk="0" h="2701" w="2255">
                  <a:moveTo>
                    <a:pt x="0" y="2055"/>
                  </a:moveTo>
                  <a:lnTo>
                    <a:pt x="0" y="2055"/>
                  </a:lnTo>
                  <a:cubicBezTo>
                    <a:pt x="48" y="2023"/>
                    <a:pt x="48" y="2023"/>
                    <a:pt x="48" y="2023"/>
                  </a:cubicBezTo>
                  <a:cubicBezTo>
                    <a:pt x="382" y="1784"/>
                    <a:pt x="669" y="1489"/>
                    <a:pt x="916" y="1155"/>
                  </a:cubicBezTo>
                  <a:cubicBezTo>
                    <a:pt x="1163" y="820"/>
                    <a:pt x="1354" y="446"/>
                    <a:pt x="1481" y="48"/>
                  </a:cubicBezTo>
                  <a:cubicBezTo>
                    <a:pt x="1497" y="0"/>
                    <a:pt x="1497" y="0"/>
                    <a:pt x="1497" y="0"/>
                  </a:cubicBezTo>
                  <a:cubicBezTo>
                    <a:pt x="2254" y="247"/>
                    <a:pt x="2254" y="247"/>
                    <a:pt x="2254" y="247"/>
                  </a:cubicBezTo>
                  <a:cubicBezTo>
                    <a:pt x="2238" y="295"/>
                    <a:pt x="2238" y="295"/>
                    <a:pt x="2238" y="295"/>
                  </a:cubicBezTo>
                  <a:cubicBezTo>
                    <a:pt x="2086" y="773"/>
                    <a:pt x="1855" y="1219"/>
                    <a:pt x="1561" y="1625"/>
                  </a:cubicBezTo>
                  <a:cubicBezTo>
                    <a:pt x="1266" y="2023"/>
                    <a:pt x="916" y="2381"/>
                    <a:pt x="518" y="2668"/>
                  </a:cubicBezTo>
                  <a:cubicBezTo>
                    <a:pt x="470" y="2700"/>
                    <a:pt x="470" y="2700"/>
                    <a:pt x="470" y="2700"/>
                  </a:cubicBezTo>
                  <a:lnTo>
                    <a:pt x="0" y="2055"/>
                  </a:lnTo>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cxnSp>
          <p:nvCxnSpPr>
            <p:cNvPr id="894" name="Google Shape;894;p142"/>
            <p:cNvCxnSpPr/>
            <p:nvPr/>
          </p:nvCxnSpPr>
          <p:spPr>
            <a:xfrm flipH="1">
              <a:off x="6134567" y="1678463"/>
              <a:ext cx="152338" cy="4916"/>
            </a:xfrm>
            <a:prstGeom prst="straightConnector1">
              <a:avLst/>
            </a:prstGeom>
            <a:noFill/>
            <a:ln cap="flat" cmpd="sng" w="14400">
              <a:solidFill>
                <a:srgbClr val="7F7F7F"/>
              </a:solidFill>
              <a:prstDash val="solid"/>
              <a:round/>
              <a:headEnd len="sm" w="sm" type="none"/>
              <a:tailEnd len="sm" w="sm" type="none"/>
            </a:ln>
          </p:spPr>
        </p:cxnSp>
        <p:cxnSp>
          <p:nvCxnSpPr>
            <p:cNvPr id="895" name="Google Shape;895;p142"/>
            <p:cNvCxnSpPr/>
            <p:nvPr/>
          </p:nvCxnSpPr>
          <p:spPr>
            <a:xfrm flipH="1">
              <a:off x="5854458" y="1678463"/>
              <a:ext cx="152341" cy="4916"/>
            </a:xfrm>
            <a:prstGeom prst="straightConnector1">
              <a:avLst/>
            </a:prstGeom>
            <a:noFill/>
            <a:ln cap="flat" cmpd="sng" w="14400">
              <a:solidFill>
                <a:srgbClr val="7F7F7F"/>
              </a:solidFill>
              <a:prstDash val="solid"/>
              <a:round/>
              <a:headEnd len="sm" w="sm" type="none"/>
              <a:tailEnd len="sm" w="sm" type="none"/>
            </a:ln>
          </p:spPr>
        </p:cxnSp>
        <p:cxnSp>
          <p:nvCxnSpPr>
            <p:cNvPr id="896" name="Google Shape;896;p142"/>
            <p:cNvCxnSpPr/>
            <p:nvPr/>
          </p:nvCxnSpPr>
          <p:spPr>
            <a:xfrm flipH="1">
              <a:off x="5569436" y="1678463"/>
              <a:ext cx="152341" cy="4916"/>
            </a:xfrm>
            <a:prstGeom prst="straightConnector1">
              <a:avLst/>
            </a:prstGeom>
            <a:noFill/>
            <a:ln cap="flat" cmpd="sng" w="14400">
              <a:solidFill>
                <a:srgbClr val="7F7F7F"/>
              </a:solidFill>
              <a:prstDash val="solid"/>
              <a:round/>
              <a:headEnd len="sm" w="sm" type="none"/>
              <a:tailEnd len="sm" w="sm" type="none"/>
            </a:ln>
          </p:spPr>
        </p:cxnSp>
        <p:cxnSp>
          <p:nvCxnSpPr>
            <p:cNvPr id="897" name="Google Shape;897;p142"/>
            <p:cNvCxnSpPr/>
            <p:nvPr/>
          </p:nvCxnSpPr>
          <p:spPr>
            <a:xfrm flipH="1">
              <a:off x="5284414" y="1678463"/>
              <a:ext cx="152341" cy="4916"/>
            </a:xfrm>
            <a:prstGeom prst="straightConnector1">
              <a:avLst/>
            </a:prstGeom>
            <a:noFill/>
            <a:ln cap="flat" cmpd="sng" w="14400">
              <a:solidFill>
                <a:srgbClr val="7F7F7F"/>
              </a:solidFill>
              <a:prstDash val="solid"/>
              <a:round/>
              <a:headEnd len="sm" w="sm" type="none"/>
              <a:tailEnd len="sm" w="sm" type="none"/>
            </a:ln>
          </p:spPr>
        </p:cxnSp>
        <p:cxnSp>
          <p:nvCxnSpPr>
            <p:cNvPr id="898" name="Google Shape;898;p142"/>
            <p:cNvCxnSpPr/>
            <p:nvPr/>
          </p:nvCxnSpPr>
          <p:spPr>
            <a:xfrm flipH="1">
              <a:off x="4999393" y="1678463"/>
              <a:ext cx="152341" cy="4916"/>
            </a:xfrm>
            <a:prstGeom prst="straightConnector1">
              <a:avLst/>
            </a:prstGeom>
            <a:noFill/>
            <a:ln cap="flat" cmpd="sng" w="14400">
              <a:solidFill>
                <a:srgbClr val="7F7F7F"/>
              </a:solidFill>
              <a:prstDash val="solid"/>
              <a:round/>
              <a:headEnd len="sm" w="sm" type="none"/>
              <a:tailEnd len="sm" w="sm" type="none"/>
            </a:ln>
          </p:spPr>
        </p:cxnSp>
        <p:cxnSp>
          <p:nvCxnSpPr>
            <p:cNvPr id="899" name="Google Shape;899;p142"/>
            <p:cNvCxnSpPr/>
            <p:nvPr/>
          </p:nvCxnSpPr>
          <p:spPr>
            <a:xfrm flipH="1">
              <a:off x="4719286" y="1678463"/>
              <a:ext cx="152338" cy="4916"/>
            </a:xfrm>
            <a:prstGeom prst="straightConnector1">
              <a:avLst/>
            </a:prstGeom>
            <a:noFill/>
            <a:ln cap="flat" cmpd="sng" w="14400">
              <a:solidFill>
                <a:srgbClr val="7F7F7F"/>
              </a:solidFill>
              <a:prstDash val="solid"/>
              <a:round/>
              <a:headEnd len="sm" w="sm" type="none"/>
              <a:tailEnd len="sm" w="sm" type="none"/>
            </a:ln>
          </p:spPr>
        </p:cxnSp>
        <p:cxnSp>
          <p:nvCxnSpPr>
            <p:cNvPr id="900" name="Google Shape;900;p142"/>
            <p:cNvCxnSpPr/>
            <p:nvPr/>
          </p:nvCxnSpPr>
          <p:spPr>
            <a:xfrm flipH="1">
              <a:off x="4434264" y="1678463"/>
              <a:ext cx="152338" cy="4916"/>
            </a:xfrm>
            <a:prstGeom prst="straightConnector1">
              <a:avLst/>
            </a:prstGeom>
            <a:noFill/>
            <a:ln cap="flat" cmpd="sng" w="14400">
              <a:solidFill>
                <a:srgbClr val="7F7F7F"/>
              </a:solidFill>
              <a:prstDash val="solid"/>
              <a:round/>
              <a:headEnd len="sm" w="sm" type="none"/>
              <a:tailEnd len="sm" w="sm" type="none"/>
            </a:ln>
          </p:spPr>
        </p:cxnSp>
        <p:cxnSp>
          <p:nvCxnSpPr>
            <p:cNvPr id="901" name="Google Shape;901;p142"/>
            <p:cNvCxnSpPr/>
            <p:nvPr/>
          </p:nvCxnSpPr>
          <p:spPr>
            <a:xfrm flipH="1">
              <a:off x="4149243" y="1678463"/>
              <a:ext cx="152338" cy="4916"/>
            </a:xfrm>
            <a:prstGeom prst="straightConnector1">
              <a:avLst/>
            </a:prstGeom>
            <a:noFill/>
            <a:ln cap="flat" cmpd="sng" w="14400">
              <a:solidFill>
                <a:srgbClr val="7F7F7F"/>
              </a:solidFill>
              <a:prstDash val="solid"/>
              <a:round/>
              <a:headEnd len="sm" w="sm" type="none"/>
              <a:tailEnd len="sm" w="sm" type="none"/>
            </a:ln>
          </p:spPr>
        </p:cxnSp>
        <p:cxnSp>
          <p:nvCxnSpPr>
            <p:cNvPr id="902" name="Google Shape;902;p142"/>
            <p:cNvCxnSpPr/>
            <p:nvPr/>
          </p:nvCxnSpPr>
          <p:spPr>
            <a:xfrm flipH="1">
              <a:off x="3864221" y="1678463"/>
              <a:ext cx="152338" cy="4916"/>
            </a:xfrm>
            <a:prstGeom prst="straightConnector1">
              <a:avLst/>
            </a:prstGeom>
            <a:noFill/>
            <a:ln cap="flat" cmpd="sng" w="14400">
              <a:solidFill>
                <a:srgbClr val="7F7F7F"/>
              </a:solidFill>
              <a:prstDash val="solid"/>
              <a:round/>
              <a:headEnd len="sm" w="sm" type="none"/>
              <a:tailEnd len="sm" w="sm" type="none"/>
            </a:ln>
          </p:spPr>
        </p:cxnSp>
        <p:sp>
          <p:nvSpPr>
            <p:cNvPr id="903" name="Google Shape;903;p142"/>
            <p:cNvSpPr/>
            <p:nvPr/>
          </p:nvSpPr>
          <p:spPr>
            <a:xfrm>
              <a:off x="3603768" y="1678463"/>
              <a:ext cx="127768" cy="44229"/>
            </a:xfrm>
            <a:custGeom>
              <a:rect b="b" l="l" r="r" t="t"/>
              <a:pathLst>
                <a:path extrusionOk="0" h="41" w="113">
                  <a:moveTo>
                    <a:pt x="112" y="0"/>
                  </a:moveTo>
                  <a:lnTo>
                    <a:pt x="40" y="0"/>
                  </a:lnTo>
                  <a:lnTo>
                    <a:pt x="0" y="40"/>
                  </a:lnTo>
                </a:path>
              </a:pathLst>
            </a:custGeom>
            <a:noFill/>
            <a:ln cap="flat" cmpd="sng" w="14400">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cxnSp>
          <p:nvCxnSpPr>
            <p:cNvPr id="904" name="Google Shape;904;p142"/>
            <p:cNvCxnSpPr/>
            <p:nvPr/>
          </p:nvCxnSpPr>
          <p:spPr>
            <a:xfrm flipH="1">
              <a:off x="3412117" y="1830804"/>
              <a:ext cx="98283" cy="108112"/>
            </a:xfrm>
            <a:prstGeom prst="straightConnector1">
              <a:avLst/>
            </a:prstGeom>
            <a:noFill/>
            <a:ln cap="flat" cmpd="sng" w="14400">
              <a:solidFill>
                <a:srgbClr val="7F7F7F"/>
              </a:solidFill>
              <a:prstDash val="solid"/>
              <a:round/>
              <a:headEnd len="sm" w="sm" type="none"/>
              <a:tailEnd len="sm" w="sm" type="none"/>
            </a:ln>
          </p:spPr>
        </p:cxnSp>
        <p:cxnSp>
          <p:nvCxnSpPr>
            <p:cNvPr id="905" name="Google Shape;905;p142"/>
            <p:cNvCxnSpPr/>
            <p:nvPr/>
          </p:nvCxnSpPr>
          <p:spPr>
            <a:xfrm>
              <a:off x="5716861" y="3924240"/>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06" name="Google Shape;906;p142"/>
            <p:cNvCxnSpPr/>
            <p:nvPr/>
          </p:nvCxnSpPr>
          <p:spPr>
            <a:xfrm>
              <a:off x="6001883" y="3924240"/>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07" name="Google Shape;907;p142"/>
            <p:cNvCxnSpPr/>
            <p:nvPr/>
          </p:nvCxnSpPr>
          <p:spPr>
            <a:xfrm>
              <a:off x="6281993" y="3924240"/>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08" name="Google Shape;908;p142"/>
            <p:cNvCxnSpPr/>
            <p:nvPr/>
          </p:nvCxnSpPr>
          <p:spPr>
            <a:xfrm>
              <a:off x="6567014" y="3924240"/>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09" name="Google Shape;909;p142"/>
            <p:cNvCxnSpPr/>
            <p:nvPr/>
          </p:nvCxnSpPr>
          <p:spPr>
            <a:xfrm>
              <a:off x="6852036" y="3924240"/>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10" name="Google Shape;910;p142"/>
            <p:cNvCxnSpPr/>
            <p:nvPr/>
          </p:nvCxnSpPr>
          <p:spPr>
            <a:xfrm>
              <a:off x="7137058" y="3924240"/>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11" name="Google Shape;911;p142"/>
            <p:cNvCxnSpPr/>
            <p:nvPr/>
          </p:nvCxnSpPr>
          <p:spPr>
            <a:xfrm>
              <a:off x="7422080" y="3924240"/>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12" name="Google Shape;912;p142"/>
            <p:cNvCxnSpPr/>
            <p:nvPr/>
          </p:nvCxnSpPr>
          <p:spPr>
            <a:xfrm>
              <a:off x="7702186" y="3924240"/>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13" name="Google Shape;913;p142"/>
            <p:cNvCxnSpPr/>
            <p:nvPr/>
          </p:nvCxnSpPr>
          <p:spPr>
            <a:xfrm>
              <a:off x="7987208" y="3924240"/>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14" name="Google Shape;914;p142"/>
            <p:cNvCxnSpPr/>
            <p:nvPr/>
          </p:nvCxnSpPr>
          <p:spPr>
            <a:xfrm>
              <a:off x="8272230" y="3924240"/>
              <a:ext cx="78627" cy="4913"/>
            </a:xfrm>
            <a:prstGeom prst="straightConnector1">
              <a:avLst/>
            </a:prstGeom>
            <a:noFill/>
            <a:ln cap="flat" cmpd="sng" w="14400">
              <a:solidFill>
                <a:srgbClr val="7F7F7F"/>
              </a:solidFill>
              <a:prstDash val="solid"/>
              <a:round/>
              <a:headEnd len="sm" w="sm" type="none"/>
              <a:tailEnd len="sm" w="sm" type="none"/>
            </a:ln>
          </p:spPr>
        </p:cxnSp>
        <p:cxnSp>
          <p:nvCxnSpPr>
            <p:cNvPr id="915" name="Google Shape;915;p142"/>
            <p:cNvCxnSpPr/>
            <p:nvPr/>
          </p:nvCxnSpPr>
          <p:spPr>
            <a:xfrm>
              <a:off x="6630897" y="6862914"/>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16" name="Google Shape;916;p142"/>
            <p:cNvCxnSpPr/>
            <p:nvPr/>
          </p:nvCxnSpPr>
          <p:spPr>
            <a:xfrm>
              <a:off x="6915919" y="6862914"/>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17" name="Google Shape;917;p142"/>
            <p:cNvCxnSpPr/>
            <p:nvPr/>
          </p:nvCxnSpPr>
          <p:spPr>
            <a:xfrm>
              <a:off x="7200941" y="6862914"/>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18" name="Google Shape;918;p142"/>
            <p:cNvCxnSpPr/>
            <p:nvPr/>
          </p:nvCxnSpPr>
          <p:spPr>
            <a:xfrm>
              <a:off x="7481050" y="6862914"/>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19" name="Google Shape;919;p142"/>
            <p:cNvCxnSpPr/>
            <p:nvPr/>
          </p:nvCxnSpPr>
          <p:spPr>
            <a:xfrm>
              <a:off x="7766072" y="6862914"/>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20" name="Google Shape;920;p142"/>
            <p:cNvCxnSpPr/>
            <p:nvPr/>
          </p:nvCxnSpPr>
          <p:spPr>
            <a:xfrm>
              <a:off x="8051094" y="6862914"/>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21" name="Google Shape;921;p142"/>
            <p:cNvCxnSpPr/>
            <p:nvPr/>
          </p:nvCxnSpPr>
          <p:spPr>
            <a:xfrm>
              <a:off x="8336116" y="6862914"/>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22" name="Google Shape;922;p142"/>
            <p:cNvCxnSpPr/>
            <p:nvPr/>
          </p:nvCxnSpPr>
          <p:spPr>
            <a:xfrm>
              <a:off x="8621138" y="6862914"/>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23" name="Google Shape;923;p142"/>
            <p:cNvCxnSpPr/>
            <p:nvPr/>
          </p:nvCxnSpPr>
          <p:spPr>
            <a:xfrm>
              <a:off x="8901244" y="6862914"/>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24" name="Google Shape;924;p142"/>
            <p:cNvCxnSpPr/>
            <p:nvPr/>
          </p:nvCxnSpPr>
          <p:spPr>
            <a:xfrm>
              <a:off x="9186266" y="6862914"/>
              <a:ext cx="73714" cy="4913"/>
            </a:xfrm>
            <a:prstGeom prst="straightConnector1">
              <a:avLst/>
            </a:prstGeom>
            <a:noFill/>
            <a:ln cap="flat" cmpd="sng" w="14400">
              <a:solidFill>
                <a:srgbClr val="7F7F7F"/>
              </a:solidFill>
              <a:prstDash val="solid"/>
              <a:round/>
              <a:headEnd len="sm" w="sm" type="none"/>
              <a:tailEnd len="sm" w="sm" type="none"/>
            </a:ln>
          </p:spPr>
        </p:cxnSp>
        <p:cxnSp>
          <p:nvCxnSpPr>
            <p:cNvPr id="925" name="Google Shape;925;p142"/>
            <p:cNvCxnSpPr/>
            <p:nvPr/>
          </p:nvCxnSpPr>
          <p:spPr>
            <a:xfrm>
              <a:off x="5716861" y="9663991"/>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26" name="Google Shape;926;p142"/>
            <p:cNvCxnSpPr/>
            <p:nvPr/>
          </p:nvCxnSpPr>
          <p:spPr>
            <a:xfrm>
              <a:off x="6001883" y="9663991"/>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27" name="Google Shape;927;p142"/>
            <p:cNvCxnSpPr/>
            <p:nvPr/>
          </p:nvCxnSpPr>
          <p:spPr>
            <a:xfrm>
              <a:off x="6281993" y="9663991"/>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28" name="Google Shape;928;p142"/>
            <p:cNvCxnSpPr/>
            <p:nvPr/>
          </p:nvCxnSpPr>
          <p:spPr>
            <a:xfrm>
              <a:off x="6567014" y="9663991"/>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29" name="Google Shape;929;p142"/>
            <p:cNvCxnSpPr/>
            <p:nvPr/>
          </p:nvCxnSpPr>
          <p:spPr>
            <a:xfrm>
              <a:off x="6852036" y="9663991"/>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30" name="Google Shape;930;p142"/>
            <p:cNvCxnSpPr/>
            <p:nvPr/>
          </p:nvCxnSpPr>
          <p:spPr>
            <a:xfrm>
              <a:off x="7137058" y="9663991"/>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31" name="Google Shape;931;p142"/>
            <p:cNvCxnSpPr/>
            <p:nvPr/>
          </p:nvCxnSpPr>
          <p:spPr>
            <a:xfrm>
              <a:off x="7422080" y="9663991"/>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32" name="Google Shape;932;p142"/>
            <p:cNvCxnSpPr/>
            <p:nvPr/>
          </p:nvCxnSpPr>
          <p:spPr>
            <a:xfrm>
              <a:off x="7702186" y="9663991"/>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33" name="Google Shape;933;p142"/>
            <p:cNvCxnSpPr/>
            <p:nvPr/>
          </p:nvCxnSpPr>
          <p:spPr>
            <a:xfrm>
              <a:off x="7987208" y="9663991"/>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34" name="Google Shape;934;p142"/>
            <p:cNvCxnSpPr/>
            <p:nvPr/>
          </p:nvCxnSpPr>
          <p:spPr>
            <a:xfrm>
              <a:off x="8272230" y="9663991"/>
              <a:ext cx="78627" cy="4913"/>
            </a:xfrm>
            <a:prstGeom prst="straightConnector1">
              <a:avLst/>
            </a:prstGeom>
            <a:noFill/>
            <a:ln cap="flat" cmpd="sng" w="14400">
              <a:solidFill>
                <a:srgbClr val="7F7F7F"/>
              </a:solidFill>
              <a:prstDash val="solid"/>
              <a:round/>
              <a:headEnd len="sm" w="sm" type="none"/>
              <a:tailEnd len="sm" w="sm" type="none"/>
            </a:ln>
          </p:spPr>
        </p:cxnSp>
        <p:cxnSp>
          <p:nvCxnSpPr>
            <p:cNvPr id="935" name="Google Shape;935;p142"/>
            <p:cNvCxnSpPr/>
            <p:nvPr/>
          </p:nvCxnSpPr>
          <p:spPr>
            <a:xfrm flipH="1">
              <a:off x="6109995" y="12042450"/>
              <a:ext cx="152341" cy="4913"/>
            </a:xfrm>
            <a:prstGeom prst="straightConnector1">
              <a:avLst/>
            </a:prstGeom>
            <a:noFill/>
            <a:ln cap="flat" cmpd="sng" w="14400">
              <a:solidFill>
                <a:srgbClr val="7F7F7F"/>
              </a:solidFill>
              <a:prstDash val="solid"/>
              <a:round/>
              <a:headEnd len="sm" w="sm" type="none"/>
              <a:tailEnd len="sm" w="sm" type="none"/>
            </a:ln>
          </p:spPr>
        </p:cxnSp>
        <p:cxnSp>
          <p:nvCxnSpPr>
            <p:cNvPr id="936" name="Google Shape;936;p142"/>
            <p:cNvCxnSpPr/>
            <p:nvPr/>
          </p:nvCxnSpPr>
          <p:spPr>
            <a:xfrm flipH="1">
              <a:off x="5824973" y="12042450"/>
              <a:ext cx="152341" cy="4913"/>
            </a:xfrm>
            <a:prstGeom prst="straightConnector1">
              <a:avLst/>
            </a:prstGeom>
            <a:noFill/>
            <a:ln cap="flat" cmpd="sng" w="14400">
              <a:solidFill>
                <a:srgbClr val="7F7F7F"/>
              </a:solidFill>
              <a:prstDash val="solid"/>
              <a:round/>
              <a:headEnd len="sm" w="sm" type="none"/>
              <a:tailEnd len="sm" w="sm" type="none"/>
            </a:ln>
          </p:spPr>
        </p:cxnSp>
        <p:cxnSp>
          <p:nvCxnSpPr>
            <p:cNvPr id="937" name="Google Shape;937;p142"/>
            <p:cNvCxnSpPr/>
            <p:nvPr/>
          </p:nvCxnSpPr>
          <p:spPr>
            <a:xfrm flipH="1">
              <a:off x="5544867" y="12042450"/>
              <a:ext cx="152338" cy="4913"/>
            </a:xfrm>
            <a:prstGeom prst="straightConnector1">
              <a:avLst/>
            </a:prstGeom>
            <a:noFill/>
            <a:ln cap="flat" cmpd="sng" w="14400">
              <a:solidFill>
                <a:srgbClr val="7F7F7F"/>
              </a:solidFill>
              <a:prstDash val="solid"/>
              <a:round/>
              <a:headEnd len="sm" w="sm" type="none"/>
              <a:tailEnd len="sm" w="sm" type="none"/>
            </a:ln>
          </p:spPr>
        </p:cxnSp>
        <p:cxnSp>
          <p:nvCxnSpPr>
            <p:cNvPr id="938" name="Google Shape;938;p142"/>
            <p:cNvCxnSpPr/>
            <p:nvPr/>
          </p:nvCxnSpPr>
          <p:spPr>
            <a:xfrm flipH="1">
              <a:off x="5259845" y="12042450"/>
              <a:ext cx="152338" cy="4913"/>
            </a:xfrm>
            <a:prstGeom prst="straightConnector1">
              <a:avLst/>
            </a:prstGeom>
            <a:noFill/>
            <a:ln cap="flat" cmpd="sng" w="14400">
              <a:solidFill>
                <a:srgbClr val="7F7F7F"/>
              </a:solidFill>
              <a:prstDash val="solid"/>
              <a:round/>
              <a:headEnd len="sm" w="sm" type="none"/>
              <a:tailEnd len="sm" w="sm" type="none"/>
            </a:ln>
          </p:spPr>
        </p:cxnSp>
        <p:cxnSp>
          <p:nvCxnSpPr>
            <p:cNvPr id="939" name="Google Shape;939;p142"/>
            <p:cNvCxnSpPr/>
            <p:nvPr/>
          </p:nvCxnSpPr>
          <p:spPr>
            <a:xfrm flipH="1">
              <a:off x="4974823" y="12042450"/>
              <a:ext cx="152338" cy="4913"/>
            </a:xfrm>
            <a:prstGeom prst="straightConnector1">
              <a:avLst/>
            </a:prstGeom>
            <a:noFill/>
            <a:ln cap="flat" cmpd="sng" w="14400">
              <a:solidFill>
                <a:srgbClr val="7F7F7F"/>
              </a:solidFill>
              <a:prstDash val="solid"/>
              <a:round/>
              <a:headEnd len="sm" w="sm" type="none"/>
              <a:tailEnd len="sm" w="sm" type="none"/>
            </a:ln>
          </p:spPr>
        </p:cxnSp>
        <p:cxnSp>
          <p:nvCxnSpPr>
            <p:cNvPr id="940" name="Google Shape;940;p142"/>
            <p:cNvCxnSpPr/>
            <p:nvPr/>
          </p:nvCxnSpPr>
          <p:spPr>
            <a:xfrm flipH="1">
              <a:off x="4689801" y="12042450"/>
              <a:ext cx="152338" cy="4913"/>
            </a:xfrm>
            <a:prstGeom prst="straightConnector1">
              <a:avLst/>
            </a:prstGeom>
            <a:noFill/>
            <a:ln cap="flat" cmpd="sng" w="14400">
              <a:solidFill>
                <a:srgbClr val="7F7F7F"/>
              </a:solidFill>
              <a:prstDash val="solid"/>
              <a:round/>
              <a:headEnd len="sm" w="sm" type="none"/>
              <a:tailEnd len="sm" w="sm" type="none"/>
            </a:ln>
          </p:spPr>
        </p:cxnSp>
        <p:cxnSp>
          <p:nvCxnSpPr>
            <p:cNvPr id="941" name="Google Shape;941;p142"/>
            <p:cNvCxnSpPr/>
            <p:nvPr/>
          </p:nvCxnSpPr>
          <p:spPr>
            <a:xfrm flipH="1">
              <a:off x="4404779" y="12042450"/>
              <a:ext cx="152338" cy="4913"/>
            </a:xfrm>
            <a:prstGeom prst="straightConnector1">
              <a:avLst/>
            </a:prstGeom>
            <a:noFill/>
            <a:ln cap="flat" cmpd="sng" w="14400">
              <a:solidFill>
                <a:srgbClr val="7F7F7F"/>
              </a:solidFill>
              <a:prstDash val="solid"/>
              <a:round/>
              <a:headEnd len="sm" w="sm" type="none"/>
              <a:tailEnd len="sm" w="sm" type="none"/>
            </a:ln>
          </p:spPr>
        </p:cxnSp>
        <p:cxnSp>
          <p:nvCxnSpPr>
            <p:cNvPr id="942" name="Google Shape;942;p142"/>
            <p:cNvCxnSpPr/>
            <p:nvPr/>
          </p:nvCxnSpPr>
          <p:spPr>
            <a:xfrm flipH="1">
              <a:off x="4124670" y="12042450"/>
              <a:ext cx="152341" cy="4913"/>
            </a:xfrm>
            <a:prstGeom prst="straightConnector1">
              <a:avLst/>
            </a:prstGeom>
            <a:noFill/>
            <a:ln cap="flat" cmpd="sng" w="14400">
              <a:solidFill>
                <a:srgbClr val="7F7F7F"/>
              </a:solidFill>
              <a:prstDash val="solid"/>
              <a:round/>
              <a:headEnd len="sm" w="sm" type="none"/>
              <a:tailEnd len="sm" w="sm" type="none"/>
            </a:ln>
          </p:spPr>
        </p:cxnSp>
        <p:cxnSp>
          <p:nvCxnSpPr>
            <p:cNvPr id="943" name="Google Shape;943;p142"/>
            <p:cNvCxnSpPr/>
            <p:nvPr/>
          </p:nvCxnSpPr>
          <p:spPr>
            <a:xfrm flipH="1">
              <a:off x="3839648" y="12042450"/>
              <a:ext cx="152341" cy="4913"/>
            </a:xfrm>
            <a:prstGeom prst="straightConnector1">
              <a:avLst/>
            </a:prstGeom>
            <a:noFill/>
            <a:ln cap="flat" cmpd="sng" w="14400">
              <a:solidFill>
                <a:srgbClr val="7F7F7F"/>
              </a:solidFill>
              <a:prstDash val="solid"/>
              <a:round/>
              <a:headEnd len="sm" w="sm" type="none"/>
              <a:tailEnd len="sm" w="sm" type="none"/>
            </a:ln>
          </p:spPr>
        </p:cxnSp>
        <p:sp>
          <p:nvSpPr>
            <p:cNvPr id="944" name="Google Shape;944;p142"/>
            <p:cNvSpPr/>
            <p:nvPr/>
          </p:nvSpPr>
          <p:spPr>
            <a:xfrm>
              <a:off x="3593940" y="11988392"/>
              <a:ext cx="108112" cy="54057"/>
            </a:xfrm>
            <a:custGeom>
              <a:rect b="b" l="l" r="r" t="t"/>
              <a:pathLst>
                <a:path extrusionOk="0" h="49" w="97">
                  <a:moveTo>
                    <a:pt x="96" y="48"/>
                  </a:moveTo>
                  <a:lnTo>
                    <a:pt x="32" y="48"/>
                  </a:lnTo>
                  <a:lnTo>
                    <a:pt x="0" y="0"/>
                  </a:lnTo>
                </a:path>
              </a:pathLst>
            </a:custGeom>
            <a:noFill/>
            <a:ln cap="flat" cmpd="sng" w="14400">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cxnSp>
          <p:nvCxnSpPr>
            <p:cNvPr id="945" name="Google Shape;945;p142"/>
            <p:cNvCxnSpPr/>
            <p:nvPr/>
          </p:nvCxnSpPr>
          <p:spPr>
            <a:xfrm rot="10800000">
              <a:off x="3441602" y="11737771"/>
              <a:ext cx="88455" cy="132681"/>
            </a:xfrm>
            <a:prstGeom prst="straightConnector1">
              <a:avLst/>
            </a:prstGeom>
            <a:noFill/>
            <a:ln cap="flat" cmpd="sng" w="14400">
              <a:solidFill>
                <a:srgbClr val="7F7F7F"/>
              </a:solidFill>
              <a:prstDash val="solid"/>
              <a:round/>
              <a:headEnd len="sm" w="sm" type="none"/>
              <a:tailEnd len="sm" w="sm" type="none"/>
            </a:ln>
          </p:spPr>
        </p:cxnSp>
      </p:grpSp>
      <p:sp>
        <p:nvSpPr>
          <p:cNvPr id="946" name="Google Shape;946;p142"/>
          <p:cNvSpPr txBox="1"/>
          <p:nvPr>
            <p:ph idx="1" type="body"/>
          </p:nvPr>
        </p:nvSpPr>
        <p:spPr>
          <a:xfrm>
            <a:off x="734715" y="1476869"/>
            <a:ext cx="4312551" cy="41478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7" name="Google Shape;947;p142"/>
          <p:cNvSpPr/>
          <p:nvPr/>
        </p:nvSpPr>
        <p:spPr>
          <a:xfrm>
            <a:off x="818862" y="1340326"/>
            <a:ext cx="792000" cy="21410"/>
          </a:xfrm>
          <a:prstGeom prst="rect">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948" name="Google Shape;948;p142"/>
          <p:cNvSpPr txBox="1"/>
          <p:nvPr>
            <p:ph idx="2" type="body"/>
          </p:nvPr>
        </p:nvSpPr>
        <p:spPr>
          <a:xfrm>
            <a:off x="734715" y="642972"/>
            <a:ext cx="4308887"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9" name="Google Shape;949;p142"/>
          <p:cNvSpPr txBox="1"/>
          <p:nvPr>
            <p:ph idx="3" type="body"/>
          </p:nvPr>
        </p:nvSpPr>
        <p:spPr>
          <a:xfrm>
            <a:off x="5383587" y="2953714"/>
            <a:ext cx="2219219" cy="44232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rgbClr val="595A59"/>
              </a:buClr>
              <a:buSzPts val="2200"/>
              <a:buNone/>
              <a:defRPr b="1" i="0" sz="22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0" name="Google Shape;950;p142"/>
          <p:cNvSpPr txBox="1"/>
          <p:nvPr>
            <p:ph idx="4" type="body"/>
          </p:nvPr>
        </p:nvSpPr>
        <p:spPr>
          <a:xfrm>
            <a:off x="6505378" y="706995"/>
            <a:ext cx="2219219" cy="44232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rgbClr val="595A59"/>
              </a:buClr>
              <a:buSzPts val="2200"/>
              <a:buNone/>
              <a:defRPr b="1" i="0" sz="22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1" name="Google Shape;951;p142"/>
          <p:cNvSpPr txBox="1"/>
          <p:nvPr>
            <p:ph idx="5" type="body"/>
          </p:nvPr>
        </p:nvSpPr>
        <p:spPr>
          <a:xfrm>
            <a:off x="6667059" y="5252705"/>
            <a:ext cx="2219219" cy="44232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rgbClr val="595A59"/>
              </a:buClr>
              <a:buSzPts val="2200"/>
              <a:buNone/>
              <a:defRPr b="1" i="0" sz="22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2" name="Google Shape;952;p142"/>
          <p:cNvSpPr txBox="1"/>
          <p:nvPr>
            <p:ph idx="6" type="body"/>
          </p:nvPr>
        </p:nvSpPr>
        <p:spPr>
          <a:xfrm>
            <a:off x="5731325" y="4198813"/>
            <a:ext cx="2219219" cy="44232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rgbClr val="595A59"/>
              </a:buClr>
              <a:buSzPts val="2200"/>
              <a:buNone/>
              <a:defRPr b="1" i="0" sz="22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3" name="Google Shape;953;p142"/>
          <p:cNvSpPr txBox="1"/>
          <p:nvPr>
            <p:ph idx="7" type="body"/>
          </p:nvPr>
        </p:nvSpPr>
        <p:spPr>
          <a:xfrm>
            <a:off x="5779230" y="1711325"/>
            <a:ext cx="2219219" cy="44232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rgbClr val="595A59"/>
              </a:buClr>
              <a:buSzPts val="2200"/>
              <a:buNone/>
              <a:defRPr b="1" i="0" sz="22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954" name="Google Shape;954;p142"/>
          <p:cNvPicPr preferRelativeResize="0"/>
          <p:nvPr/>
        </p:nvPicPr>
        <p:blipFill rotWithShape="1">
          <a:blip r:embed="rId2">
            <a:alphaModFix amt="48000"/>
          </a:blip>
          <a:srcRect b="83247" l="-26772" r="-5883" t="-4018"/>
          <a:stretch/>
        </p:blipFill>
        <p:spPr>
          <a:xfrm>
            <a:off x="-815415" y="5718931"/>
            <a:ext cx="5564883" cy="1181829"/>
          </a:xfrm>
          <a:prstGeom prst="rect">
            <a:avLst/>
          </a:prstGeom>
          <a:noFill/>
          <a:ln>
            <a:noFill/>
          </a:ln>
        </p:spPr>
      </p:pic>
      <p:grpSp>
        <p:nvGrpSpPr>
          <p:cNvPr id="955" name="Google Shape;955;p142"/>
          <p:cNvGrpSpPr/>
          <p:nvPr/>
        </p:nvGrpSpPr>
        <p:grpSpPr>
          <a:xfrm>
            <a:off x="389965" y="6092742"/>
            <a:ext cx="3144242" cy="374574"/>
            <a:chOff x="301128" y="6151084"/>
            <a:chExt cx="3144242" cy="374574"/>
          </a:xfrm>
        </p:grpSpPr>
        <p:pic>
          <p:nvPicPr>
            <p:cNvPr descr="Shape&#10;&#10;Description automatically generated with medium confidence" id="956" name="Google Shape;956;p142"/>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957" name="Google Shape;957;p142"/>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958" name="Google Shape;958;p142"/>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oint number graph with icons A">
  <p:cSld name="5 point number graph with icons A">
    <p:spTree>
      <p:nvGrpSpPr>
        <p:cNvPr id="959" name="Shape 959"/>
        <p:cNvGrpSpPr/>
        <p:nvPr/>
      </p:nvGrpSpPr>
      <p:grpSpPr>
        <a:xfrm>
          <a:off x="0" y="0"/>
          <a:ext cx="0" cy="0"/>
          <a:chOff x="0" y="0"/>
          <a:chExt cx="0" cy="0"/>
        </a:xfrm>
      </p:grpSpPr>
      <p:sp>
        <p:nvSpPr>
          <p:cNvPr id="960" name="Google Shape;960;p143"/>
          <p:cNvSpPr txBox="1"/>
          <p:nvPr>
            <p:ph idx="1" type="body"/>
          </p:nvPr>
        </p:nvSpPr>
        <p:spPr>
          <a:xfrm>
            <a:off x="411246" y="429619"/>
            <a:ext cx="4308887"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9527B"/>
              </a:buClr>
              <a:buSzPts val="3600"/>
              <a:buNone/>
              <a:defRPr b="0" i="0" sz="36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1" name="Google Shape;961;p143"/>
          <p:cNvSpPr/>
          <p:nvPr/>
        </p:nvSpPr>
        <p:spPr>
          <a:xfrm>
            <a:off x="2384303" y="2144026"/>
            <a:ext cx="2066436" cy="2071148"/>
          </a:xfrm>
          <a:custGeom>
            <a:rect b="b" l="l" r="r" t="t"/>
            <a:pathLst>
              <a:path extrusionOk="0" h="3876" w="3868">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62" name="Google Shape;962;p143"/>
          <p:cNvSpPr/>
          <p:nvPr/>
        </p:nvSpPr>
        <p:spPr>
          <a:xfrm>
            <a:off x="6875324" y="2733089"/>
            <a:ext cx="2365680" cy="2365680"/>
          </a:xfrm>
          <a:custGeom>
            <a:rect b="b" l="l" r="r" t="t"/>
            <a:pathLst>
              <a:path extrusionOk="0" h="4428" w="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91639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63" name="Google Shape;963;p143"/>
          <p:cNvSpPr/>
          <p:nvPr/>
        </p:nvSpPr>
        <p:spPr>
          <a:xfrm>
            <a:off x="4224538" y="3013484"/>
            <a:ext cx="2313842" cy="2313842"/>
          </a:xfrm>
          <a:custGeom>
            <a:rect b="b" l="l" r="r" t="t"/>
            <a:pathLst>
              <a:path extrusionOk="0" h="4329" w="4330">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64" name="Google Shape;964;p143"/>
          <p:cNvSpPr/>
          <p:nvPr/>
        </p:nvSpPr>
        <p:spPr>
          <a:xfrm>
            <a:off x="8911127" y="1536112"/>
            <a:ext cx="2690842" cy="2688487"/>
          </a:xfrm>
          <a:custGeom>
            <a:rect b="b" l="l" r="r" t="t"/>
            <a:pathLst>
              <a:path extrusionOk="0" h="5033" w="5034">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76C0B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65" name="Google Shape;965;p143"/>
          <p:cNvSpPr/>
          <p:nvPr/>
        </p:nvSpPr>
        <p:spPr>
          <a:xfrm>
            <a:off x="5574671" y="1498412"/>
            <a:ext cx="1983966" cy="1979254"/>
          </a:xfrm>
          <a:custGeom>
            <a:rect b="b" l="l" r="r" t="t"/>
            <a:pathLst>
              <a:path extrusionOk="0" h="3704" w="371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66" name="Google Shape;966;p143"/>
          <p:cNvSpPr/>
          <p:nvPr/>
        </p:nvSpPr>
        <p:spPr>
          <a:xfrm>
            <a:off x="2108622" y="3272672"/>
            <a:ext cx="791702" cy="791702"/>
          </a:xfrm>
          <a:custGeom>
            <a:rect b="b" l="l" r="r" t="t"/>
            <a:pathLst>
              <a:path extrusionOk="0" h="1482" w="1483">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67" name="Google Shape;967;p143"/>
          <p:cNvSpPr/>
          <p:nvPr/>
        </p:nvSpPr>
        <p:spPr>
          <a:xfrm>
            <a:off x="5923397" y="4495568"/>
            <a:ext cx="791702" cy="791702"/>
          </a:xfrm>
          <a:custGeom>
            <a:rect b="b" l="l" r="r" t="t"/>
            <a:pathLst>
              <a:path extrusionOk="0" h="1482" w="1483">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68" name="Google Shape;968;p143"/>
          <p:cNvSpPr/>
          <p:nvPr/>
        </p:nvSpPr>
        <p:spPr>
          <a:xfrm>
            <a:off x="5527546" y="1342899"/>
            <a:ext cx="791702" cy="786989"/>
          </a:xfrm>
          <a:custGeom>
            <a:rect b="b" l="l" r="r" t="t"/>
            <a:pathLst>
              <a:path extrusionOk="0" h="1473" w="148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69" name="Google Shape;969;p143"/>
          <p:cNvSpPr/>
          <p:nvPr/>
        </p:nvSpPr>
        <p:spPr>
          <a:xfrm>
            <a:off x="8058164" y="2400858"/>
            <a:ext cx="786989" cy="786989"/>
          </a:xfrm>
          <a:custGeom>
            <a:rect b="b" l="l" r="r" t="t"/>
            <a:pathLst>
              <a:path extrusionOk="0" h="1473" w="1474">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91639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70" name="Google Shape;970;p143"/>
          <p:cNvSpPr/>
          <p:nvPr/>
        </p:nvSpPr>
        <p:spPr>
          <a:xfrm>
            <a:off x="10852680" y="1609156"/>
            <a:ext cx="786989" cy="791702"/>
          </a:xfrm>
          <a:custGeom>
            <a:rect b="b" l="l" r="r" t="t"/>
            <a:pathLst>
              <a:path extrusionOk="0" h="1482" w="1474">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76C0B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71" name="Google Shape;971;p143"/>
          <p:cNvSpPr txBox="1"/>
          <p:nvPr>
            <p:ph idx="2" type="body"/>
          </p:nvPr>
        </p:nvSpPr>
        <p:spPr>
          <a:xfrm>
            <a:off x="2505115" y="2803265"/>
            <a:ext cx="1740791" cy="697634"/>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2" name="Google Shape;972;p143"/>
          <p:cNvSpPr txBox="1"/>
          <p:nvPr>
            <p:ph idx="3" type="body"/>
          </p:nvPr>
        </p:nvSpPr>
        <p:spPr>
          <a:xfrm>
            <a:off x="4451914" y="3788978"/>
            <a:ext cx="1853076" cy="83943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3" name="Google Shape;973;p143"/>
          <p:cNvSpPr txBox="1"/>
          <p:nvPr>
            <p:ph idx="4" type="body"/>
          </p:nvPr>
        </p:nvSpPr>
        <p:spPr>
          <a:xfrm>
            <a:off x="6950565" y="3500899"/>
            <a:ext cx="2130961" cy="8807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4" name="Google Shape;974;p143"/>
          <p:cNvSpPr txBox="1"/>
          <p:nvPr>
            <p:ph idx="5" type="body"/>
          </p:nvPr>
        </p:nvSpPr>
        <p:spPr>
          <a:xfrm>
            <a:off x="9067268" y="2446428"/>
            <a:ext cx="2333958" cy="8807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5" name="Google Shape;975;p143"/>
          <p:cNvSpPr txBox="1"/>
          <p:nvPr>
            <p:ph idx="6" type="body"/>
          </p:nvPr>
        </p:nvSpPr>
        <p:spPr>
          <a:xfrm>
            <a:off x="5645112" y="2214208"/>
            <a:ext cx="1740791" cy="8807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6" name="Google Shape;976;p143"/>
          <p:cNvSpPr txBox="1"/>
          <p:nvPr>
            <p:ph idx="7" type="body"/>
          </p:nvPr>
        </p:nvSpPr>
        <p:spPr>
          <a:xfrm>
            <a:off x="2138039" y="3421579"/>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977" name="Google Shape;977;p143"/>
          <p:cNvPicPr preferRelativeResize="0"/>
          <p:nvPr/>
        </p:nvPicPr>
        <p:blipFill rotWithShape="1">
          <a:blip r:embed="rId2">
            <a:alphaModFix amt="48000"/>
          </a:blip>
          <a:srcRect b="83247" l="-26772" r="-5883" t="-4018"/>
          <a:stretch/>
        </p:blipFill>
        <p:spPr>
          <a:xfrm>
            <a:off x="-815415" y="5718931"/>
            <a:ext cx="5564883" cy="1181829"/>
          </a:xfrm>
          <a:prstGeom prst="rect">
            <a:avLst/>
          </a:prstGeom>
          <a:noFill/>
          <a:ln>
            <a:noFill/>
          </a:ln>
        </p:spPr>
      </p:pic>
      <p:grpSp>
        <p:nvGrpSpPr>
          <p:cNvPr id="978" name="Google Shape;978;p143"/>
          <p:cNvGrpSpPr/>
          <p:nvPr/>
        </p:nvGrpSpPr>
        <p:grpSpPr>
          <a:xfrm>
            <a:off x="389965" y="6092742"/>
            <a:ext cx="3144242" cy="374574"/>
            <a:chOff x="301128" y="6151084"/>
            <a:chExt cx="3144242" cy="374574"/>
          </a:xfrm>
        </p:grpSpPr>
        <p:pic>
          <p:nvPicPr>
            <p:cNvPr descr="Shape&#10;&#10;Description automatically generated with medium confidence" id="979" name="Google Shape;979;p143"/>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980" name="Google Shape;980;p143"/>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981" name="Google Shape;981;p143"/>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
        <p:nvSpPr>
          <p:cNvPr id="982" name="Google Shape;982;p143"/>
          <p:cNvSpPr txBox="1"/>
          <p:nvPr>
            <p:ph idx="8" type="body"/>
          </p:nvPr>
        </p:nvSpPr>
        <p:spPr>
          <a:xfrm>
            <a:off x="6003355" y="4641816"/>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3" name="Google Shape;983;p143"/>
          <p:cNvSpPr txBox="1"/>
          <p:nvPr>
            <p:ph idx="9" type="body"/>
          </p:nvPr>
        </p:nvSpPr>
        <p:spPr>
          <a:xfrm>
            <a:off x="5575772" y="1390066"/>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4" name="Google Shape;984;p143"/>
          <p:cNvSpPr txBox="1"/>
          <p:nvPr>
            <p:ph idx="13" type="body"/>
          </p:nvPr>
        </p:nvSpPr>
        <p:spPr>
          <a:xfrm>
            <a:off x="8119887" y="2463875"/>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5" name="Google Shape;985;p143"/>
          <p:cNvSpPr txBox="1"/>
          <p:nvPr>
            <p:ph idx="14" type="body"/>
          </p:nvPr>
        </p:nvSpPr>
        <p:spPr>
          <a:xfrm>
            <a:off x="10942078" y="1707788"/>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Photo Slide 3">
  <p:cSld name="2_Photo Slide 3">
    <p:spTree>
      <p:nvGrpSpPr>
        <p:cNvPr id="86" name="Shape 86"/>
        <p:cNvGrpSpPr/>
        <p:nvPr/>
      </p:nvGrpSpPr>
      <p:grpSpPr>
        <a:xfrm>
          <a:off x="0" y="0"/>
          <a:ext cx="0" cy="0"/>
          <a:chOff x="0" y="0"/>
          <a:chExt cx="0" cy="0"/>
        </a:xfrm>
      </p:grpSpPr>
      <p:sp>
        <p:nvSpPr>
          <p:cNvPr id="87" name="Google Shape;87;p81"/>
          <p:cNvSpPr/>
          <p:nvPr>
            <p:ph idx="2" type="pic"/>
          </p:nvPr>
        </p:nvSpPr>
        <p:spPr>
          <a:xfrm>
            <a:off x="241300" y="228600"/>
            <a:ext cx="11696700" cy="5763986"/>
          </a:xfrm>
          <a:prstGeom prst="rect">
            <a:avLst/>
          </a:prstGeom>
          <a:noFill/>
          <a:ln>
            <a:noFill/>
          </a:ln>
        </p:spPr>
      </p:sp>
      <p:sp>
        <p:nvSpPr>
          <p:cNvPr id="88" name="Google Shape;88;p81"/>
          <p:cNvSpPr/>
          <p:nvPr/>
        </p:nvSpPr>
        <p:spPr>
          <a:xfrm>
            <a:off x="6197600" y="985864"/>
            <a:ext cx="5994400" cy="2425700"/>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9" name="Google Shape;89;p81"/>
          <p:cNvSpPr txBox="1"/>
          <p:nvPr/>
        </p:nvSpPr>
        <p:spPr>
          <a:xfrm>
            <a:off x="6637283" y="-804041"/>
            <a:ext cx="18473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0" name="Google Shape;90;p81"/>
          <p:cNvSpPr txBox="1"/>
          <p:nvPr>
            <p:ph idx="1" type="body"/>
          </p:nvPr>
        </p:nvSpPr>
        <p:spPr>
          <a:xfrm>
            <a:off x="6420495" y="1328734"/>
            <a:ext cx="5113283" cy="582221"/>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 name="Google Shape;91;p81"/>
          <p:cNvSpPr txBox="1"/>
          <p:nvPr>
            <p:ph idx="3" type="body"/>
          </p:nvPr>
        </p:nvSpPr>
        <p:spPr>
          <a:xfrm>
            <a:off x="6420495" y="2346524"/>
            <a:ext cx="5029134" cy="85156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92" name="Google Shape;92;p81"/>
          <p:cNvGrpSpPr/>
          <p:nvPr/>
        </p:nvGrpSpPr>
        <p:grpSpPr>
          <a:xfrm>
            <a:off x="301128" y="6151084"/>
            <a:ext cx="3144242" cy="374574"/>
            <a:chOff x="301128" y="6151084"/>
            <a:chExt cx="3144242" cy="374574"/>
          </a:xfrm>
        </p:grpSpPr>
        <p:pic>
          <p:nvPicPr>
            <p:cNvPr descr="Shape&#10;&#10;Description automatically generated with medium confidence" id="93" name="Google Shape;93;p81"/>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94" name="Google Shape;94;p81"/>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95" name="Google Shape;95;p81"/>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point number graph with icons ">
  <p:cSld name="4 point number graph with icons ">
    <p:spTree>
      <p:nvGrpSpPr>
        <p:cNvPr id="986" name="Shape 986"/>
        <p:cNvGrpSpPr/>
        <p:nvPr/>
      </p:nvGrpSpPr>
      <p:grpSpPr>
        <a:xfrm>
          <a:off x="0" y="0"/>
          <a:ext cx="0" cy="0"/>
          <a:chOff x="0" y="0"/>
          <a:chExt cx="0" cy="0"/>
        </a:xfrm>
      </p:grpSpPr>
      <p:sp>
        <p:nvSpPr>
          <p:cNvPr id="987" name="Google Shape;987;p144"/>
          <p:cNvSpPr txBox="1"/>
          <p:nvPr>
            <p:ph idx="1" type="body"/>
          </p:nvPr>
        </p:nvSpPr>
        <p:spPr>
          <a:xfrm>
            <a:off x="411246" y="429619"/>
            <a:ext cx="4308887"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8" name="Google Shape;988;p144"/>
          <p:cNvSpPr/>
          <p:nvPr/>
        </p:nvSpPr>
        <p:spPr>
          <a:xfrm>
            <a:off x="2089889" y="2141094"/>
            <a:ext cx="2664102" cy="2664102"/>
          </a:xfrm>
          <a:prstGeom prst="ellipse">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89" name="Google Shape;989;p144"/>
          <p:cNvSpPr/>
          <p:nvPr/>
        </p:nvSpPr>
        <p:spPr>
          <a:xfrm>
            <a:off x="4385115" y="2141094"/>
            <a:ext cx="2664102" cy="2664102"/>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0" name="Google Shape;990;p144"/>
          <p:cNvSpPr/>
          <p:nvPr/>
        </p:nvSpPr>
        <p:spPr>
          <a:xfrm>
            <a:off x="6680341" y="2141094"/>
            <a:ext cx="2664102" cy="2664102"/>
          </a:xfrm>
          <a:prstGeom prst="ellipse">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1" name="Google Shape;991;p144"/>
          <p:cNvSpPr/>
          <p:nvPr/>
        </p:nvSpPr>
        <p:spPr>
          <a:xfrm>
            <a:off x="8975567" y="2141094"/>
            <a:ext cx="2664102" cy="2664102"/>
          </a:xfrm>
          <a:prstGeom prst="ellipse">
            <a:avLst/>
          </a:prstGeom>
          <a:solidFill>
            <a:srgbClr val="9163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2" name="Google Shape;992;p144"/>
          <p:cNvSpPr/>
          <p:nvPr/>
        </p:nvSpPr>
        <p:spPr>
          <a:xfrm>
            <a:off x="2458765" y="1698686"/>
            <a:ext cx="1268168" cy="1268168"/>
          </a:xfrm>
          <a:prstGeom prst="ellipse">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3" name="Google Shape;993;p144"/>
          <p:cNvSpPr/>
          <p:nvPr/>
        </p:nvSpPr>
        <p:spPr>
          <a:xfrm>
            <a:off x="4753991" y="1698686"/>
            <a:ext cx="1268168" cy="1268168"/>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4" name="Google Shape;994;p144"/>
          <p:cNvSpPr/>
          <p:nvPr/>
        </p:nvSpPr>
        <p:spPr>
          <a:xfrm>
            <a:off x="7049217" y="1698686"/>
            <a:ext cx="1268168" cy="1268168"/>
          </a:xfrm>
          <a:prstGeom prst="ellipse">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5" name="Google Shape;995;p144"/>
          <p:cNvSpPr/>
          <p:nvPr/>
        </p:nvSpPr>
        <p:spPr>
          <a:xfrm>
            <a:off x="9344443" y="1698686"/>
            <a:ext cx="1268168" cy="1268168"/>
          </a:xfrm>
          <a:prstGeom prst="ellipse">
            <a:avLst/>
          </a:prstGeom>
          <a:solidFill>
            <a:srgbClr val="916395">
              <a:alpha val="8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6" name="Google Shape;996;p144"/>
          <p:cNvSpPr/>
          <p:nvPr/>
        </p:nvSpPr>
        <p:spPr>
          <a:xfrm>
            <a:off x="2562014" y="1786976"/>
            <a:ext cx="1054660" cy="105466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7" name="Google Shape;997;p144"/>
          <p:cNvSpPr/>
          <p:nvPr/>
        </p:nvSpPr>
        <p:spPr>
          <a:xfrm>
            <a:off x="4860745" y="1805440"/>
            <a:ext cx="1054660" cy="105466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8" name="Google Shape;998;p144"/>
          <p:cNvSpPr/>
          <p:nvPr/>
        </p:nvSpPr>
        <p:spPr>
          <a:xfrm>
            <a:off x="7155971" y="1805439"/>
            <a:ext cx="1054660" cy="1054661"/>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9" name="Google Shape;999;p144"/>
          <p:cNvSpPr/>
          <p:nvPr/>
        </p:nvSpPr>
        <p:spPr>
          <a:xfrm>
            <a:off x="9451197" y="1805439"/>
            <a:ext cx="1054660" cy="105466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0" name="Google Shape;1000;p144"/>
          <p:cNvSpPr/>
          <p:nvPr/>
        </p:nvSpPr>
        <p:spPr>
          <a:xfrm>
            <a:off x="3435379" y="4279578"/>
            <a:ext cx="879736" cy="879735"/>
          </a:xfrm>
          <a:prstGeom prst="ellipse">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1" name="Google Shape;1001;p144"/>
          <p:cNvSpPr/>
          <p:nvPr/>
        </p:nvSpPr>
        <p:spPr>
          <a:xfrm>
            <a:off x="5798873" y="4279578"/>
            <a:ext cx="879736" cy="879735"/>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2" name="Google Shape;1002;p144"/>
          <p:cNvSpPr/>
          <p:nvPr/>
        </p:nvSpPr>
        <p:spPr>
          <a:xfrm>
            <a:off x="8095831" y="4279578"/>
            <a:ext cx="879736" cy="879735"/>
          </a:xfrm>
          <a:prstGeom prst="ellipse">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3" name="Google Shape;1003;p144"/>
          <p:cNvSpPr/>
          <p:nvPr/>
        </p:nvSpPr>
        <p:spPr>
          <a:xfrm>
            <a:off x="10526240" y="4279578"/>
            <a:ext cx="879736" cy="879735"/>
          </a:xfrm>
          <a:prstGeom prst="ellipse">
            <a:avLst/>
          </a:prstGeom>
          <a:solidFill>
            <a:srgbClr val="9163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4" name="Google Shape;1004;p144"/>
          <p:cNvSpPr txBox="1"/>
          <p:nvPr>
            <p:ph idx="2" type="body"/>
          </p:nvPr>
        </p:nvSpPr>
        <p:spPr>
          <a:xfrm>
            <a:off x="2747941" y="1946907"/>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4800"/>
              <a:buNone/>
              <a:defRPr b="1" i="0" sz="48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5" name="Google Shape;1005;p144"/>
          <p:cNvSpPr txBox="1"/>
          <p:nvPr>
            <p:ph idx="3" type="body"/>
          </p:nvPr>
        </p:nvSpPr>
        <p:spPr>
          <a:xfrm>
            <a:off x="5064548" y="1949503"/>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81D1C5"/>
              </a:buClr>
              <a:buSzPts val="4800"/>
              <a:buNone/>
              <a:defRPr b="1" i="0" sz="4800">
                <a:solidFill>
                  <a:srgbClr val="81D1C5"/>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6" name="Google Shape;1006;p144"/>
          <p:cNvSpPr txBox="1"/>
          <p:nvPr>
            <p:ph idx="4" type="body"/>
          </p:nvPr>
        </p:nvSpPr>
        <p:spPr>
          <a:xfrm>
            <a:off x="7338393" y="1962861"/>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F27954"/>
              </a:buClr>
              <a:buSzPts val="4800"/>
              <a:buNone/>
              <a:defRPr b="1" i="0" sz="4800">
                <a:solidFill>
                  <a:srgbClr val="F27954"/>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7" name="Google Shape;1007;p144"/>
          <p:cNvSpPr txBox="1"/>
          <p:nvPr>
            <p:ph idx="5" type="body"/>
          </p:nvPr>
        </p:nvSpPr>
        <p:spPr>
          <a:xfrm>
            <a:off x="9655000" y="1965457"/>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916395"/>
              </a:buClr>
              <a:buSzPts val="4800"/>
              <a:buNone/>
              <a:defRPr b="1" i="0" sz="4800">
                <a:solidFill>
                  <a:srgbClr val="916395"/>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8" name="Google Shape;1008;p144"/>
          <p:cNvSpPr txBox="1"/>
          <p:nvPr>
            <p:ph idx="6" type="body"/>
          </p:nvPr>
        </p:nvSpPr>
        <p:spPr>
          <a:xfrm>
            <a:off x="2291885" y="3135867"/>
            <a:ext cx="2093228" cy="120208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9" name="Google Shape;1009;p144"/>
          <p:cNvSpPr txBox="1"/>
          <p:nvPr>
            <p:ph idx="7" type="body"/>
          </p:nvPr>
        </p:nvSpPr>
        <p:spPr>
          <a:xfrm>
            <a:off x="4623112" y="3117069"/>
            <a:ext cx="2093228" cy="120208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0" name="Google Shape;1010;p144"/>
          <p:cNvSpPr txBox="1"/>
          <p:nvPr>
            <p:ph idx="8" type="body"/>
          </p:nvPr>
        </p:nvSpPr>
        <p:spPr>
          <a:xfrm>
            <a:off x="6878370" y="3121537"/>
            <a:ext cx="2093228" cy="120208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1" name="Google Shape;1011;p144"/>
          <p:cNvSpPr txBox="1"/>
          <p:nvPr>
            <p:ph idx="9" type="body"/>
          </p:nvPr>
        </p:nvSpPr>
        <p:spPr>
          <a:xfrm>
            <a:off x="9209597" y="3102739"/>
            <a:ext cx="2093228" cy="120208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1012" name="Google Shape;1012;p144"/>
          <p:cNvPicPr preferRelativeResize="0"/>
          <p:nvPr/>
        </p:nvPicPr>
        <p:blipFill rotWithShape="1">
          <a:blip r:embed="rId2">
            <a:alphaModFix amt="48000"/>
          </a:blip>
          <a:srcRect b="83247" l="-26772" r="-5883" t="-4018"/>
          <a:stretch/>
        </p:blipFill>
        <p:spPr>
          <a:xfrm>
            <a:off x="-815415" y="5718931"/>
            <a:ext cx="5564883" cy="1181829"/>
          </a:xfrm>
          <a:prstGeom prst="rect">
            <a:avLst/>
          </a:prstGeom>
          <a:noFill/>
          <a:ln>
            <a:noFill/>
          </a:ln>
        </p:spPr>
      </p:pic>
      <p:grpSp>
        <p:nvGrpSpPr>
          <p:cNvPr id="1013" name="Google Shape;1013;p144"/>
          <p:cNvGrpSpPr/>
          <p:nvPr/>
        </p:nvGrpSpPr>
        <p:grpSpPr>
          <a:xfrm>
            <a:off x="389965" y="6092742"/>
            <a:ext cx="3144242" cy="374574"/>
            <a:chOff x="301128" y="6151084"/>
            <a:chExt cx="3144242" cy="374574"/>
          </a:xfrm>
        </p:grpSpPr>
        <p:pic>
          <p:nvPicPr>
            <p:cNvPr descr="Shape&#10;&#10;Description automatically generated with medium confidence" id="1014" name="Google Shape;1014;p144"/>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1015" name="Google Shape;1015;p144"/>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1016" name="Google Shape;1016;p144"/>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point icon graph">
  <p:cSld name="4 point icon graph">
    <p:spTree>
      <p:nvGrpSpPr>
        <p:cNvPr id="1017" name="Shape 1017"/>
        <p:cNvGrpSpPr/>
        <p:nvPr/>
      </p:nvGrpSpPr>
      <p:grpSpPr>
        <a:xfrm>
          <a:off x="0" y="0"/>
          <a:ext cx="0" cy="0"/>
          <a:chOff x="0" y="0"/>
          <a:chExt cx="0" cy="0"/>
        </a:xfrm>
      </p:grpSpPr>
      <p:pic>
        <p:nvPicPr>
          <p:cNvPr descr="Background pattern&#10;&#10;Description automatically generated" id="1018" name="Google Shape;1018;p145"/>
          <p:cNvPicPr preferRelativeResize="0"/>
          <p:nvPr/>
        </p:nvPicPr>
        <p:blipFill rotWithShape="1">
          <a:blip r:embed="rId2">
            <a:alphaModFix amt="48000"/>
          </a:blip>
          <a:srcRect b="83247" l="-26772" r="-5883" t="-4018"/>
          <a:stretch/>
        </p:blipFill>
        <p:spPr>
          <a:xfrm>
            <a:off x="-815415" y="5718931"/>
            <a:ext cx="5564883" cy="1181829"/>
          </a:xfrm>
          <a:prstGeom prst="rect">
            <a:avLst/>
          </a:prstGeom>
          <a:noFill/>
          <a:ln>
            <a:noFill/>
          </a:ln>
        </p:spPr>
      </p:pic>
      <p:sp>
        <p:nvSpPr>
          <p:cNvPr id="1019" name="Google Shape;1019;p145"/>
          <p:cNvSpPr/>
          <p:nvPr/>
        </p:nvSpPr>
        <p:spPr>
          <a:xfrm>
            <a:off x="4292836" y="2475929"/>
            <a:ext cx="1660392" cy="233707"/>
          </a:xfrm>
          <a:custGeom>
            <a:rect b="b" l="l" r="r" t="t"/>
            <a:pathLst>
              <a:path extrusionOk="0" h="154" w="1088">
                <a:moveTo>
                  <a:pt x="1066" y="76"/>
                </a:moveTo>
                <a:cubicBezTo>
                  <a:pt x="1066" y="49"/>
                  <a:pt x="1073"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81D1C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20" name="Google Shape;1020;p145"/>
          <p:cNvSpPr/>
          <p:nvPr/>
        </p:nvSpPr>
        <p:spPr>
          <a:xfrm>
            <a:off x="3846806" y="2428576"/>
            <a:ext cx="323830" cy="326885"/>
          </a:xfrm>
          <a:custGeom>
            <a:rect b="b" l="l" r="r" t="t"/>
            <a:pathLst>
              <a:path extrusionOk="0" h="215" w="213">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79527B"/>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21" name="Google Shape;1021;p145"/>
          <p:cNvSpPr/>
          <p:nvPr/>
        </p:nvSpPr>
        <p:spPr>
          <a:xfrm>
            <a:off x="3912488" y="2494259"/>
            <a:ext cx="192465" cy="193992"/>
          </a:xfrm>
          <a:custGeom>
            <a:rect b="b" l="l" r="r" t="t"/>
            <a:pathLst>
              <a:path extrusionOk="0" h="128" w="127">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22" name="Google Shape;1022;p145"/>
          <p:cNvSpPr/>
          <p:nvPr/>
        </p:nvSpPr>
        <p:spPr>
          <a:xfrm>
            <a:off x="3324401" y="800258"/>
            <a:ext cx="1370167" cy="1510697"/>
          </a:xfrm>
          <a:custGeom>
            <a:rect b="b" l="l" r="r" t="t"/>
            <a:pathLst>
              <a:path extrusionOk="0" h="990" w="898">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79527B"/>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23" name="Google Shape;1023;p145"/>
          <p:cNvSpPr/>
          <p:nvPr/>
        </p:nvSpPr>
        <p:spPr>
          <a:xfrm>
            <a:off x="6055570" y="2428576"/>
            <a:ext cx="325357" cy="326885"/>
          </a:xfrm>
          <a:custGeom>
            <a:rect b="b" l="l" r="r" t="t"/>
            <a:pathLst>
              <a:path extrusionOk="0" h="215" w="214">
                <a:moveTo>
                  <a:pt x="214" y="107"/>
                </a:moveTo>
                <a:cubicBezTo>
                  <a:pt x="214" y="166"/>
                  <a:pt x="165" y="215"/>
                  <a:pt x="106" y="215"/>
                </a:cubicBezTo>
                <a:cubicBezTo>
                  <a:pt x="46" y="215"/>
                  <a:pt x="0" y="166"/>
                  <a:pt x="0" y="107"/>
                </a:cubicBezTo>
                <a:cubicBezTo>
                  <a:pt x="0" y="48"/>
                  <a:pt x="46" y="0"/>
                  <a:pt x="106" y="0"/>
                </a:cubicBezTo>
                <a:cubicBezTo>
                  <a:pt x="165" y="0"/>
                  <a:pt x="214" y="48"/>
                  <a:pt x="214" y="107"/>
                </a:cubicBezTo>
                <a:close/>
              </a:path>
            </a:pathLst>
          </a:custGeom>
          <a:solidFill>
            <a:srgbClr val="81D1C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24" name="Google Shape;1024;p145"/>
          <p:cNvSpPr/>
          <p:nvPr/>
        </p:nvSpPr>
        <p:spPr>
          <a:xfrm>
            <a:off x="6119725" y="2494259"/>
            <a:ext cx="193993" cy="193992"/>
          </a:xfrm>
          <a:custGeom>
            <a:rect b="b" l="l" r="r" t="t"/>
            <a:pathLst>
              <a:path extrusionOk="0" h="128" w="128">
                <a:moveTo>
                  <a:pt x="128" y="64"/>
                </a:moveTo>
                <a:cubicBezTo>
                  <a:pt x="128" y="100"/>
                  <a:pt x="100" y="128"/>
                  <a:pt x="64" y="128"/>
                </a:cubicBezTo>
                <a:cubicBezTo>
                  <a:pt x="28" y="128"/>
                  <a:pt x="0" y="100"/>
                  <a:pt x="0" y="64"/>
                </a:cubicBezTo>
                <a:cubicBezTo>
                  <a:pt x="0" y="30"/>
                  <a:pt x="28" y="0"/>
                  <a:pt x="64" y="0"/>
                </a:cubicBezTo>
                <a:cubicBezTo>
                  <a:pt x="100" y="0"/>
                  <a:pt x="128" y="30"/>
                  <a:pt x="128" y="64"/>
                </a:cubicBezTo>
                <a:close/>
              </a:path>
            </a:pathLst>
          </a:custGeom>
          <a:solidFill>
            <a:srgbClr val="FFFFFF"/>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25" name="Google Shape;1025;p145"/>
          <p:cNvSpPr/>
          <p:nvPr/>
        </p:nvSpPr>
        <p:spPr>
          <a:xfrm>
            <a:off x="5531638" y="2921959"/>
            <a:ext cx="1368640" cy="1512224"/>
          </a:xfrm>
          <a:custGeom>
            <a:rect b="b" l="l" r="r" t="t"/>
            <a:pathLst>
              <a:path extrusionOk="0" h="991" w="897">
                <a:moveTo>
                  <a:pt x="897" y="542"/>
                </a:moveTo>
                <a:cubicBezTo>
                  <a:pt x="897" y="341"/>
                  <a:pt x="766" y="172"/>
                  <a:pt x="584" y="114"/>
                </a:cubicBezTo>
                <a:cubicBezTo>
                  <a:pt x="541" y="101"/>
                  <a:pt x="471" y="54"/>
                  <a:pt x="449" y="0"/>
                </a:cubicBezTo>
                <a:cubicBezTo>
                  <a:pt x="426" y="50"/>
                  <a:pt x="357" y="101"/>
                  <a:pt x="315" y="114"/>
                </a:cubicBezTo>
                <a:cubicBezTo>
                  <a:pt x="132" y="172"/>
                  <a:pt x="0" y="342"/>
                  <a:pt x="0" y="542"/>
                </a:cubicBezTo>
                <a:cubicBezTo>
                  <a:pt x="0" y="789"/>
                  <a:pt x="202" y="991"/>
                  <a:pt x="449" y="991"/>
                </a:cubicBezTo>
                <a:cubicBezTo>
                  <a:pt x="697" y="991"/>
                  <a:pt x="897" y="789"/>
                  <a:pt x="897" y="542"/>
                </a:cubicBezTo>
                <a:close/>
              </a:path>
            </a:pathLst>
          </a:custGeom>
          <a:solidFill>
            <a:srgbClr val="81D1C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26" name="Google Shape;1026;p145"/>
          <p:cNvSpPr/>
          <p:nvPr/>
        </p:nvSpPr>
        <p:spPr>
          <a:xfrm>
            <a:off x="6489380" y="2475929"/>
            <a:ext cx="1660392" cy="233707"/>
          </a:xfrm>
          <a:custGeom>
            <a:rect b="b" l="l" r="r" t="t"/>
            <a:pathLst>
              <a:path extrusionOk="0" h="154" w="1088">
                <a:moveTo>
                  <a:pt x="1066" y="76"/>
                </a:moveTo>
                <a:cubicBezTo>
                  <a:pt x="1066" y="49"/>
                  <a:pt x="1074"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F27954"/>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27" name="Google Shape;1027;p145"/>
          <p:cNvSpPr/>
          <p:nvPr/>
        </p:nvSpPr>
        <p:spPr>
          <a:xfrm>
            <a:off x="8249060" y="2428576"/>
            <a:ext cx="326885" cy="326885"/>
          </a:xfrm>
          <a:custGeom>
            <a:rect b="b" l="l" r="r" t="t"/>
            <a:pathLst>
              <a:path extrusionOk="0" h="215" w="215">
                <a:moveTo>
                  <a:pt x="215" y="107"/>
                </a:moveTo>
                <a:cubicBezTo>
                  <a:pt x="215" y="166"/>
                  <a:pt x="167" y="215"/>
                  <a:pt x="108" y="215"/>
                </a:cubicBezTo>
                <a:cubicBezTo>
                  <a:pt x="49" y="215"/>
                  <a:pt x="0" y="166"/>
                  <a:pt x="0" y="107"/>
                </a:cubicBezTo>
                <a:cubicBezTo>
                  <a:pt x="0" y="48"/>
                  <a:pt x="49" y="0"/>
                  <a:pt x="108" y="0"/>
                </a:cubicBezTo>
                <a:cubicBezTo>
                  <a:pt x="167" y="0"/>
                  <a:pt x="215" y="48"/>
                  <a:pt x="215" y="107"/>
                </a:cubicBezTo>
                <a:close/>
              </a:path>
            </a:pathLst>
          </a:custGeom>
          <a:solidFill>
            <a:srgbClr val="F27954"/>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28" name="Google Shape;1028;p145"/>
          <p:cNvSpPr/>
          <p:nvPr/>
        </p:nvSpPr>
        <p:spPr>
          <a:xfrm>
            <a:off x="8316270" y="2494259"/>
            <a:ext cx="192465" cy="193992"/>
          </a:xfrm>
          <a:custGeom>
            <a:rect b="b" l="l" r="r" t="t"/>
            <a:pathLst>
              <a:path extrusionOk="0" h="128" w="127">
                <a:moveTo>
                  <a:pt x="127" y="64"/>
                </a:moveTo>
                <a:cubicBezTo>
                  <a:pt x="127" y="100"/>
                  <a:pt x="98" y="128"/>
                  <a:pt x="64" y="128"/>
                </a:cubicBezTo>
                <a:cubicBezTo>
                  <a:pt x="29" y="128"/>
                  <a:pt x="0" y="100"/>
                  <a:pt x="0" y="64"/>
                </a:cubicBezTo>
                <a:cubicBezTo>
                  <a:pt x="0" y="30"/>
                  <a:pt x="29" y="0"/>
                  <a:pt x="64" y="0"/>
                </a:cubicBezTo>
                <a:cubicBezTo>
                  <a:pt x="98" y="0"/>
                  <a:pt x="127" y="30"/>
                  <a:pt x="127" y="64"/>
                </a:cubicBezTo>
                <a:close/>
              </a:path>
            </a:pathLst>
          </a:custGeom>
          <a:solidFill>
            <a:srgbClr val="FFFFFF"/>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29" name="Google Shape;1029;p145"/>
          <p:cNvSpPr/>
          <p:nvPr/>
        </p:nvSpPr>
        <p:spPr>
          <a:xfrm>
            <a:off x="7728183" y="800258"/>
            <a:ext cx="1367112" cy="1510697"/>
          </a:xfrm>
          <a:custGeom>
            <a:rect b="b" l="l" r="r" t="t"/>
            <a:pathLst>
              <a:path extrusionOk="0" h="990" w="896">
                <a:moveTo>
                  <a:pt x="896" y="447"/>
                </a:moveTo>
                <a:cubicBezTo>
                  <a:pt x="896" y="649"/>
                  <a:pt x="764" y="819"/>
                  <a:pt x="582" y="875"/>
                </a:cubicBezTo>
                <a:cubicBezTo>
                  <a:pt x="541" y="889"/>
                  <a:pt x="471" y="936"/>
                  <a:pt x="449" y="990"/>
                </a:cubicBezTo>
                <a:cubicBezTo>
                  <a:pt x="427" y="941"/>
                  <a:pt x="357" y="889"/>
                  <a:pt x="314" y="875"/>
                </a:cubicBezTo>
                <a:cubicBezTo>
                  <a:pt x="132" y="817"/>
                  <a:pt x="0" y="649"/>
                  <a:pt x="0" y="447"/>
                </a:cubicBezTo>
                <a:cubicBezTo>
                  <a:pt x="0" y="200"/>
                  <a:pt x="202" y="0"/>
                  <a:pt x="449" y="0"/>
                </a:cubicBezTo>
                <a:cubicBezTo>
                  <a:pt x="696" y="0"/>
                  <a:pt x="896" y="200"/>
                  <a:pt x="896" y="447"/>
                </a:cubicBezTo>
                <a:close/>
              </a:path>
            </a:pathLst>
          </a:custGeom>
          <a:solidFill>
            <a:srgbClr val="F27954"/>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30" name="Google Shape;1030;p145"/>
          <p:cNvSpPr/>
          <p:nvPr/>
        </p:nvSpPr>
        <p:spPr>
          <a:xfrm>
            <a:off x="8684398" y="2475929"/>
            <a:ext cx="1661920" cy="233707"/>
          </a:xfrm>
          <a:custGeom>
            <a:rect b="b" l="l" r="r" t="t"/>
            <a:pathLst>
              <a:path extrusionOk="0" h="154" w="1089">
                <a:moveTo>
                  <a:pt x="1067" y="76"/>
                </a:moveTo>
                <a:cubicBezTo>
                  <a:pt x="1067" y="49"/>
                  <a:pt x="1074" y="23"/>
                  <a:pt x="1088" y="0"/>
                </a:cubicBezTo>
                <a:lnTo>
                  <a:pt x="2" y="0"/>
                </a:lnTo>
                <a:cubicBezTo>
                  <a:pt x="16" y="23"/>
                  <a:pt x="23" y="49"/>
                  <a:pt x="23" y="76"/>
                </a:cubicBezTo>
                <a:cubicBezTo>
                  <a:pt x="23" y="106"/>
                  <a:pt x="14" y="131"/>
                  <a:pt x="0" y="154"/>
                </a:cubicBezTo>
                <a:lnTo>
                  <a:pt x="1089" y="154"/>
                </a:lnTo>
                <a:cubicBezTo>
                  <a:pt x="1074" y="131"/>
                  <a:pt x="1067" y="106"/>
                  <a:pt x="1067" y="76"/>
                </a:cubicBezTo>
                <a:close/>
              </a:path>
            </a:pathLst>
          </a:custGeom>
          <a:solidFill>
            <a:srgbClr val="79527B">
              <a:alpha val="89411"/>
            </a:srgbClr>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31" name="Google Shape;1031;p145"/>
          <p:cNvSpPr/>
          <p:nvPr/>
        </p:nvSpPr>
        <p:spPr>
          <a:xfrm>
            <a:off x="10445605" y="2428576"/>
            <a:ext cx="325357" cy="326885"/>
          </a:xfrm>
          <a:custGeom>
            <a:rect b="b" l="l" r="r" t="t"/>
            <a:pathLst>
              <a:path extrusionOk="0" h="215" w="214">
                <a:moveTo>
                  <a:pt x="214" y="107"/>
                </a:moveTo>
                <a:cubicBezTo>
                  <a:pt x="214" y="166"/>
                  <a:pt x="167" y="215"/>
                  <a:pt x="108" y="215"/>
                </a:cubicBezTo>
                <a:cubicBezTo>
                  <a:pt x="49" y="215"/>
                  <a:pt x="0" y="166"/>
                  <a:pt x="0" y="107"/>
                </a:cubicBezTo>
                <a:cubicBezTo>
                  <a:pt x="0" y="48"/>
                  <a:pt x="49" y="0"/>
                  <a:pt x="108" y="0"/>
                </a:cubicBezTo>
                <a:cubicBezTo>
                  <a:pt x="167" y="0"/>
                  <a:pt x="214" y="48"/>
                  <a:pt x="214" y="107"/>
                </a:cubicBezTo>
                <a:close/>
              </a:path>
            </a:pathLst>
          </a:custGeom>
          <a:solidFill>
            <a:srgbClr val="79527B">
              <a:alpha val="89411"/>
            </a:srgbClr>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32" name="Google Shape;1032;p145"/>
          <p:cNvSpPr/>
          <p:nvPr/>
        </p:nvSpPr>
        <p:spPr>
          <a:xfrm>
            <a:off x="10512815" y="2494259"/>
            <a:ext cx="190937" cy="193992"/>
          </a:xfrm>
          <a:custGeom>
            <a:rect b="b" l="l" r="r" t="t"/>
            <a:pathLst>
              <a:path extrusionOk="0" h="128" w="126">
                <a:moveTo>
                  <a:pt x="126" y="64"/>
                </a:moveTo>
                <a:cubicBezTo>
                  <a:pt x="126" y="100"/>
                  <a:pt x="98" y="128"/>
                  <a:pt x="64" y="128"/>
                </a:cubicBezTo>
                <a:cubicBezTo>
                  <a:pt x="28" y="128"/>
                  <a:pt x="0" y="100"/>
                  <a:pt x="0" y="64"/>
                </a:cubicBezTo>
                <a:cubicBezTo>
                  <a:pt x="0" y="30"/>
                  <a:pt x="28" y="0"/>
                  <a:pt x="64" y="0"/>
                </a:cubicBezTo>
                <a:cubicBezTo>
                  <a:pt x="98" y="0"/>
                  <a:pt x="126" y="30"/>
                  <a:pt x="126" y="64"/>
                </a:cubicBezTo>
                <a:close/>
              </a:path>
            </a:pathLst>
          </a:custGeom>
          <a:solidFill>
            <a:srgbClr val="FFFFFF"/>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33" name="Google Shape;1033;p145"/>
          <p:cNvSpPr/>
          <p:nvPr/>
        </p:nvSpPr>
        <p:spPr>
          <a:xfrm>
            <a:off x="9924727" y="2921959"/>
            <a:ext cx="1367112" cy="1512224"/>
          </a:xfrm>
          <a:custGeom>
            <a:rect b="b" l="l" r="r" t="t"/>
            <a:pathLst>
              <a:path extrusionOk="0" h="991" w="896">
                <a:moveTo>
                  <a:pt x="896" y="542"/>
                </a:moveTo>
                <a:cubicBezTo>
                  <a:pt x="896" y="341"/>
                  <a:pt x="764" y="172"/>
                  <a:pt x="582" y="114"/>
                </a:cubicBezTo>
                <a:cubicBezTo>
                  <a:pt x="541" y="101"/>
                  <a:pt x="471" y="54"/>
                  <a:pt x="449" y="0"/>
                </a:cubicBezTo>
                <a:cubicBezTo>
                  <a:pt x="427" y="50"/>
                  <a:pt x="355" y="101"/>
                  <a:pt x="314" y="114"/>
                </a:cubicBezTo>
                <a:cubicBezTo>
                  <a:pt x="132" y="172"/>
                  <a:pt x="0" y="342"/>
                  <a:pt x="0" y="542"/>
                </a:cubicBezTo>
                <a:cubicBezTo>
                  <a:pt x="0" y="789"/>
                  <a:pt x="200" y="991"/>
                  <a:pt x="449" y="991"/>
                </a:cubicBezTo>
                <a:cubicBezTo>
                  <a:pt x="696" y="991"/>
                  <a:pt x="896" y="789"/>
                  <a:pt x="896" y="542"/>
                </a:cubicBezTo>
                <a:close/>
              </a:path>
            </a:pathLst>
          </a:custGeom>
          <a:solidFill>
            <a:srgbClr val="79527B">
              <a:alpha val="89411"/>
            </a:srgbClr>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34" name="Google Shape;1034;p145"/>
          <p:cNvSpPr txBox="1"/>
          <p:nvPr/>
        </p:nvSpPr>
        <p:spPr>
          <a:xfrm>
            <a:off x="5691808" y="1322650"/>
            <a:ext cx="1045245" cy="2860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Your Title</a:t>
            </a:r>
            <a:endParaRPr b="0" i="0" sz="1400" u="none" cap="none" strike="noStrike">
              <a:solidFill>
                <a:srgbClr val="000000"/>
              </a:solidFill>
              <a:latin typeface="Arial"/>
              <a:ea typeface="Arial"/>
              <a:cs typeface="Arial"/>
              <a:sym typeface="Arial"/>
            </a:endParaRPr>
          </a:p>
        </p:txBody>
      </p:sp>
      <p:sp>
        <p:nvSpPr>
          <p:cNvPr id="1035" name="Google Shape;1035;p145"/>
          <p:cNvSpPr txBox="1"/>
          <p:nvPr/>
        </p:nvSpPr>
        <p:spPr>
          <a:xfrm>
            <a:off x="10092535" y="1322650"/>
            <a:ext cx="1045245" cy="2860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Your Title</a:t>
            </a:r>
            <a:endParaRPr b="0" i="0" sz="1400" u="none" cap="none" strike="noStrike">
              <a:solidFill>
                <a:srgbClr val="000000"/>
              </a:solidFill>
              <a:latin typeface="Arial"/>
              <a:ea typeface="Arial"/>
              <a:cs typeface="Arial"/>
              <a:sym typeface="Arial"/>
            </a:endParaRPr>
          </a:p>
        </p:txBody>
      </p:sp>
      <p:sp>
        <p:nvSpPr>
          <p:cNvPr id="1036" name="Google Shape;1036;p145"/>
          <p:cNvSpPr txBox="1"/>
          <p:nvPr/>
        </p:nvSpPr>
        <p:spPr>
          <a:xfrm>
            <a:off x="7895149" y="3013347"/>
            <a:ext cx="1045245" cy="2860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Your Title</a:t>
            </a:r>
            <a:endParaRPr b="0" i="0" sz="1400" u="none" cap="none" strike="noStrike">
              <a:solidFill>
                <a:srgbClr val="000000"/>
              </a:solidFill>
              <a:latin typeface="Arial"/>
              <a:ea typeface="Arial"/>
              <a:cs typeface="Arial"/>
              <a:sym typeface="Arial"/>
            </a:endParaRPr>
          </a:p>
        </p:txBody>
      </p:sp>
      <p:sp>
        <p:nvSpPr>
          <p:cNvPr id="1037" name="Google Shape;1037;p145"/>
          <p:cNvSpPr txBox="1"/>
          <p:nvPr>
            <p:ph idx="1" type="body"/>
          </p:nvPr>
        </p:nvSpPr>
        <p:spPr>
          <a:xfrm>
            <a:off x="2833955" y="2984923"/>
            <a:ext cx="2253709"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8" name="Google Shape;1038;p145"/>
          <p:cNvSpPr txBox="1"/>
          <p:nvPr>
            <p:ph idx="2" type="body"/>
          </p:nvPr>
        </p:nvSpPr>
        <p:spPr>
          <a:xfrm>
            <a:off x="7261647" y="2951026"/>
            <a:ext cx="2253709"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9" name="Google Shape;1039;p145"/>
          <p:cNvSpPr txBox="1"/>
          <p:nvPr>
            <p:ph idx="3" type="body"/>
          </p:nvPr>
        </p:nvSpPr>
        <p:spPr>
          <a:xfrm>
            <a:off x="5051398" y="1028522"/>
            <a:ext cx="2253709"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0" name="Google Shape;1040;p145"/>
          <p:cNvSpPr txBox="1"/>
          <p:nvPr>
            <p:ph idx="4" type="body"/>
          </p:nvPr>
        </p:nvSpPr>
        <p:spPr>
          <a:xfrm>
            <a:off x="9377489" y="994625"/>
            <a:ext cx="2253709"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1" name="Google Shape;1041;p145"/>
          <p:cNvSpPr/>
          <p:nvPr/>
        </p:nvSpPr>
        <p:spPr>
          <a:xfrm>
            <a:off x="0" y="2489789"/>
            <a:ext cx="3733642" cy="233707"/>
          </a:xfrm>
          <a:custGeom>
            <a:rect b="b" l="l" r="r" t="t"/>
            <a:pathLst>
              <a:path extrusionOk="0" h="233707" w="3733642">
                <a:moveTo>
                  <a:pt x="0" y="0"/>
                </a:moveTo>
                <a:lnTo>
                  <a:pt x="2074776" y="0"/>
                </a:lnTo>
                <a:lnTo>
                  <a:pt x="2492280" y="0"/>
                </a:lnTo>
                <a:lnTo>
                  <a:pt x="3732116" y="0"/>
                </a:lnTo>
                <a:cubicBezTo>
                  <a:pt x="3710751" y="34904"/>
                  <a:pt x="3700068" y="74361"/>
                  <a:pt x="3700068" y="115336"/>
                </a:cubicBezTo>
                <a:cubicBezTo>
                  <a:pt x="3700068" y="160863"/>
                  <a:pt x="3713803" y="198803"/>
                  <a:pt x="3733642" y="233707"/>
                </a:cubicBezTo>
                <a:lnTo>
                  <a:pt x="2494674" y="233707"/>
                </a:lnTo>
                <a:lnTo>
                  <a:pt x="2073250" y="233707"/>
                </a:lnTo>
                <a:lnTo>
                  <a:pt x="0" y="233707"/>
                </a:lnTo>
                <a:close/>
              </a:path>
            </a:pathLst>
          </a:custGeom>
          <a:solidFill>
            <a:srgbClr val="79527B"/>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grpSp>
        <p:nvGrpSpPr>
          <p:cNvPr id="1042" name="Google Shape;1042;p145"/>
          <p:cNvGrpSpPr/>
          <p:nvPr/>
        </p:nvGrpSpPr>
        <p:grpSpPr>
          <a:xfrm>
            <a:off x="389965" y="6092742"/>
            <a:ext cx="3144242" cy="374574"/>
            <a:chOff x="301128" y="6151084"/>
            <a:chExt cx="3144242" cy="374574"/>
          </a:xfrm>
        </p:grpSpPr>
        <p:pic>
          <p:nvPicPr>
            <p:cNvPr descr="Shape&#10;&#10;Description automatically generated with medium confidence" id="1043" name="Google Shape;1043;p145"/>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1044" name="Google Shape;1044;p145"/>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1045" name="Google Shape;1045;p145"/>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ith Photo - Orange">
  <p:cSld name="Text Slide with Photo - Orange">
    <p:spTree>
      <p:nvGrpSpPr>
        <p:cNvPr id="96" name="Shape 96"/>
        <p:cNvGrpSpPr/>
        <p:nvPr/>
      </p:nvGrpSpPr>
      <p:grpSpPr>
        <a:xfrm>
          <a:off x="0" y="0"/>
          <a:ext cx="0" cy="0"/>
          <a:chOff x="0" y="0"/>
          <a:chExt cx="0" cy="0"/>
        </a:xfrm>
      </p:grpSpPr>
      <p:pic>
        <p:nvPicPr>
          <p:cNvPr descr="A black and white striped pattern&#10;&#10;Description automatically generated with medium confidence" id="97" name="Google Shape;97;p82"/>
          <p:cNvPicPr preferRelativeResize="0"/>
          <p:nvPr/>
        </p:nvPicPr>
        <p:blipFill rotWithShape="1">
          <a:blip r:embed="rId2">
            <a:alphaModFix/>
          </a:blip>
          <a:srcRect b="15673" l="-25172" r="18173" t="20705"/>
          <a:stretch/>
        </p:blipFill>
        <p:spPr>
          <a:xfrm>
            <a:off x="5333853" y="1227"/>
            <a:ext cx="6825554" cy="5501502"/>
          </a:xfrm>
          <a:prstGeom prst="rect">
            <a:avLst/>
          </a:prstGeom>
          <a:noFill/>
          <a:ln>
            <a:noFill/>
          </a:ln>
        </p:spPr>
      </p:pic>
      <p:sp>
        <p:nvSpPr>
          <p:cNvPr id="98" name="Google Shape;98;p82"/>
          <p:cNvSpPr/>
          <p:nvPr/>
        </p:nvSpPr>
        <p:spPr>
          <a:xfrm flipH="1" rot="10800000">
            <a:off x="1038225" y="-4"/>
            <a:ext cx="6216471" cy="6892757"/>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99" name="Google Shape;99;p82"/>
          <p:cNvSpPr/>
          <p:nvPr>
            <p:ph idx="2" type="pic"/>
          </p:nvPr>
        </p:nvSpPr>
        <p:spPr>
          <a:xfrm>
            <a:off x="7298140" y="228600"/>
            <a:ext cx="4659043" cy="6362700"/>
          </a:xfrm>
          <a:prstGeom prst="rect">
            <a:avLst/>
          </a:prstGeom>
          <a:solidFill>
            <a:schemeClr val="lt1"/>
          </a:solidFill>
          <a:ln>
            <a:noFill/>
          </a:ln>
        </p:spPr>
      </p:sp>
      <p:grpSp>
        <p:nvGrpSpPr>
          <p:cNvPr id="100" name="Google Shape;100;p82"/>
          <p:cNvGrpSpPr/>
          <p:nvPr/>
        </p:nvGrpSpPr>
        <p:grpSpPr>
          <a:xfrm rot="-5400000">
            <a:off x="-418181" y="5125361"/>
            <a:ext cx="2334324" cy="307260"/>
            <a:chOff x="301128" y="6151084"/>
            <a:chExt cx="3144242" cy="374574"/>
          </a:xfrm>
        </p:grpSpPr>
        <p:pic>
          <p:nvPicPr>
            <p:cNvPr descr="Shape&#10;&#10;Description automatically generated with medium confidence" id="101" name="Google Shape;101;p82"/>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102" name="Google Shape;102;p82"/>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103" name="Google Shape;103;p82"/>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
        <p:nvSpPr>
          <p:cNvPr id="104" name="Google Shape;104;p82"/>
          <p:cNvSpPr txBox="1"/>
          <p:nvPr>
            <p:ph idx="1" type="body"/>
          </p:nvPr>
        </p:nvSpPr>
        <p:spPr>
          <a:xfrm>
            <a:off x="1955110" y="1925641"/>
            <a:ext cx="4621841" cy="452595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 name="Google Shape;105;p82"/>
          <p:cNvSpPr txBox="1"/>
          <p:nvPr>
            <p:ph idx="3" type="body"/>
          </p:nvPr>
        </p:nvSpPr>
        <p:spPr>
          <a:xfrm>
            <a:off x="1870961" y="747910"/>
            <a:ext cx="4716425" cy="58222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box - Solid Purple">
  <p:cSld name="Text box - Solid Purple">
    <p:spTree>
      <p:nvGrpSpPr>
        <p:cNvPr id="106" name="Shape 106"/>
        <p:cNvGrpSpPr/>
        <p:nvPr/>
      </p:nvGrpSpPr>
      <p:grpSpPr>
        <a:xfrm>
          <a:off x="0" y="0"/>
          <a:ext cx="0" cy="0"/>
          <a:chOff x="0" y="0"/>
          <a:chExt cx="0" cy="0"/>
        </a:xfrm>
      </p:grpSpPr>
      <p:sp>
        <p:nvSpPr>
          <p:cNvPr id="107" name="Google Shape;107;p83"/>
          <p:cNvSpPr/>
          <p:nvPr/>
        </p:nvSpPr>
        <p:spPr>
          <a:xfrm>
            <a:off x="241300" y="228600"/>
            <a:ext cx="11696700" cy="6054801"/>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108" name="Google Shape;108;p83"/>
          <p:cNvGrpSpPr/>
          <p:nvPr/>
        </p:nvGrpSpPr>
        <p:grpSpPr>
          <a:xfrm>
            <a:off x="301128" y="6283401"/>
            <a:ext cx="3144242" cy="374574"/>
            <a:chOff x="301128" y="6151084"/>
            <a:chExt cx="3144242" cy="374574"/>
          </a:xfrm>
        </p:grpSpPr>
        <p:pic>
          <p:nvPicPr>
            <p:cNvPr descr="Shape&#10;&#10;Description automatically generated with medium confidence" id="109" name="Google Shape;109;p83"/>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110" name="Google Shape;110;p83"/>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111" name="Google Shape;111;p83"/>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
        <p:nvSpPr>
          <p:cNvPr id="112" name="Google Shape;112;p83"/>
          <p:cNvSpPr txBox="1"/>
          <p:nvPr>
            <p:ph idx="1" type="body"/>
          </p:nvPr>
        </p:nvSpPr>
        <p:spPr>
          <a:xfrm>
            <a:off x="734714" y="1757011"/>
            <a:ext cx="9862529"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3" name="Google Shape;113;p83"/>
          <p:cNvSpPr txBox="1"/>
          <p:nvPr>
            <p:ph idx="2" type="body"/>
          </p:nvPr>
        </p:nvSpPr>
        <p:spPr>
          <a:xfrm>
            <a:off x="734714" y="642972"/>
            <a:ext cx="986252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black and white striped pattern&#10;&#10;Description automatically generated with medium confidence" id="114" name="Google Shape;114;p83"/>
          <p:cNvPicPr preferRelativeResize="0"/>
          <p:nvPr/>
        </p:nvPicPr>
        <p:blipFill rotWithShape="1">
          <a:blip r:embed="rId3">
            <a:alphaModFix/>
          </a:blip>
          <a:srcRect b="27582" l="-82519" r="82519" t="12958"/>
          <a:stretch/>
        </p:blipFill>
        <p:spPr>
          <a:xfrm>
            <a:off x="4811297" y="1227"/>
            <a:ext cx="7348110" cy="592269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72" Type="http://schemas.openxmlformats.org/officeDocument/2006/relationships/theme" Target="../theme/theme2.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71" Type="http://schemas.openxmlformats.org/officeDocument/2006/relationships/slideLayout" Target="../slideLayouts/slideLayout71.xml"/><Relationship Id="rId70" Type="http://schemas.openxmlformats.org/officeDocument/2006/relationships/slideLayout" Target="../slideLayouts/slideLayout70.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20" Type="http://schemas.openxmlformats.org/officeDocument/2006/relationships/slideLayout" Target="../slideLayouts/slideLayout20.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22" Type="http://schemas.openxmlformats.org/officeDocument/2006/relationships/slideLayout" Target="../slideLayouts/slideLayout22.xml"/><Relationship Id="rId66" Type="http://schemas.openxmlformats.org/officeDocument/2006/relationships/slideLayout" Target="../slideLayouts/slideLayout66.xml"/><Relationship Id="rId21" Type="http://schemas.openxmlformats.org/officeDocument/2006/relationships/slideLayout" Target="../slideLayouts/slideLayout21.xml"/><Relationship Id="rId65" Type="http://schemas.openxmlformats.org/officeDocument/2006/relationships/slideLayout" Target="../slideLayouts/slideLayout65.xml"/><Relationship Id="rId24" Type="http://schemas.openxmlformats.org/officeDocument/2006/relationships/slideLayout" Target="../slideLayouts/slideLayout24.xml"/><Relationship Id="rId68" Type="http://schemas.openxmlformats.org/officeDocument/2006/relationships/slideLayout" Target="../slideLayouts/slideLayout68.xml"/><Relationship Id="rId23" Type="http://schemas.openxmlformats.org/officeDocument/2006/relationships/slideLayout" Target="../slideLayouts/slideLayout23.xml"/><Relationship Id="rId67" Type="http://schemas.openxmlformats.org/officeDocument/2006/relationships/slideLayout" Target="../slideLayouts/slideLayout67.xml"/><Relationship Id="rId60" Type="http://schemas.openxmlformats.org/officeDocument/2006/relationships/slideLayout" Target="../slideLayouts/slideLayout60.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69" Type="http://schemas.openxmlformats.org/officeDocument/2006/relationships/slideLayout" Target="../slideLayouts/slideLayout6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slideLayout" Target="../slideLayouts/slideLayout57.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15" Type="http://schemas.openxmlformats.org/officeDocument/2006/relationships/slideLayout" Target="../slideLayouts/slideLayout15.xml"/><Relationship Id="rId59" Type="http://schemas.openxmlformats.org/officeDocument/2006/relationships/slideLayout" Target="../slideLayouts/slideLayout59.xml"/><Relationship Id="rId14" Type="http://schemas.openxmlformats.org/officeDocument/2006/relationships/slideLayout" Target="../slideLayouts/slideLayout14.xml"/><Relationship Id="rId58" Type="http://schemas.openxmlformats.org/officeDocument/2006/relationships/slideLayout" Target="../slideLayouts/slideLayout5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4D4D4D"/>
              </a:buClr>
              <a:buSzPts val="4400"/>
              <a:buFont typeface="Calibri"/>
              <a:buNone/>
              <a:defRPr b="0" i="0" sz="4400" u="none" cap="none" strike="noStrike">
                <a:solidFill>
                  <a:srgbClr val="4D4D4D"/>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7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4D4D4D"/>
              </a:buClr>
              <a:buSzPts val="2800"/>
              <a:buFont typeface="Arial"/>
              <a:buNone/>
              <a:defRPr b="0" i="0" sz="2800" u="none" cap="none" strike="noStrike">
                <a:solidFill>
                  <a:srgbClr val="4D4D4D"/>
                </a:solidFill>
                <a:latin typeface="Calibri"/>
                <a:ea typeface="Calibri"/>
                <a:cs typeface="Calibri"/>
                <a:sym typeface="Calibri"/>
              </a:defRPr>
            </a:lvl1pPr>
            <a:lvl2pPr indent="-228600" lvl="1" marL="914400" marR="0" rtl="0" algn="l">
              <a:lnSpc>
                <a:spcPct val="90000"/>
              </a:lnSpc>
              <a:spcBef>
                <a:spcPts val="500"/>
              </a:spcBef>
              <a:spcAft>
                <a:spcPts val="0"/>
              </a:spcAft>
              <a:buClr>
                <a:srgbClr val="4D4D4D"/>
              </a:buClr>
              <a:buSzPts val="2400"/>
              <a:buFont typeface="Arial"/>
              <a:buNone/>
              <a:defRPr b="0" i="0" sz="2400" u="none" cap="none" strike="noStrike">
                <a:solidFill>
                  <a:srgbClr val="4D4D4D"/>
                </a:solidFill>
                <a:latin typeface="Calibri"/>
                <a:ea typeface="Calibri"/>
                <a:cs typeface="Calibri"/>
                <a:sym typeface="Calibri"/>
              </a:defRPr>
            </a:lvl2pPr>
            <a:lvl3pPr indent="-228600" lvl="2" marL="1371600" marR="0" rtl="0" algn="l">
              <a:lnSpc>
                <a:spcPct val="90000"/>
              </a:lnSpc>
              <a:spcBef>
                <a:spcPts val="500"/>
              </a:spcBef>
              <a:spcAft>
                <a:spcPts val="0"/>
              </a:spcAft>
              <a:buClr>
                <a:srgbClr val="4D4D4D"/>
              </a:buClr>
              <a:buSzPts val="2000"/>
              <a:buFont typeface="Arial"/>
              <a:buNone/>
              <a:defRPr b="0" i="0" sz="2000" u="none" cap="none" strike="noStrike">
                <a:solidFill>
                  <a:srgbClr val="4D4D4D"/>
                </a:solidFill>
                <a:latin typeface="Calibri"/>
                <a:ea typeface="Calibri"/>
                <a:cs typeface="Calibri"/>
                <a:sym typeface="Calibri"/>
              </a:defRPr>
            </a:lvl3pPr>
            <a:lvl4pPr indent="-228600" lvl="3" marL="1828800" marR="0" rtl="0" algn="l">
              <a:lnSpc>
                <a:spcPct val="90000"/>
              </a:lnSpc>
              <a:spcBef>
                <a:spcPts val="500"/>
              </a:spcBef>
              <a:spcAft>
                <a:spcPts val="0"/>
              </a:spcAft>
              <a:buClr>
                <a:srgbClr val="4D4D4D"/>
              </a:buClr>
              <a:buSzPts val="1800"/>
              <a:buFont typeface="Arial"/>
              <a:buNone/>
              <a:defRPr b="0" i="0" sz="1800" u="none" cap="none" strike="noStrike">
                <a:solidFill>
                  <a:srgbClr val="4D4D4D"/>
                </a:solidFill>
                <a:latin typeface="Calibri"/>
                <a:ea typeface="Calibri"/>
                <a:cs typeface="Calibri"/>
                <a:sym typeface="Calibri"/>
              </a:defRPr>
            </a:lvl4pPr>
            <a:lvl5pPr indent="-228600" lvl="4" marL="2286000" marR="0" rtl="0" algn="l">
              <a:lnSpc>
                <a:spcPct val="90000"/>
              </a:lnSpc>
              <a:spcBef>
                <a:spcPts val="500"/>
              </a:spcBef>
              <a:spcAft>
                <a:spcPts val="0"/>
              </a:spcAft>
              <a:buClr>
                <a:srgbClr val="4D4D4D"/>
              </a:buClr>
              <a:buSzPts val="1800"/>
              <a:buFont typeface="Arial"/>
              <a:buNone/>
              <a:defRPr b="0" i="0" sz="1800" u="none" cap="none" strike="noStrike">
                <a:solidFill>
                  <a:srgbClr val="4D4D4D"/>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7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A1A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7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A1A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7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9.png"/><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4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4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4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hyperlink" Target="https://www.researchgate.net/publication/254378996_Crisis_Communication_and_Recovery_for_the_Tourism_Industry" TargetMode="External"/><Relationship Id="rId4" Type="http://schemas.openxmlformats.org/officeDocument/2006/relationships/image" Target="../media/image25.png"/><Relationship Id="rId5" Type="http://schemas.openxmlformats.org/officeDocument/2006/relationships/hyperlink" Target="https://www.researchgate.net/publication/254378996_Crisis_Communication_and_Recovery_for_the_Tourism_Industry"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3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hyperlink" Target="https://www.techtarget.com/searchdisasterrecovery/definition/business-continuity" TargetMode="External"/><Relationship Id="rId4" Type="http://schemas.openxmlformats.org/officeDocument/2006/relationships/hyperlink" Target="https://www.techtarget.com/searchdisasterrecovery/definition/crisis-management-plan-CMP" TargetMode="External"/><Relationship Id="rId5" Type="http://schemas.openxmlformats.org/officeDocument/2006/relationships/image" Target="../media/image4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s://grampianstourism.com.au/wp-content/uploads/sites/4/2020/04/Tourism_CrisisManagement_WEB.pdf"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2.png"/><Relationship Id="rId4" Type="http://schemas.openxmlformats.org/officeDocument/2006/relationships/image" Target="../media/image17.png"/><Relationship Id="rId9" Type="http://schemas.openxmlformats.org/officeDocument/2006/relationships/image" Target="../media/image21.png"/><Relationship Id="rId5" Type="http://schemas.openxmlformats.org/officeDocument/2006/relationships/image" Target="../media/image35.png"/><Relationship Id="rId6" Type="http://schemas.openxmlformats.org/officeDocument/2006/relationships/image" Target="../media/image23.png"/><Relationship Id="rId7" Type="http://schemas.openxmlformats.org/officeDocument/2006/relationships/image" Target="../media/image22.png"/><Relationship Id="rId8" Type="http://schemas.openxmlformats.org/officeDocument/2006/relationships/image" Target="../media/image18.png"/><Relationship Id="rId11" Type="http://schemas.openxmlformats.org/officeDocument/2006/relationships/image" Target="../media/image20.png"/><Relationship Id="rId10" Type="http://schemas.openxmlformats.org/officeDocument/2006/relationships/image" Target="../media/image28.png"/><Relationship Id="rId12"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hyperlink" Target="https://www.researchgate.net/publication/254378996_Crisis_Communication_and_Recovery_for_the_Tourism_Industry" TargetMode="External"/><Relationship Id="rId4" Type="http://schemas.openxmlformats.org/officeDocument/2006/relationships/image" Target="../media/image25.png"/><Relationship Id="rId5" Type="http://schemas.openxmlformats.org/officeDocument/2006/relationships/hyperlink" Target="https://www.researchgate.net/publication/254378996_Crisis_Communication_and_Recovery_for_the_Tourism_Industry"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 Id="rId3" Type="http://schemas.openxmlformats.org/officeDocument/2006/relationships/image" Target="../media/image3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2.xml"/><Relationship Id="rId3" Type="http://schemas.openxmlformats.org/officeDocument/2006/relationships/image" Target="../media/image3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hyperlink" Target="https://www.researchgate.net/publication/254378996_Crisis_Communication_and_Recovery_for_the_Tourism_Industry" TargetMode="External"/><Relationship Id="rId4" Type="http://schemas.openxmlformats.org/officeDocument/2006/relationships/image" Target="../media/image25.png"/><Relationship Id="rId5" Type="http://schemas.openxmlformats.org/officeDocument/2006/relationships/hyperlink" Target="https://www.researchgate.net/publication/254378996_Crisis_Communication_and_Recovery_for_the_Tourism_Industry"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4.xml"/><Relationship Id="rId3" Type="http://schemas.openxmlformats.org/officeDocument/2006/relationships/image" Target="../media/image3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5.xml"/><Relationship Id="rId3" Type="http://schemas.openxmlformats.org/officeDocument/2006/relationships/image" Target="../media/image4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 Id="rId3" Type="http://schemas.openxmlformats.org/officeDocument/2006/relationships/hyperlink" Target="https://www.sciencedirect.com/science/article/pii/S2212571X22000208%23bib24" TargetMode="External"/><Relationship Id="rId4" Type="http://schemas.openxmlformats.org/officeDocument/2006/relationships/hyperlink" Target="https://www.sciencedirect.com/science/article/pii/S2212571X22000208%23bib46" TargetMode="External"/><Relationship Id="rId9" Type="http://schemas.openxmlformats.org/officeDocument/2006/relationships/hyperlink" Target="https://www.sciencedirect.com/science/article/pii/S2212571X22000208" TargetMode="External"/><Relationship Id="rId5" Type="http://schemas.openxmlformats.org/officeDocument/2006/relationships/hyperlink" Target="https://www.sciencedirect.com/science/article/pii/S2212571X22000208%23bib3" TargetMode="External"/><Relationship Id="rId6" Type="http://schemas.openxmlformats.org/officeDocument/2006/relationships/hyperlink" Target="https://www.sciencedirect.com/science/article/pii/S2212571X22000208%23bib25" TargetMode="External"/><Relationship Id="rId7" Type="http://schemas.openxmlformats.org/officeDocument/2006/relationships/hyperlink" Target="https://www.sciencedirect.com/science/article/pii/S2212571X22000208" TargetMode="External"/><Relationship Id="rId8" Type="http://schemas.openxmlformats.org/officeDocument/2006/relationships/image" Target="../media/image25.png"/><Relationship Id="rId10" Type="http://schemas.openxmlformats.org/officeDocument/2006/relationships/hyperlink" Target="https://www.sciencedirect.com/science/article/pii/S2212571X22000208"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 Id="rId3" Type="http://schemas.openxmlformats.org/officeDocument/2006/relationships/image" Target="../media/image3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8.xml"/><Relationship Id="rId3" Type="http://schemas.openxmlformats.org/officeDocument/2006/relationships/hyperlink" Target="https://www.sciencedirect.com/science/article/pii/S2212571X22000208%23bib24" TargetMode="External"/><Relationship Id="rId4" Type="http://schemas.openxmlformats.org/officeDocument/2006/relationships/hyperlink" Target="https://www.sciencedirect.com/science/article/pii/S2212571X22000208%23bib46" TargetMode="External"/><Relationship Id="rId9" Type="http://schemas.openxmlformats.org/officeDocument/2006/relationships/hyperlink" Target="https://www.sciencedirect.com/science/article/pii/S2212571X22000208%23bib25" TargetMode="External"/><Relationship Id="rId5" Type="http://schemas.openxmlformats.org/officeDocument/2006/relationships/hyperlink" Target="https://www.sciencedirect.com/science/article/pii/S2212571X22000208%23bib51" TargetMode="External"/><Relationship Id="rId6" Type="http://schemas.openxmlformats.org/officeDocument/2006/relationships/hyperlink" Target="https://www.sciencedirect.com/science/article/pii/S2212571X22000208%23bib52" TargetMode="External"/><Relationship Id="rId7" Type="http://schemas.openxmlformats.org/officeDocument/2006/relationships/hyperlink" Target="https://www.sciencedirect.com/science/article/pii/S2212571X22000208%23bib25" TargetMode="External"/><Relationship Id="rId8" Type="http://schemas.openxmlformats.org/officeDocument/2006/relationships/hyperlink" Target="https://www.sciencedirect.com/science/article/pii/S2212571X22000208%23bib25" TargetMode="External"/><Relationship Id="rId11" Type="http://schemas.openxmlformats.org/officeDocument/2006/relationships/image" Target="../media/image25.png"/><Relationship Id="rId10" Type="http://schemas.openxmlformats.org/officeDocument/2006/relationships/hyperlink" Target="https://www.sciencedirect.com/science/article/pii/S2212571X22000208" TargetMode="External"/><Relationship Id="rId13" Type="http://schemas.openxmlformats.org/officeDocument/2006/relationships/hyperlink" Target="https://www.sciencedirect.com/science/article/pii/S2212571X22000208" TargetMode="External"/><Relationship Id="rId12" Type="http://schemas.openxmlformats.org/officeDocument/2006/relationships/hyperlink" Target="https://www.sciencedirect.com/science/article/pii/S2212571X22000208"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4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hyperlink" Target="https://nepalnow.org/news/" TargetMode="External"/><Relationship Id="rId4" Type="http://schemas.openxmlformats.org/officeDocument/2006/relationships/image" Target="../media/image46.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3.xml"/><Relationship Id="rId3" Type="http://schemas.openxmlformats.org/officeDocument/2006/relationships/hyperlink" Target="https://www.universalclass.com/articles/self-help/crisis-management/activating-a-crisis-management-plan.htm" TargetMode="External"/><Relationship Id="rId4" Type="http://schemas.openxmlformats.org/officeDocument/2006/relationships/image" Target="../media/image25.png"/><Relationship Id="rId5" Type="http://schemas.openxmlformats.org/officeDocument/2006/relationships/hyperlink" Target="https://www.universalclass.com/articles/self-help/crisis-management/activating-a-crisis-management-plan.htm"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4.xml"/><Relationship Id="rId3" Type="http://schemas.openxmlformats.org/officeDocument/2006/relationships/image" Target="../media/image4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hyperlink" Target="https://webunwto.s3.eu-west-1.amazonaws.com/s3fs-public/2022-02/01_croatian-national-tourist-board_0.pdf?J8VZqISgkIrEdx5nqfGIWf6fTfQByCEL" TargetMode="External"/><Relationship Id="rId4" Type="http://schemas.openxmlformats.org/officeDocument/2006/relationships/image" Target="../media/image48.png"/><Relationship Id="rId5" Type="http://schemas.openxmlformats.org/officeDocument/2006/relationships/hyperlink" Target="https://webunwto.s3.eu-west-1.amazonaws.com/s3fs-public/2022-02/01_croatian-national-tourist-board_0.pdf?J8VZqISgkIrEdx5nqfGIWf6fTfQByCEL" TargetMode="External"/><Relationship Id="rId6" Type="http://schemas.openxmlformats.org/officeDocument/2006/relationships/image" Target="../media/image49.png"/><Relationship Id="rId7" Type="http://schemas.openxmlformats.org/officeDocument/2006/relationships/image" Target="../media/image5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hyperlink" Target="https://webunwto.s3.eu-west-1.amazonaws.com/s3fs-public/2022-02/01_croatian-national-tourist-board_0.pdf?J8VZqISgkIrEdx5nqfGIWf6fTfQByCEL" TargetMode="External"/><Relationship Id="rId4" Type="http://schemas.openxmlformats.org/officeDocument/2006/relationships/image" Target="../media/image69.png"/><Relationship Id="rId5" Type="http://schemas.openxmlformats.org/officeDocument/2006/relationships/image" Target="../media/image5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hyperlink" Target="https://webunwto.s3.eu-west-1.amazonaws.com/s3fs-public/2022-02/01_croatian-national-tourist-board_0.pdf?J8VZqISgkIrEdx5nqfGIWf6fTfQByCEL" TargetMode="External"/><Relationship Id="rId4" Type="http://schemas.openxmlformats.org/officeDocument/2006/relationships/image" Target="../media/image51.png"/><Relationship Id="rId5" Type="http://schemas.openxmlformats.org/officeDocument/2006/relationships/image" Target="../media/image5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hyperlink" Target="https://webunwto.s3.eu-west-1.amazonaws.com/s3fs-public/2022-02/01_croatian-national-tourist-board_0.pdf?J8VZqISgkIrEdx5nqfGIWf6fTfQByCEL" TargetMode="External"/><Relationship Id="rId4" Type="http://schemas.openxmlformats.org/officeDocument/2006/relationships/image" Target="../media/image50.png"/><Relationship Id="rId5" Type="http://schemas.openxmlformats.org/officeDocument/2006/relationships/image" Target="../media/image5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hyperlink" Target="https://webunwto.s3.eu-west-1.amazonaws.com/s3fs-public/2022-02/01_croatian-national-tourist-board_0.pdf?J8VZqISgkIrEdx5nqfGIWf6fTfQByCEL" TargetMode="External"/><Relationship Id="rId4" Type="http://schemas.openxmlformats.org/officeDocument/2006/relationships/image" Target="../media/image55.png"/><Relationship Id="rId5" Type="http://schemas.openxmlformats.org/officeDocument/2006/relationships/image" Target="../media/image5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hyperlink" Target="https://webunwto.s3.eu-west-1.amazonaws.com/s3fs-public/2022-02/01_croatian-national-tourist-board_0.pdf?J8VZqISgkIrEdx5nqfGIWf6fTfQByCEL" TargetMode="External"/><Relationship Id="rId4" Type="http://schemas.openxmlformats.org/officeDocument/2006/relationships/image" Target="../media/image59.png"/><Relationship Id="rId5" Type="http://schemas.openxmlformats.org/officeDocument/2006/relationships/image" Target="../media/image5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1.xml"/><Relationship Id="rId3" Type="http://schemas.openxmlformats.org/officeDocument/2006/relationships/hyperlink" Target="https://www.sciencedirect.com/science/article/pii/S2212571X22000208%23bib4" TargetMode="External"/><Relationship Id="rId4" Type="http://schemas.openxmlformats.org/officeDocument/2006/relationships/hyperlink" Target="https://www.sciencedirect.com/science/article/pii/S2212571X22000208" TargetMode="External"/><Relationship Id="rId5" Type="http://schemas.openxmlformats.org/officeDocument/2006/relationships/image" Target="../media/image25.png"/><Relationship Id="rId6" Type="http://schemas.openxmlformats.org/officeDocument/2006/relationships/hyperlink" Target="https://www.sciencedirect.com/science/article/pii/S2212571X22000208"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 Id="rId3" Type="http://schemas.openxmlformats.org/officeDocument/2006/relationships/image" Target="../media/image65.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 Id="rId3" Type="http://schemas.openxmlformats.org/officeDocument/2006/relationships/image" Target="../media/image65.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 Id="rId3" Type="http://schemas.openxmlformats.org/officeDocument/2006/relationships/image" Target="../media/image41.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5.xml"/><Relationship Id="rId3" Type="http://schemas.openxmlformats.org/officeDocument/2006/relationships/image" Target="../media/image78.png"/><Relationship Id="rId4" Type="http://schemas.openxmlformats.org/officeDocument/2006/relationships/hyperlink" Target="https://www.universalclass.com/articles/self-help/crisis-management/activating-a-crisis-management-plan.htm"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6.xml"/><Relationship Id="rId3" Type="http://schemas.openxmlformats.org/officeDocument/2006/relationships/image" Target="../media/image70.jpg"/><Relationship Id="rId4" Type="http://schemas.openxmlformats.org/officeDocument/2006/relationships/hyperlink" Target="https://www.smartsheet.com/content/crisis-management-team-roles" TargetMode="External"/><Relationship Id="rId5" Type="http://schemas.openxmlformats.org/officeDocument/2006/relationships/image" Target="../media/image54.png"/><Relationship Id="rId6" Type="http://schemas.openxmlformats.org/officeDocument/2006/relationships/hyperlink" Target="https://www.cbi.eu/market-information/tourism/how-manage-risks-tourism"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7.xml"/><Relationship Id="rId3" Type="http://schemas.openxmlformats.org/officeDocument/2006/relationships/image" Target="../media/image61.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8.xml"/><Relationship Id="rId3" Type="http://schemas.openxmlformats.org/officeDocument/2006/relationships/image" Target="../media/image61.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5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29.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1.xml"/><Relationship Id="rId3" Type="http://schemas.openxmlformats.org/officeDocument/2006/relationships/image" Target="../media/image63.jpg"/><Relationship Id="rId4" Type="http://schemas.openxmlformats.org/officeDocument/2006/relationships/hyperlink" Target="https://www.smartsheet.com/content/crisis-management-team-roles" TargetMode="External"/><Relationship Id="rId5" Type="http://schemas.openxmlformats.org/officeDocument/2006/relationships/image" Target="../media/image54.png"/><Relationship Id="rId6" Type="http://schemas.openxmlformats.org/officeDocument/2006/relationships/hyperlink" Target="https://blog.hootsuite.com/social-media-monitoring-tools/"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2.xml"/><Relationship Id="rId3" Type="http://schemas.openxmlformats.org/officeDocument/2006/relationships/image" Target="../media/image8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3.xml"/><Relationship Id="rId3" Type="http://schemas.openxmlformats.org/officeDocument/2006/relationships/hyperlink" Target="https://www.researchgate.net/publication/254378996_Crisis_Communication_and_Recovery_for_the_Tourism_Industry" TargetMode="External"/><Relationship Id="rId4" Type="http://schemas.openxmlformats.org/officeDocument/2006/relationships/image" Target="../media/image25.png"/><Relationship Id="rId5" Type="http://schemas.openxmlformats.org/officeDocument/2006/relationships/hyperlink" Target="https://www.researchgate.net/publication/254378996_Crisis_Communication_and_Recovery_for_the_Tourism_Industry"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4.xml"/><Relationship Id="rId3" Type="http://schemas.openxmlformats.org/officeDocument/2006/relationships/image" Target="../media/image67.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5.xml"/><Relationship Id="rId3" Type="http://schemas.openxmlformats.org/officeDocument/2006/relationships/hyperlink" Target="https://www.universalclass.com/articles/self-help/crisis-management/activating-a-crisis-management-plan.htm" TargetMode="External"/><Relationship Id="rId4" Type="http://schemas.openxmlformats.org/officeDocument/2006/relationships/image" Target="../media/image25.png"/><Relationship Id="rId5" Type="http://schemas.openxmlformats.org/officeDocument/2006/relationships/hyperlink" Target="https://www.universalclass.com/articles/self-help/crisis-management/activating-a-crisis-management-plan.htm"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66.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7.xml"/><Relationship Id="rId3" Type="http://schemas.openxmlformats.org/officeDocument/2006/relationships/image" Target="../media/image61.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8.xml"/><Relationship Id="rId3" Type="http://schemas.openxmlformats.org/officeDocument/2006/relationships/image" Target="../media/image74.png"/><Relationship Id="rId4" Type="http://schemas.openxmlformats.org/officeDocument/2006/relationships/hyperlink" Target="https://futureplaceleadership.com/wp-content/uploads/2020/06/Handbook_Crisis-management-for-tourism-destinations.pdf"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9.xml"/><Relationship Id="rId3" Type="http://schemas.openxmlformats.org/officeDocument/2006/relationships/image" Target="../media/image6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6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0.xml"/><Relationship Id="rId3" Type="http://schemas.openxmlformats.org/officeDocument/2006/relationships/image" Target="../media/image73.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1.xml"/><Relationship Id="rId3" Type="http://schemas.openxmlformats.org/officeDocument/2006/relationships/image" Target="../media/image72.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2.xml"/><Relationship Id="rId3" Type="http://schemas.openxmlformats.org/officeDocument/2006/relationships/hyperlink" Target="https://futureplaceleadership.com/wp-content/uploads/2020/06/Handbook_Crisis-management-for-tourism-destinations.pdf" TargetMode="External"/><Relationship Id="rId4" Type="http://schemas.openxmlformats.org/officeDocument/2006/relationships/image" Target="../media/image75.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3.xml"/><Relationship Id="rId3" Type="http://schemas.openxmlformats.org/officeDocument/2006/relationships/hyperlink" Target="https://www.decanter.com/wine-news/bordeaux-launches-ad-campaign-to-stem-fall-in-exports-5598/" TargetMode="External"/><Relationship Id="rId4" Type="http://schemas.openxmlformats.org/officeDocument/2006/relationships/hyperlink" Target="https://icrtourism.com.au/wp-content/uploads/2013/11/2_Dont-Risk-It-for-RTOs.pdf" TargetMode="External"/><Relationship Id="rId9" Type="http://schemas.openxmlformats.org/officeDocument/2006/relationships/hyperlink" Target="https://en.wikipedia.org/wiki/2010%E2%80%932011_Queensland_floods%23cite_note-BBC2010-12-31-2" TargetMode="External"/><Relationship Id="rId5" Type="http://schemas.openxmlformats.org/officeDocument/2006/relationships/hyperlink" Target="https://en.wikipedia.org/wiki/Flood" TargetMode="External"/><Relationship Id="rId6" Type="http://schemas.openxmlformats.org/officeDocument/2006/relationships/hyperlink" Target="https://en.wikipedia.org/wiki/Queensland" TargetMode="External"/><Relationship Id="rId7" Type="http://schemas.openxmlformats.org/officeDocument/2006/relationships/hyperlink" Target="https://en.wikipedia.org/wiki/Australia" TargetMode="External"/><Relationship Id="rId8" Type="http://schemas.openxmlformats.org/officeDocument/2006/relationships/hyperlink" Target="https://en.wikipedia.org/wiki/2010%E2%80%932011_Queensland_floods%23cite_note-BBC2010-12-31-2" TargetMode="External"/><Relationship Id="rId11" Type="http://schemas.openxmlformats.org/officeDocument/2006/relationships/hyperlink" Target="https://en.wikipedia.org/wiki/Australian_dollar" TargetMode="External"/><Relationship Id="rId10" Type="http://schemas.openxmlformats.org/officeDocument/2006/relationships/hyperlink" Target="https://en.wikipedia.org/wiki/Australian_dollar" TargetMode="External"/><Relationship Id="rId13" Type="http://schemas.openxmlformats.org/officeDocument/2006/relationships/hyperlink" Target="https://en.wikipedia.org/wiki/2010%E2%80%932011_Queensland_floods" TargetMode="External"/><Relationship Id="rId12" Type="http://schemas.openxmlformats.org/officeDocument/2006/relationships/hyperlink" Target="https://en.wikipedia.org/wiki/2010%E2%80%932011_Queensland_floods%23cite_note-BBC2010-12-29-3" TargetMode="External"/><Relationship Id="rId14" Type="http://schemas.openxmlformats.org/officeDocument/2006/relationships/image" Target="../media/image71.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4.xml"/><Relationship Id="rId3" Type="http://schemas.openxmlformats.org/officeDocument/2006/relationships/hyperlink" Target="https://www.decanter.com/wine-news/bordeaux-launches-ad-campaign-to-stem-fall-in-exports-5598/" TargetMode="External"/><Relationship Id="rId4" Type="http://schemas.openxmlformats.org/officeDocument/2006/relationships/hyperlink" Target="https://icrtourism.com.au/wp-content/uploads/2013/11/2_Dont-Risk-It-for-RTOs.pdf"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5.xml"/><Relationship Id="rId3" Type="http://schemas.openxmlformats.org/officeDocument/2006/relationships/image" Target="../media/image79.jpg"/><Relationship Id="rId4" Type="http://schemas.openxmlformats.org/officeDocument/2006/relationships/hyperlink" Target="https://grampianstourism.com.au/wp-content/uploads/sites/4/2020/04/Tourism_CrisisManagement_WEB.pdf"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8.xml"/><Relationship Id="rId3" Type="http://schemas.openxmlformats.org/officeDocument/2006/relationships/image" Target="../media/image76.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9.xml"/><Relationship Id="rId3" Type="http://schemas.openxmlformats.org/officeDocument/2006/relationships/image" Target="../media/image77.jpg"/><Relationship Id="rId4" Type="http://schemas.openxmlformats.org/officeDocument/2006/relationships/hyperlink" Target="https://www.smartsheet.com/content/crisis-management-team-roles" TargetMode="External"/><Relationship Id="rId5" Type="http://schemas.openxmlformats.org/officeDocument/2006/relationships/image" Target="../media/image54.png"/><Relationship Id="rId6" Type="http://schemas.openxmlformats.org/officeDocument/2006/relationships/hyperlink" Target="https://www.asean.org/storage/2016/01/publications/ASEAN_Tourism_Crisis_Communication-2015.pdf"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27.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0.xml"/><Relationship Id="rId3" Type="http://schemas.openxmlformats.org/officeDocument/2006/relationships/image" Target="../media/image85.png"/><Relationship Id="rId4" Type="http://schemas.openxmlformats.org/officeDocument/2006/relationships/hyperlink" Target="https://www.smartsheet.com/content/crisis-management-team-roles" TargetMode="External"/><Relationship Id="rId5" Type="http://schemas.openxmlformats.org/officeDocument/2006/relationships/image" Target="../media/image54.png"/><Relationship Id="rId6" Type="http://schemas.openxmlformats.org/officeDocument/2006/relationships/hyperlink" Target="https://www.e-unwto.org/doi/pdf/10.18111/9789284413652" TargetMode="External"/><Relationship Id="rId7" Type="http://schemas.openxmlformats.org/officeDocument/2006/relationships/hyperlink" Target="https://www.e-unwto.org/doi/pdf/10.18111/9789284413652"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1.xml"/><Relationship Id="rId3" Type="http://schemas.openxmlformats.org/officeDocument/2006/relationships/image" Target="../media/image80.jpg"/><Relationship Id="rId4" Type="http://schemas.openxmlformats.org/officeDocument/2006/relationships/hyperlink" Target="https://www.transformational.travel/" TargetMode="External"/><Relationship Id="rId5" Type="http://schemas.openxmlformats.org/officeDocument/2006/relationships/hyperlink" Target="https://www.smartsheet.com/content/crisis-management-team-roles" TargetMode="External"/><Relationship Id="rId6" Type="http://schemas.openxmlformats.org/officeDocument/2006/relationships/image" Target="../media/image54.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32.png"/><Relationship Id="rId4" Type="http://schemas.openxmlformats.org/officeDocument/2006/relationships/image" Target="../media/image17.png"/><Relationship Id="rId9" Type="http://schemas.openxmlformats.org/officeDocument/2006/relationships/image" Target="../media/image21.png"/><Relationship Id="rId5" Type="http://schemas.openxmlformats.org/officeDocument/2006/relationships/image" Target="../media/image35.png"/><Relationship Id="rId6" Type="http://schemas.openxmlformats.org/officeDocument/2006/relationships/image" Target="../media/image23.png"/><Relationship Id="rId7" Type="http://schemas.openxmlformats.org/officeDocument/2006/relationships/image" Target="../media/image22.png"/><Relationship Id="rId8" Type="http://schemas.openxmlformats.org/officeDocument/2006/relationships/image" Target="../media/image18.png"/><Relationship Id="rId11" Type="http://schemas.openxmlformats.org/officeDocument/2006/relationships/image" Target="../media/image20.png"/><Relationship Id="rId10" Type="http://schemas.openxmlformats.org/officeDocument/2006/relationships/image" Target="../media/image28.png"/><Relationship Id="rId12" Type="http://schemas.openxmlformats.org/officeDocument/2006/relationships/image" Target="../media/image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3.xml"/><Relationship Id="rId3" Type="http://schemas.openxmlformats.org/officeDocument/2006/relationships/hyperlink" Target="https://www.tourismrecovery.eu/" TargetMode="External"/><Relationship Id="rId4" Type="http://schemas.openxmlformats.org/officeDocument/2006/relationships/hyperlink" Target="https://momentumconsulting.ie/team/laura-magan/" TargetMode="External"/><Relationship Id="rId5" Type="http://schemas.openxmlformats.org/officeDocument/2006/relationships/hyperlink" Target="https://www.facebook.com/tourismcrisisrecovery" TargetMode="External"/><Relationship Id="rId6" Type="http://schemas.openxmlformats.org/officeDocument/2006/relationships/image" Target="../media/image9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2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9" name="Shape 1049"/>
        <p:cNvGrpSpPr/>
        <p:nvPr/>
      </p:nvGrpSpPr>
      <p:grpSpPr>
        <a:xfrm>
          <a:off x="0" y="0"/>
          <a:ext cx="0" cy="0"/>
          <a:chOff x="0" y="0"/>
          <a:chExt cx="0" cy="0"/>
        </a:xfrm>
      </p:grpSpPr>
      <p:sp>
        <p:nvSpPr>
          <p:cNvPr id="1050" name="Google Shape;1050;p1"/>
          <p:cNvSpPr txBox="1"/>
          <p:nvPr>
            <p:ph idx="1" type="body"/>
          </p:nvPr>
        </p:nvSpPr>
        <p:spPr>
          <a:xfrm>
            <a:off x="817349" y="4476760"/>
            <a:ext cx="11279401" cy="69735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3200"/>
              <a:buNone/>
            </a:pPr>
            <a:r>
              <a:rPr b="0" lang="es-ES" sz="3200"/>
              <a:t>Activación de la respuesta y comunicación con la industria para la colaboración regional</a:t>
            </a:r>
            <a:endParaRPr/>
          </a:p>
          <a:p>
            <a:pPr indent="0" lvl="0" marL="0" rtl="0" algn="l">
              <a:lnSpc>
                <a:spcPct val="90000"/>
              </a:lnSpc>
              <a:spcBef>
                <a:spcPts val="1000"/>
              </a:spcBef>
              <a:spcAft>
                <a:spcPts val="0"/>
              </a:spcAft>
              <a:buClr>
                <a:schemeClr val="lt1"/>
              </a:buClr>
              <a:buSzPts val="3200"/>
              <a:buNone/>
            </a:pPr>
            <a:r>
              <a:t/>
            </a:r>
            <a:endParaRPr b="0" sz="3200"/>
          </a:p>
        </p:txBody>
      </p:sp>
      <p:sp>
        <p:nvSpPr>
          <p:cNvPr id="1051" name="Google Shape;1051;p1"/>
          <p:cNvSpPr txBox="1"/>
          <p:nvPr>
            <p:ph idx="2" type="body"/>
          </p:nvPr>
        </p:nvSpPr>
        <p:spPr>
          <a:xfrm>
            <a:off x="817349" y="3633385"/>
            <a:ext cx="8002801" cy="69735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6000"/>
              <a:buNone/>
            </a:pPr>
            <a:r>
              <a:rPr b="1" lang="es-ES" sz="6000"/>
              <a:t>Módulo 6</a:t>
            </a:r>
            <a:endParaRPr/>
          </a:p>
        </p:txBody>
      </p:sp>
      <p:pic>
        <p:nvPicPr>
          <p:cNvPr id="1052" name="Google Shape;1052;p1"/>
          <p:cNvPicPr preferRelativeResize="0"/>
          <p:nvPr/>
        </p:nvPicPr>
        <p:blipFill>
          <a:blip r:embed="rId3">
            <a:alphaModFix/>
          </a:blip>
          <a:stretch>
            <a:fillRect/>
          </a:stretch>
        </p:blipFill>
        <p:spPr>
          <a:xfrm>
            <a:off x="9439275" y="5135825"/>
            <a:ext cx="2752724" cy="1722175"/>
          </a:xfrm>
          <a:prstGeom prst="rect">
            <a:avLst/>
          </a:prstGeom>
          <a:noFill/>
          <a:ln>
            <a:noFill/>
          </a:ln>
        </p:spPr>
      </p:pic>
      <p:pic>
        <p:nvPicPr>
          <p:cNvPr id="1053" name="Google Shape;1053;p1"/>
          <p:cNvPicPr preferRelativeResize="0"/>
          <p:nvPr/>
        </p:nvPicPr>
        <p:blipFill>
          <a:blip r:embed="rId4">
            <a:alphaModFix/>
          </a:blip>
          <a:stretch>
            <a:fillRect/>
          </a:stretch>
        </p:blipFill>
        <p:spPr>
          <a:xfrm>
            <a:off x="704850" y="5638800"/>
            <a:ext cx="6667500" cy="9715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7" name="Shape 1267"/>
        <p:cNvGrpSpPr/>
        <p:nvPr/>
      </p:nvGrpSpPr>
      <p:grpSpPr>
        <a:xfrm>
          <a:off x="0" y="0"/>
          <a:ext cx="0" cy="0"/>
          <a:chOff x="0" y="0"/>
          <a:chExt cx="0" cy="0"/>
        </a:xfrm>
      </p:grpSpPr>
      <p:pic>
        <p:nvPicPr>
          <p:cNvPr descr="A person standing in front of a group of people sitting at a table&#10;&#10;Description automatically generated with medium confidence" id="1268" name="Google Shape;1268;p10"/>
          <p:cNvPicPr preferRelativeResize="0"/>
          <p:nvPr>
            <p:ph idx="2" type="pic"/>
          </p:nvPr>
        </p:nvPicPr>
        <p:blipFill rotWithShape="1">
          <a:blip r:embed="rId3">
            <a:alphaModFix/>
          </a:blip>
          <a:srcRect b="0" l="25557" r="25557" t="0"/>
          <a:stretch/>
        </p:blipFill>
        <p:spPr>
          <a:xfrm>
            <a:off x="7431490" y="228600"/>
            <a:ext cx="4659043" cy="6362700"/>
          </a:xfrm>
          <a:prstGeom prst="rect">
            <a:avLst/>
          </a:prstGeom>
          <a:solidFill>
            <a:schemeClr val="lt1"/>
          </a:solidFill>
          <a:ln>
            <a:noFill/>
          </a:ln>
        </p:spPr>
      </p:pic>
      <p:sp>
        <p:nvSpPr>
          <p:cNvPr id="1269" name="Google Shape;1269;p10"/>
          <p:cNvSpPr txBox="1"/>
          <p:nvPr>
            <p:ph idx="4294967295" type="body"/>
          </p:nvPr>
        </p:nvSpPr>
        <p:spPr>
          <a:xfrm>
            <a:off x="1192300" y="1000125"/>
            <a:ext cx="6140700" cy="4206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000"/>
              <a:buNone/>
            </a:pPr>
            <a:r>
              <a:rPr b="0" i="0" lang="es-ES" sz="1800">
                <a:solidFill>
                  <a:schemeClr val="lt1"/>
                </a:solidFill>
              </a:rPr>
              <a:t>El protocolo de activación </a:t>
            </a:r>
            <a:r>
              <a:rPr b="1" i="0" lang="es-ES" sz="1800">
                <a:solidFill>
                  <a:schemeClr val="lt1"/>
                </a:solidFill>
              </a:rPr>
              <a:t>determina cuándo se debe actuar en caso de crisis</a:t>
            </a:r>
            <a:r>
              <a:rPr b="0" i="0" lang="es-ES" sz="1800">
                <a:solidFill>
                  <a:schemeClr val="lt1"/>
                </a:solidFill>
              </a:rPr>
              <a:t>. Por ejemplo, puede decidir que los miembros de su equipo no tomen medidas hasta que la crisis alcance cierto nivel de impacto empresarial. Una vez que se produce ese impacto en la empresa, se pone en marcha el equipo de gestión de crisis para responder. </a:t>
            </a:r>
            <a:r>
              <a:rPr b="1" i="0" lang="es-ES" sz="1800">
                <a:solidFill>
                  <a:schemeClr val="lt1"/>
                </a:solidFill>
              </a:rPr>
              <a:t>Planificar cómo responder a una posible crisis requiere la aportación de diversas personas, así como practicar para poner en marcha un plan. Algunos planes de acción pueden parecer estupendos sobre el papel, pero cuando se ponen en práctica en situaciones reales, resultan ineficaces, están llenos de lagunas y no tienen en cuenta diversos obstáculos que pueden impedir una resolución rápida y eficaz.</a:t>
            </a:r>
            <a:endParaRPr sz="2600"/>
          </a:p>
          <a:p>
            <a:pPr indent="0" lvl="0" marL="0" rtl="0" algn="l">
              <a:lnSpc>
                <a:spcPct val="100000"/>
              </a:lnSpc>
              <a:spcBef>
                <a:spcPts val="0"/>
              </a:spcBef>
              <a:spcAft>
                <a:spcPts val="0"/>
              </a:spcAft>
              <a:buClr>
                <a:schemeClr val="lt1"/>
              </a:buClr>
              <a:buSzPts val="2000"/>
              <a:buNone/>
            </a:pPr>
            <a:r>
              <a:rPr b="1" i="0" lang="es-ES" sz="1800">
                <a:solidFill>
                  <a:schemeClr val="lt1"/>
                </a:solidFill>
              </a:rPr>
              <a:t>Por esta razón, hay que insistir en que los miembros del equipo de crisis, al considerar los escenarios, traten de idear varios obstáculos que puedan surgir para cada plan de acción con el fin de explorar y estar preparados para lo inesperado cuando llegue el momento de afrontar realmente la crisis.</a:t>
            </a:r>
            <a:endParaRPr sz="2600"/>
          </a:p>
          <a:p>
            <a:pPr indent="0" lvl="0" marL="0" rtl="0" algn="l">
              <a:lnSpc>
                <a:spcPct val="90000"/>
              </a:lnSpc>
              <a:spcBef>
                <a:spcPts val="1000"/>
              </a:spcBef>
              <a:spcAft>
                <a:spcPts val="0"/>
              </a:spcAft>
              <a:buClr>
                <a:srgbClr val="4D4D4D"/>
              </a:buClr>
              <a:buSzPts val="2000"/>
              <a:buNone/>
            </a:pPr>
            <a:r>
              <a:t/>
            </a:r>
            <a:endParaRPr sz="1900">
              <a:solidFill>
                <a:schemeClr val="lt1"/>
              </a:solidFill>
            </a:endParaRPr>
          </a:p>
        </p:txBody>
      </p:sp>
      <p:sp>
        <p:nvSpPr>
          <p:cNvPr id="1270" name="Google Shape;1270;p10"/>
          <p:cNvSpPr txBox="1"/>
          <p:nvPr>
            <p:ph idx="4294967295" type="body"/>
          </p:nvPr>
        </p:nvSpPr>
        <p:spPr>
          <a:xfrm>
            <a:off x="1718549" y="228600"/>
            <a:ext cx="5292000" cy="582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800"/>
              <a:buNone/>
            </a:pPr>
            <a:r>
              <a:rPr lang="es-ES">
                <a:solidFill>
                  <a:schemeClr val="lt1"/>
                </a:solidFill>
              </a:rPr>
              <a:t>Protocolo de activación de crisis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4" name="Shape 1274"/>
        <p:cNvGrpSpPr/>
        <p:nvPr/>
      </p:nvGrpSpPr>
      <p:grpSpPr>
        <a:xfrm>
          <a:off x="0" y="0"/>
          <a:ext cx="0" cy="0"/>
          <a:chOff x="0" y="0"/>
          <a:chExt cx="0" cy="0"/>
        </a:xfrm>
      </p:grpSpPr>
      <p:pic>
        <p:nvPicPr>
          <p:cNvPr descr="A group of people in red jumpsuits next to a stretcher&#10;&#10;Description automatically generated with low confidence" id="1275" name="Google Shape;1275;p11"/>
          <p:cNvPicPr preferRelativeResize="0"/>
          <p:nvPr>
            <p:ph idx="2" type="pic"/>
          </p:nvPr>
        </p:nvPicPr>
        <p:blipFill rotWithShape="1">
          <a:blip r:embed="rId3">
            <a:alphaModFix/>
          </a:blip>
          <a:srcRect b="13093" l="0" r="0" t="13093"/>
          <a:stretch/>
        </p:blipFill>
        <p:spPr>
          <a:xfrm>
            <a:off x="241300" y="228600"/>
            <a:ext cx="11696700" cy="5763986"/>
          </a:xfrm>
          <a:prstGeom prst="rect">
            <a:avLst/>
          </a:prstGeom>
          <a:noFill/>
          <a:ln>
            <a:noFill/>
          </a:ln>
        </p:spPr>
      </p:pic>
      <p:sp>
        <p:nvSpPr>
          <p:cNvPr id="1276" name="Google Shape;1276;p11"/>
          <p:cNvSpPr txBox="1"/>
          <p:nvPr>
            <p:ph idx="1" type="body"/>
          </p:nvPr>
        </p:nvSpPr>
        <p:spPr>
          <a:xfrm>
            <a:off x="6420495" y="1328734"/>
            <a:ext cx="5113283" cy="58222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3600"/>
              <a:buNone/>
            </a:pPr>
            <a:r>
              <a:rPr b="0" lang="es-ES" sz="3600"/>
              <a:t>2.  Comprender el nivel de activación y respuesta ante una crisis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0" name="Shape 1280"/>
        <p:cNvGrpSpPr/>
        <p:nvPr/>
      </p:nvGrpSpPr>
      <p:grpSpPr>
        <a:xfrm>
          <a:off x="0" y="0"/>
          <a:ext cx="0" cy="0"/>
          <a:chOff x="0" y="0"/>
          <a:chExt cx="0" cy="0"/>
        </a:xfrm>
      </p:grpSpPr>
      <p:sp>
        <p:nvSpPr>
          <p:cNvPr id="1281" name="Google Shape;1281;p12"/>
          <p:cNvSpPr txBox="1"/>
          <p:nvPr>
            <p:ph idx="1" type="body"/>
          </p:nvPr>
        </p:nvSpPr>
        <p:spPr>
          <a:xfrm>
            <a:off x="1474159" y="844356"/>
            <a:ext cx="5269541" cy="520858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200"/>
              <a:buNone/>
            </a:pPr>
            <a:r>
              <a:rPr lang="es-ES" sz="2200"/>
              <a:t>Dependiendo de la escala y naturaleza del incidente, puede no ser necesario activar el TCMT completo en respuesta a un evento de crisis. Por ejemplo, un incidente localizado puede requerir únicamente la coordinación entre el responsable regional de turismo, el representante de la asociación local de turismo y el representante del ayuntamiento. </a:t>
            </a:r>
            <a:endParaRPr/>
          </a:p>
          <a:p>
            <a:pPr indent="0" lvl="0" marL="0" rtl="0" algn="l">
              <a:lnSpc>
                <a:spcPct val="100000"/>
              </a:lnSpc>
              <a:spcBef>
                <a:spcPts val="0"/>
              </a:spcBef>
              <a:spcAft>
                <a:spcPts val="0"/>
              </a:spcAft>
              <a:buClr>
                <a:schemeClr val="lt1"/>
              </a:buClr>
              <a:buSzPts val="2200"/>
              <a:buNone/>
            </a:pPr>
            <a:r>
              <a:t/>
            </a:r>
            <a:endParaRPr sz="2200"/>
          </a:p>
          <a:p>
            <a:pPr indent="0" lvl="0" marL="0" rtl="0" algn="l">
              <a:lnSpc>
                <a:spcPct val="100000"/>
              </a:lnSpc>
              <a:spcBef>
                <a:spcPts val="0"/>
              </a:spcBef>
              <a:spcAft>
                <a:spcPts val="0"/>
              </a:spcAft>
              <a:buClr>
                <a:schemeClr val="lt1"/>
              </a:buClr>
              <a:buSzPts val="2200"/>
              <a:buNone/>
            </a:pPr>
            <a:r>
              <a:rPr lang="es-ES" sz="2200"/>
              <a:t>El nivel de activación debe basarse en la evaluación inicial de los indicadores de la siguiente diapositiva. El nivel de respuesta elegido depende del incidente concreto y debe decidirse caso por caso. </a:t>
            </a:r>
            <a:endParaRPr/>
          </a:p>
        </p:txBody>
      </p:sp>
      <p:sp>
        <p:nvSpPr>
          <p:cNvPr id="1282" name="Google Shape;1282;p12"/>
          <p:cNvSpPr txBox="1"/>
          <p:nvPr>
            <p:ph idx="3" type="body"/>
          </p:nvPr>
        </p:nvSpPr>
        <p:spPr>
          <a:xfrm>
            <a:off x="1870961" y="262135"/>
            <a:ext cx="4716425" cy="582221"/>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100000"/>
              </a:lnSpc>
              <a:spcBef>
                <a:spcPts val="0"/>
              </a:spcBef>
              <a:spcAft>
                <a:spcPts val="0"/>
              </a:spcAft>
              <a:buClr>
                <a:schemeClr val="lt1"/>
              </a:buClr>
              <a:buSzPct val="100000"/>
              <a:buNone/>
            </a:pPr>
            <a:r>
              <a:rPr b="1" lang="es-ES"/>
              <a:t>Nivel de activación</a:t>
            </a:r>
            <a:endParaRPr/>
          </a:p>
        </p:txBody>
      </p:sp>
      <p:pic>
        <p:nvPicPr>
          <p:cNvPr descr="A picture containing text, building, outdoor&#10;&#10;Description automatically generated" id="1283" name="Google Shape;1283;p12"/>
          <p:cNvPicPr preferRelativeResize="0"/>
          <p:nvPr>
            <p:ph idx="2" type="pic"/>
          </p:nvPr>
        </p:nvPicPr>
        <p:blipFill rotWithShape="1">
          <a:blip r:embed="rId3">
            <a:alphaModFix/>
          </a:blip>
          <a:srcRect b="608" l="11716" r="39462" t="-608"/>
          <a:stretch/>
        </p:blipFill>
        <p:spPr>
          <a:xfrm>
            <a:off x="7298140" y="228600"/>
            <a:ext cx="4659043" cy="6362700"/>
          </a:xfrm>
          <a:prstGeom prst="rect">
            <a:avLst/>
          </a:prstGeom>
          <a:solidFill>
            <a:schemeClr val="lt1"/>
          </a:solid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7" name="Shape 1287"/>
        <p:cNvGrpSpPr/>
        <p:nvPr/>
      </p:nvGrpSpPr>
      <p:grpSpPr>
        <a:xfrm>
          <a:off x="0" y="0"/>
          <a:ext cx="0" cy="0"/>
          <a:chOff x="0" y="0"/>
          <a:chExt cx="0" cy="0"/>
        </a:xfrm>
      </p:grpSpPr>
      <p:graphicFrame>
        <p:nvGraphicFramePr>
          <p:cNvPr id="1288" name="Google Shape;1288;p13"/>
          <p:cNvGraphicFramePr/>
          <p:nvPr/>
        </p:nvGraphicFramePr>
        <p:xfrm>
          <a:off x="144703" y="118583"/>
          <a:ext cx="3000000" cy="3000000"/>
        </p:xfrm>
        <a:graphic>
          <a:graphicData uri="http://schemas.openxmlformats.org/drawingml/2006/table">
            <a:tbl>
              <a:tblPr bandRow="1" firstRow="1">
                <a:noFill/>
                <a:tableStyleId>{5B088332-A38E-48FD-B242-25BE650E88E5}</a:tableStyleId>
              </a:tblPr>
              <a:tblGrid>
                <a:gridCol w="3227150"/>
                <a:gridCol w="8484950"/>
              </a:tblGrid>
              <a:tr h="585800">
                <a:tc gridSpan="2">
                  <a:txBody>
                    <a:bodyPr/>
                    <a:lstStyle/>
                    <a:p>
                      <a:pPr indent="0" lvl="0" marL="0" marR="0" rtl="0" algn="l">
                        <a:lnSpc>
                          <a:spcPct val="100000"/>
                        </a:lnSpc>
                        <a:spcBef>
                          <a:spcPts val="0"/>
                        </a:spcBef>
                        <a:spcAft>
                          <a:spcPts val="0"/>
                        </a:spcAft>
                        <a:buClr>
                          <a:schemeClr val="dk1"/>
                        </a:buClr>
                        <a:buSzPts val="2400"/>
                        <a:buFont typeface="Calibri"/>
                        <a:buNone/>
                      </a:pPr>
                      <a:r>
                        <a:rPr lang="es-ES" sz="2400" u="none" cap="none" strike="noStrike"/>
                        <a:t>Indicadores para establecer el nivel de respuesta</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hMerge="1"/>
              </a:tr>
              <a:tr h="585800">
                <a:tc>
                  <a:txBody>
                    <a:bodyPr/>
                    <a:lstStyle/>
                    <a:p>
                      <a:pPr indent="0" lvl="0" marL="0" marR="0" rtl="0" algn="l">
                        <a:lnSpc>
                          <a:spcPct val="100000"/>
                        </a:lnSpc>
                        <a:spcBef>
                          <a:spcPts val="0"/>
                        </a:spcBef>
                        <a:spcAft>
                          <a:spcPts val="0"/>
                        </a:spcAft>
                        <a:buClr>
                          <a:srgbClr val="000000"/>
                        </a:buClr>
                        <a:buSzPts val="2400"/>
                        <a:buFont typeface="Arial"/>
                        <a:buNone/>
                      </a:pPr>
                      <a:r>
                        <a:rPr b="1" lang="es-ES" sz="2400" u="none" cap="none" strike="noStrike">
                          <a:solidFill>
                            <a:schemeClr val="lt1"/>
                          </a:solidFill>
                          <a:latin typeface="Calibri"/>
                          <a:ea typeface="Calibri"/>
                          <a:cs typeface="Calibri"/>
                          <a:sym typeface="Calibri"/>
                        </a:rPr>
                        <a:t>Local </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7954"/>
                    </a:solidFill>
                  </a:tcPr>
                </a:tc>
                <a:tc>
                  <a:txBody>
                    <a:bodyPr/>
                    <a:lstStyle/>
                    <a:p>
                      <a:pPr indent="0" lvl="0" marL="0" marR="0" rtl="0" algn="l">
                        <a:lnSpc>
                          <a:spcPct val="100000"/>
                        </a:lnSpc>
                        <a:spcBef>
                          <a:spcPts val="0"/>
                        </a:spcBef>
                        <a:spcAft>
                          <a:spcPts val="0"/>
                        </a:spcAft>
                        <a:buClr>
                          <a:schemeClr val="lt1"/>
                        </a:buClr>
                        <a:buSzPts val="2400"/>
                        <a:buFont typeface="Arial"/>
                        <a:buNone/>
                      </a:pPr>
                      <a:r>
                        <a:rPr b="1" lang="es-ES" sz="2400" u="none" cap="none" strike="noStrike">
                          <a:solidFill>
                            <a:schemeClr val="lt1"/>
                          </a:solidFill>
                          <a:latin typeface="Calibri"/>
                          <a:ea typeface="Calibri"/>
                          <a:cs typeface="Calibri"/>
                          <a:sym typeface="Calibri"/>
                        </a:rPr>
                        <a:t>Regional (Activar TCMT completo)</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7954"/>
                    </a:solidFill>
                  </a:tcPr>
                </a:tc>
              </a:tr>
              <a:tr h="585800">
                <a:tc>
                  <a:txBody>
                    <a:bodyPr/>
                    <a:lstStyle/>
                    <a:p>
                      <a:pPr indent="0" lvl="0" marL="0" marR="0" rtl="0" algn="l">
                        <a:lnSpc>
                          <a:spcPct val="100000"/>
                        </a:lnSpc>
                        <a:spcBef>
                          <a:spcPts val="0"/>
                        </a:spcBef>
                        <a:spcAft>
                          <a:spcPts val="0"/>
                        </a:spcAft>
                        <a:buClr>
                          <a:srgbClr val="000000"/>
                        </a:buClr>
                        <a:buSzPts val="1800"/>
                        <a:buFont typeface="Arial"/>
                        <a:buNone/>
                      </a:pPr>
                      <a:r>
                        <a:rPr lang="es-ES" sz="1800" u="none" cap="none" strike="noStrike">
                          <a:solidFill>
                            <a:srgbClr val="4D4D4D"/>
                          </a:solidFill>
                        </a:rPr>
                        <a:t>El incidente se produce en un </a:t>
                      </a:r>
                      <a:r>
                        <a:rPr b="1" lang="es-ES" sz="1800" u="none" cap="none" strike="noStrike">
                          <a:solidFill>
                            <a:srgbClr val="F27954"/>
                          </a:solidFill>
                        </a:rPr>
                        <a:t>localizado </a:t>
                      </a:r>
                      <a:r>
                        <a:rPr lang="es-ES" sz="1800" u="none" cap="none" strike="noStrike">
                          <a:solidFill>
                            <a:srgbClr val="4D4D4D"/>
                          </a:solidFill>
                        </a:rPr>
                        <a:t>localizada</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285750" lvl="0" marL="285750" marR="0" rtl="0" algn="l">
                        <a:lnSpc>
                          <a:spcPct val="100000"/>
                        </a:lnSpc>
                        <a:spcBef>
                          <a:spcPts val="0"/>
                        </a:spcBef>
                        <a:spcAft>
                          <a:spcPts val="0"/>
                        </a:spcAft>
                        <a:buClr>
                          <a:srgbClr val="4D4D4D"/>
                        </a:buClr>
                        <a:buSzPts val="1800"/>
                        <a:buFont typeface="Arial"/>
                        <a:buChar char="•"/>
                      </a:pPr>
                      <a:r>
                        <a:rPr lang="es-ES" sz="1800" u="none" cap="none" strike="noStrike">
                          <a:solidFill>
                            <a:srgbClr val="4D4D4D"/>
                          </a:solidFill>
                        </a:rPr>
                        <a:t>El incidente se produce en una parte importante de la región.</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85800">
                <a:tc>
                  <a:txBody>
                    <a:bodyPr/>
                    <a:lstStyle/>
                    <a:p>
                      <a:pPr indent="0" lvl="0" marL="0" marR="0" rtl="0" algn="l">
                        <a:lnSpc>
                          <a:spcPct val="100000"/>
                        </a:lnSpc>
                        <a:spcBef>
                          <a:spcPts val="0"/>
                        </a:spcBef>
                        <a:spcAft>
                          <a:spcPts val="0"/>
                        </a:spcAft>
                        <a:buClr>
                          <a:srgbClr val="000000"/>
                        </a:buClr>
                        <a:buSzPts val="1800"/>
                        <a:buFont typeface="Arial"/>
                        <a:buNone/>
                      </a:pPr>
                      <a:r>
                        <a:rPr lang="es-ES" sz="1800" u="none" cap="none" strike="noStrike">
                          <a:solidFill>
                            <a:srgbClr val="4D4D4D"/>
                          </a:solidFill>
                        </a:rPr>
                        <a:t>Limitado </a:t>
                      </a:r>
                      <a:r>
                        <a:rPr b="1" lang="es-ES" sz="1800" u="none" cap="none" strike="noStrike">
                          <a:solidFill>
                            <a:srgbClr val="F27954"/>
                          </a:solidFill>
                        </a:rPr>
                        <a:t>riesgo para la seguridad </a:t>
                      </a:r>
                      <a:r>
                        <a:rPr lang="es-ES" sz="1800" u="none" cap="none" strike="noStrike">
                          <a:solidFill>
                            <a:srgbClr val="4D4D4D"/>
                          </a:solidFill>
                        </a:rPr>
                        <a:t>para visitantes y lugareños</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285750" lvl="0" marL="285750" marR="0" rtl="0" algn="l">
                        <a:lnSpc>
                          <a:spcPct val="100000"/>
                        </a:lnSpc>
                        <a:spcBef>
                          <a:spcPts val="0"/>
                        </a:spcBef>
                        <a:spcAft>
                          <a:spcPts val="0"/>
                        </a:spcAft>
                        <a:buClr>
                          <a:srgbClr val="4D4D4D"/>
                        </a:buClr>
                        <a:buSzPts val="1800"/>
                        <a:buFont typeface="Arial"/>
                        <a:buChar char="•"/>
                      </a:pPr>
                      <a:r>
                        <a:rPr lang="es-ES" sz="1800" u="none" cap="none" strike="noStrike">
                          <a:solidFill>
                            <a:srgbClr val="4D4D4D"/>
                          </a:solidFill>
                        </a:rPr>
                        <a:t>Riesgo extremo para la salud o la seguridad de visitantes y lugareños </a:t>
                      </a:r>
                      <a:endParaRPr sz="1400" u="none" cap="none" strike="noStrike"/>
                    </a:p>
                    <a:p>
                      <a:pPr indent="-285750" lvl="0" marL="285750" marR="0" rtl="0" algn="l">
                        <a:lnSpc>
                          <a:spcPct val="100000"/>
                        </a:lnSpc>
                        <a:spcBef>
                          <a:spcPts val="0"/>
                        </a:spcBef>
                        <a:spcAft>
                          <a:spcPts val="0"/>
                        </a:spcAft>
                        <a:buClr>
                          <a:srgbClr val="4D4D4D"/>
                        </a:buClr>
                        <a:buSzPts val="1800"/>
                        <a:buFont typeface="Arial"/>
                        <a:buChar char="•"/>
                      </a:pPr>
                      <a:r>
                        <a:rPr lang="es-ES" sz="1800" u="none" cap="none" strike="noStrike">
                          <a:solidFill>
                            <a:srgbClr val="4D4D4D"/>
                          </a:solidFill>
                        </a:rPr>
                        <a:t>Víctimas mortales</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85800">
                <a:tc>
                  <a:txBody>
                    <a:bodyPr/>
                    <a:lstStyle/>
                    <a:p>
                      <a:pPr indent="0" lvl="0" marL="0" marR="0" rtl="0" algn="l">
                        <a:lnSpc>
                          <a:spcPct val="100000"/>
                        </a:lnSpc>
                        <a:spcBef>
                          <a:spcPts val="0"/>
                        </a:spcBef>
                        <a:spcAft>
                          <a:spcPts val="0"/>
                        </a:spcAft>
                        <a:buClr>
                          <a:srgbClr val="000000"/>
                        </a:buClr>
                        <a:buSzPts val="1800"/>
                        <a:buFont typeface="Arial"/>
                        <a:buNone/>
                      </a:pPr>
                      <a:r>
                        <a:rPr b="1" lang="es-ES" sz="1800" u="none" cap="none" strike="noStrike">
                          <a:solidFill>
                            <a:srgbClr val="F27954"/>
                          </a:solidFill>
                          <a:latin typeface="Calibri"/>
                          <a:ea typeface="Calibri"/>
                          <a:cs typeface="Calibri"/>
                          <a:sym typeface="Calibri"/>
                        </a:rPr>
                        <a:t>Restricciones</a:t>
                      </a:r>
                      <a:r>
                        <a:rPr lang="es-ES" sz="1800" u="none" cap="none" strike="noStrike">
                          <a:solidFill>
                            <a:srgbClr val="4D4D4D"/>
                          </a:solidFill>
                        </a:rPr>
                        <a:t> de acceso de los visitantes únicamente a la zona local. Otras partes de la región siguen siendo seguras y accesibles</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285750" lvl="0" marL="285750" marR="0" rtl="0" algn="l">
                        <a:lnSpc>
                          <a:spcPct val="100000"/>
                        </a:lnSpc>
                        <a:spcBef>
                          <a:spcPts val="0"/>
                        </a:spcBef>
                        <a:spcAft>
                          <a:spcPts val="0"/>
                        </a:spcAft>
                        <a:buClr>
                          <a:srgbClr val="4D4D4D"/>
                        </a:buClr>
                        <a:buSzPts val="1800"/>
                        <a:buFont typeface="Arial"/>
                        <a:buChar char="•"/>
                      </a:pPr>
                      <a:r>
                        <a:rPr lang="es-ES" sz="1800" u="none" cap="none" strike="noStrike">
                          <a:solidFill>
                            <a:srgbClr val="4D4D4D"/>
                          </a:solidFill>
                        </a:rPr>
                        <a:t>Posibles esfuerzos de recuperación necesarios para el sector turístico dentro de una misma región, por ejemplo, daños medioambientales o infraestructurales importantes dentro de la región</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85800">
                <a:tc>
                  <a:txBody>
                    <a:bodyPr/>
                    <a:lstStyle/>
                    <a:p>
                      <a:pPr indent="0" lvl="0" marL="0" marR="0" rtl="0" algn="l">
                        <a:lnSpc>
                          <a:spcPct val="100000"/>
                        </a:lnSpc>
                        <a:spcBef>
                          <a:spcPts val="0"/>
                        </a:spcBef>
                        <a:spcAft>
                          <a:spcPts val="0"/>
                        </a:spcAft>
                        <a:buClr>
                          <a:srgbClr val="000000"/>
                        </a:buClr>
                        <a:buSzPts val="1800"/>
                        <a:buFont typeface="Arial"/>
                        <a:buNone/>
                      </a:pPr>
                      <a:r>
                        <a:rPr lang="es-ES" sz="1800" u="none" cap="none" strike="noStrike">
                          <a:solidFill>
                            <a:srgbClr val="4D4D4D"/>
                          </a:solidFill>
                        </a:rPr>
                        <a:t>Poca o local </a:t>
                      </a:r>
                      <a:r>
                        <a:rPr b="1" lang="es-ES" sz="1800" u="none" cap="none" strike="noStrike">
                          <a:solidFill>
                            <a:srgbClr val="F27954"/>
                          </a:solidFill>
                          <a:latin typeface="Calibri"/>
                          <a:ea typeface="Calibri"/>
                          <a:cs typeface="Calibri"/>
                          <a:sym typeface="Calibri"/>
                        </a:rPr>
                        <a:t>cobertura mediática</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285750" lvl="0" marL="285750" marR="0" rtl="0" algn="l">
                        <a:lnSpc>
                          <a:spcPct val="100000"/>
                        </a:lnSpc>
                        <a:spcBef>
                          <a:spcPts val="0"/>
                        </a:spcBef>
                        <a:spcAft>
                          <a:spcPts val="0"/>
                        </a:spcAft>
                        <a:buClr>
                          <a:srgbClr val="4D4D4D"/>
                        </a:buClr>
                        <a:buSzPts val="1800"/>
                        <a:buFont typeface="Arial"/>
                        <a:buChar char="•"/>
                      </a:pPr>
                      <a:r>
                        <a:rPr lang="es-ES" sz="1800" u="none" cap="none" strike="noStrike">
                          <a:solidFill>
                            <a:srgbClr val="4D4D4D"/>
                          </a:solidFill>
                        </a:rPr>
                        <a:t>Importante cobertura de los medios de comunicación metropolitanos de Melbourne, aunque limitada a escala mundial. </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85800">
                <a:tc>
                  <a:txBody>
                    <a:bodyPr/>
                    <a:lstStyle/>
                    <a:p>
                      <a:pPr indent="0" lvl="0" marL="0" marR="0" rtl="0" algn="l">
                        <a:lnSpc>
                          <a:spcPct val="100000"/>
                        </a:lnSpc>
                        <a:spcBef>
                          <a:spcPts val="0"/>
                        </a:spcBef>
                        <a:spcAft>
                          <a:spcPts val="0"/>
                        </a:spcAft>
                        <a:buClr>
                          <a:srgbClr val="000000"/>
                        </a:buClr>
                        <a:buSzPts val="1800"/>
                        <a:buFont typeface="Arial"/>
                        <a:buNone/>
                      </a:pPr>
                      <a:r>
                        <a:rPr lang="es-ES" sz="1800" u="none" cap="none" strike="noStrike">
                          <a:solidFill>
                            <a:srgbClr val="4D4D4D"/>
                          </a:solidFill>
                        </a:rPr>
                        <a:t>Poco o ningún </a:t>
                      </a:r>
                      <a:r>
                        <a:rPr b="1" lang="es-ES" sz="1800" u="none" cap="none" strike="noStrike">
                          <a:solidFill>
                            <a:srgbClr val="F27954"/>
                          </a:solidFill>
                          <a:latin typeface="Calibri"/>
                          <a:ea typeface="Calibri"/>
                          <a:cs typeface="Calibri"/>
                          <a:sym typeface="Calibri"/>
                        </a:rPr>
                        <a:t>impacto financiero </a:t>
                      </a:r>
                      <a:r>
                        <a:rPr lang="es-ES" sz="1800" u="none" cap="none" strike="noStrike">
                          <a:solidFill>
                            <a:srgbClr val="4D4D4D"/>
                          </a:solidFill>
                        </a:rPr>
                        <a:t>en las empresas turísticas (es decir, pocas cancelaciones de reservas)</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285750" lvl="0" marL="285750" marR="0" rtl="0" algn="l">
                        <a:lnSpc>
                          <a:spcPct val="100000"/>
                        </a:lnSpc>
                        <a:spcBef>
                          <a:spcPts val="0"/>
                        </a:spcBef>
                        <a:spcAft>
                          <a:spcPts val="0"/>
                        </a:spcAft>
                        <a:buClr>
                          <a:srgbClr val="4D4D4D"/>
                        </a:buClr>
                        <a:buSzPts val="1800"/>
                        <a:buFont typeface="Arial"/>
                        <a:buChar char="•"/>
                      </a:pPr>
                      <a:r>
                        <a:rPr lang="es-ES" sz="1800" u="none" cap="none" strike="noStrike">
                          <a:solidFill>
                            <a:srgbClr val="4D4D4D"/>
                          </a:solidFill>
                        </a:rPr>
                        <a:t>Posible impacto financiero en las empresas turísticas de una misma región (por ejemplo, cancelaciones generalizadas de reservas)</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85800">
                <a:tc>
                  <a:txBody>
                    <a:bodyPr/>
                    <a:lstStyle/>
                    <a:p>
                      <a:pPr indent="0" lvl="0" marL="0" marR="0" rtl="0" algn="l">
                        <a:lnSpc>
                          <a:spcPct val="100000"/>
                        </a:lnSpc>
                        <a:spcBef>
                          <a:spcPts val="0"/>
                        </a:spcBef>
                        <a:spcAft>
                          <a:spcPts val="0"/>
                        </a:spcAft>
                        <a:buClr>
                          <a:srgbClr val="000000"/>
                        </a:buClr>
                        <a:buSzPts val="1800"/>
                        <a:buFont typeface="Arial"/>
                        <a:buNone/>
                      </a:pPr>
                      <a:r>
                        <a:rPr lang="es-ES" sz="1800" u="none" cap="none" strike="noStrike">
                          <a:solidFill>
                            <a:srgbClr val="4D4D4D"/>
                          </a:solidFill>
                        </a:rPr>
                        <a:t>Poco o ningún </a:t>
                      </a:r>
                      <a:r>
                        <a:rPr b="1" lang="es-ES" sz="1800" u="none" cap="none" strike="noStrike">
                          <a:solidFill>
                            <a:srgbClr val="F27954"/>
                          </a:solidFill>
                          <a:latin typeface="Calibri"/>
                          <a:ea typeface="Calibri"/>
                          <a:cs typeface="Calibri"/>
                          <a:sym typeface="Calibri"/>
                        </a:rPr>
                        <a:t>impacto en la marca</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285750" lvl="0" marL="285750" marR="0" rtl="0" algn="l">
                        <a:lnSpc>
                          <a:spcPct val="100000"/>
                        </a:lnSpc>
                        <a:spcBef>
                          <a:spcPts val="0"/>
                        </a:spcBef>
                        <a:spcAft>
                          <a:spcPts val="0"/>
                        </a:spcAft>
                        <a:buClr>
                          <a:srgbClr val="4D4D4D"/>
                        </a:buClr>
                        <a:buSzPts val="1800"/>
                        <a:buFont typeface="Arial"/>
                        <a:buChar char="•"/>
                      </a:pPr>
                      <a:r>
                        <a:rPr lang="es-ES" sz="1800" u="none" cap="none" strike="noStrike">
                          <a:solidFill>
                            <a:srgbClr val="4D4D4D"/>
                          </a:solidFill>
                        </a:rPr>
                        <a:t>Potencial para influir en la marca regional</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2" name="Shape 1292"/>
        <p:cNvGrpSpPr/>
        <p:nvPr/>
      </p:nvGrpSpPr>
      <p:grpSpPr>
        <a:xfrm>
          <a:off x="0" y="0"/>
          <a:ext cx="0" cy="0"/>
          <a:chOff x="0" y="0"/>
          <a:chExt cx="0" cy="0"/>
        </a:xfrm>
      </p:grpSpPr>
      <p:sp>
        <p:nvSpPr>
          <p:cNvPr id="1293" name="Google Shape;1293;p14"/>
          <p:cNvSpPr txBox="1"/>
          <p:nvPr>
            <p:ph idx="1" type="body"/>
          </p:nvPr>
        </p:nvSpPr>
        <p:spPr>
          <a:xfrm>
            <a:off x="790265" y="1255566"/>
            <a:ext cx="9304152" cy="498116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1900"/>
              <a:buNone/>
            </a:pPr>
            <a:r>
              <a:rPr b="0" i="0" lang="es-ES" sz="1900"/>
              <a:t>Lee y Harrald afirman que "las catástrofes naturales pueden interrumpir las cadenas de suministro y distribución incluso para las empresas mejor preparadas... las empresas de servicios son cada vez más vulnerables a los fallos eléctricos, de comunicación y de otras infraestructuras críticas" Kash y Darling están de acuerdo y afirman que ya no se trata de "si" una empresa se enfrentará a una crisis, sino de "cuándo", "de qué tipo" y "cómo de preparada" está la organización para afrontarla. Ambas afirmaciones ilustran que, aunque las organizaciones son capaces de diseñar estrategias precrisis para ayudar en la gestión de crisis, a menudo son incapaces de evitar que se produzca una crisis. </a:t>
            </a:r>
            <a:endParaRPr/>
          </a:p>
          <a:p>
            <a:pPr indent="0" lvl="0" marL="0" rtl="0" algn="l">
              <a:lnSpc>
                <a:spcPct val="100000"/>
              </a:lnSpc>
              <a:spcBef>
                <a:spcPts val="0"/>
              </a:spcBef>
              <a:spcAft>
                <a:spcPts val="0"/>
              </a:spcAft>
              <a:buClr>
                <a:schemeClr val="lt1"/>
              </a:buClr>
              <a:buSzPts val="1900"/>
              <a:buNone/>
            </a:pPr>
            <a:r>
              <a:t/>
            </a:r>
            <a:endParaRPr sz="1900"/>
          </a:p>
          <a:p>
            <a:pPr indent="0" lvl="0" marL="0" rtl="0" algn="l">
              <a:lnSpc>
                <a:spcPct val="100000"/>
              </a:lnSpc>
              <a:spcBef>
                <a:spcPts val="0"/>
              </a:spcBef>
              <a:spcAft>
                <a:spcPts val="0"/>
              </a:spcAft>
              <a:buClr>
                <a:schemeClr val="lt1"/>
              </a:buClr>
              <a:buSzPts val="1900"/>
              <a:buNone/>
            </a:pPr>
            <a:r>
              <a:rPr b="0" i="0" lang="es-ES" sz="1900"/>
              <a:t>Sin embargo, el verdadero reto consiste en reconocer las crisis a tiempo y aplicar estrategias de afrontamiento para limitar sus daños (Darling et al., 1996). Autores como Burnett (1998) y Kash y Darling (1998) señalan que las decisiones tomadas antes de que se produzca una crisis permitirán una gestión más eficaz de la misma, en lugar de que las organizaciones sean gestionadas por la crisis y tomen decisiones precipitadas e ineficaces. La planificación proactiva mediante el uso de la planificación estratégica y la gestión de problemas ayudará a reducir los riesgos, las pérdidas de tiempo y la mala gestión de los recursos, así como a reducir el impacto de los que surjan (Heath, 1998)</a:t>
            </a:r>
            <a:endParaRPr/>
          </a:p>
          <a:p>
            <a:pPr indent="0" lvl="0" marL="0" rtl="0" algn="l">
              <a:lnSpc>
                <a:spcPct val="100000"/>
              </a:lnSpc>
              <a:spcBef>
                <a:spcPts val="0"/>
              </a:spcBef>
              <a:spcAft>
                <a:spcPts val="0"/>
              </a:spcAft>
              <a:buClr>
                <a:schemeClr val="lt1"/>
              </a:buClr>
              <a:buSzPts val="1800"/>
              <a:buNone/>
            </a:pPr>
            <a:r>
              <a:t/>
            </a:r>
            <a:endParaRPr b="0" i="0" sz="1800"/>
          </a:p>
        </p:txBody>
      </p:sp>
      <p:grpSp>
        <p:nvGrpSpPr>
          <p:cNvPr id="1294" name="Google Shape;1294;p14"/>
          <p:cNvGrpSpPr/>
          <p:nvPr/>
        </p:nvGrpSpPr>
        <p:grpSpPr>
          <a:xfrm>
            <a:off x="9945283" y="1255566"/>
            <a:ext cx="1866204" cy="1526432"/>
            <a:chOff x="7903196" y="4237101"/>
            <a:chExt cx="1261886" cy="1055032"/>
          </a:xfrm>
        </p:grpSpPr>
        <p:sp>
          <p:nvSpPr>
            <p:cNvPr id="1295" name="Google Shape;1295;p14"/>
            <p:cNvSpPr/>
            <p:nvPr/>
          </p:nvSpPr>
          <p:spPr>
            <a:xfrm>
              <a:off x="8778292" y="5010683"/>
              <a:ext cx="228" cy="2971"/>
            </a:xfrm>
            <a:custGeom>
              <a:rect b="b" l="l" r="r" t="t"/>
              <a:pathLst>
                <a:path extrusionOk="0" h="2971" w="228">
                  <a:moveTo>
                    <a:pt x="229" y="0"/>
                  </a:moveTo>
                  <a:cubicBezTo>
                    <a:pt x="229" y="915"/>
                    <a:pt x="0" y="2058"/>
                    <a:pt x="0" y="2972"/>
                  </a:cubicBezTo>
                  <a:cubicBezTo>
                    <a:pt x="229" y="2058"/>
                    <a:pt x="229" y="1143"/>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96" name="Google Shape;1296;p14"/>
            <p:cNvSpPr/>
            <p:nvPr/>
          </p:nvSpPr>
          <p:spPr>
            <a:xfrm>
              <a:off x="8686623" y="5046573"/>
              <a:ext cx="2971" cy="36804"/>
            </a:xfrm>
            <a:custGeom>
              <a:rect b="b" l="l" r="r" t="t"/>
              <a:pathLst>
                <a:path extrusionOk="0" h="36804" w="2971">
                  <a:moveTo>
                    <a:pt x="2971" y="36804"/>
                  </a:moveTo>
                  <a:cubicBezTo>
                    <a:pt x="1828" y="24460"/>
                    <a:pt x="914" y="12115"/>
                    <a:pt x="0" y="0"/>
                  </a:cubicBezTo>
                  <a:cubicBezTo>
                    <a:pt x="914" y="12115"/>
                    <a:pt x="1828" y="24460"/>
                    <a:pt x="2971" y="3680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97" name="Google Shape;1297;p14"/>
            <p:cNvSpPr/>
            <p:nvPr/>
          </p:nvSpPr>
          <p:spPr>
            <a:xfrm>
              <a:off x="8779435" y="5000625"/>
              <a:ext cx="228" cy="1600"/>
            </a:xfrm>
            <a:custGeom>
              <a:rect b="b" l="l" r="r" t="t"/>
              <a:pathLst>
                <a:path extrusionOk="0" h="1600" w="228">
                  <a:moveTo>
                    <a:pt x="229" y="0"/>
                  </a:moveTo>
                  <a:cubicBezTo>
                    <a:pt x="229" y="457"/>
                    <a:pt x="0" y="1143"/>
                    <a:pt x="0" y="1600"/>
                  </a:cubicBezTo>
                  <a:cubicBezTo>
                    <a:pt x="229" y="1143"/>
                    <a:pt x="229" y="686"/>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98" name="Google Shape;1298;p14"/>
            <p:cNvSpPr/>
            <p:nvPr/>
          </p:nvSpPr>
          <p:spPr>
            <a:xfrm>
              <a:off x="8683194" y="5004054"/>
              <a:ext cx="2514" cy="31775"/>
            </a:xfrm>
            <a:custGeom>
              <a:rect b="b" l="l" r="r" t="t"/>
              <a:pathLst>
                <a:path extrusionOk="0" h="31775" w="2514">
                  <a:moveTo>
                    <a:pt x="2514" y="31775"/>
                  </a:moveTo>
                  <a:cubicBezTo>
                    <a:pt x="1600" y="21260"/>
                    <a:pt x="914" y="10516"/>
                    <a:pt x="0" y="0"/>
                  </a:cubicBezTo>
                  <a:cubicBezTo>
                    <a:pt x="914" y="10516"/>
                    <a:pt x="1600" y="21260"/>
                    <a:pt x="2514" y="317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99" name="Google Shape;1299;p14"/>
            <p:cNvSpPr/>
            <p:nvPr/>
          </p:nvSpPr>
          <p:spPr>
            <a:xfrm>
              <a:off x="8642734" y="4809429"/>
              <a:ext cx="210286" cy="195195"/>
            </a:xfrm>
            <a:custGeom>
              <a:rect b="b" l="l" r="r" t="t"/>
              <a:pathLst>
                <a:path extrusionOk="0" h="195195" w="210286">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00" name="Google Shape;1300;p14"/>
            <p:cNvSpPr/>
            <p:nvPr/>
          </p:nvSpPr>
          <p:spPr>
            <a:xfrm>
              <a:off x="8777377" y="5021199"/>
              <a:ext cx="228" cy="2971"/>
            </a:xfrm>
            <a:custGeom>
              <a:rect b="b" l="l" r="r" t="t"/>
              <a:pathLst>
                <a:path extrusionOk="0" h="2971" w="228">
                  <a:moveTo>
                    <a:pt x="228" y="0"/>
                  </a:moveTo>
                  <a:cubicBezTo>
                    <a:pt x="228" y="914"/>
                    <a:pt x="0" y="2057"/>
                    <a:pt x="0" y="2972"/>
                  </a:cubicBezTo>
                  <a:cubicBezTo>
                    <a:pt x="0" y="2057"/>
                    <a:pt x="228" y="1143"/>
                    <a:pt x="228"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01" name="Google Shape;1301;p14"/>
            <p:cNvSpPr/>
            <p:nvPr/>
          </p:nvSpPr>
          <p:spPr>
            <a:xfrm>
              <a:off x="8673593" y="5052517"/>
              <a:ext cx="457" cy="5715"/>
            </a:xfrm>
            <a:custGeom>
              <a:rect b="b" l="l" r="r" t="t"/>
              <a:pathLst>
                <a:path extrusionOk="0" h="5715" w="457">
                  <a:moveTo>
                    <a:pt x="0" y="0"/>
                  </a:moveTo>
                  <a:cubicBezTo>
                    <a:pt x="229" y="1829"/>
                    <a:pt x="229" y="3886"/>
                    <a:pt x="458" y="5715"/>
                  </a:cubicBezTo>
                  <a:cubicBezTo>
                    <a:pt x="229" y="3886"/>
                    <a:pt x="0"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02" name="Google Shape;1302;p14"/>
            <p:cNvSpPr/>
            <p:nvPr/>
          </p:nvSpPr>
          <p:spPr>
            <a:xfrm>
              <a:off x="8583296" y="4987137"/>
              <a:ext cx="1371" cy="1828"/>
            </a:xfrm>
            <a:custGeom>
              <a:rect b="b" l="l" r="r" t="t"/>
              <a:pathLst>
                <a:path extrusionOk="0" h="1828" w="1371">
                  <a:moveTo>
                    <a:pt x="1372" y="1828"/>
                  </a:moveTo>
                  <a:cubicBezTo>
                    <a:pt x="915" y="1143"/>
                    <a:pt x="458" y="457"/>
                    <a:pt x="0" y="0"/>
                  </a:cubicBezTo>
                  <a:cubicBezTo>
                    <a:pt x="686" y="457"/>
                    <a:pt x="915" y="1143"/>
                    <a:pt x="1372" y="182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03" name="Google Shape;1303;p14"/>
            <p:cNvSpPr/>
            <p:nvPr/>
          </p:nvSpPr>
          <p:spPr>
            <a:xfrm>
              <a:off x="8674279" y="5065318"/>
              <a:ext cx="228" cy="5257"/>
            </a:xfrm>
            <a:custGeom>
              <a:rect b="b" l="l" r="r" t="t"/>
              <a:pathLst>
                <a:path extrusionOk="0" h="5257" w="228">
                  <a:moveTo>
                    <a:pt x="0" y="0"/>
                  </a:moveTo>
                  <a:cubicBezTo>
                    <a:pt x="0" y="1829"/>
                    <a:pt x="229" y="3429"/>
                    <a:pt x="229" y="5258"/>
                  </a:cubicBezTo>
                  <a:cubicBezTo>
                    <a:pt x="229" y="3429"/>
                    <a:pt x="229"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04" name="Google Shape;1304;p14"/>
            <p:cNvSpPr/>
            <p:nvPr/>
          </p:nvSpPr>
          <p:spPr>
            <a:xfrm>
              <a:off x="8442765" y="4341700"/>
              <a:ext cx="560645" cy="668982"/>
            </a:xfrm>
            <a:custGeom>
              <a:rect b="b" l="l" r="r" t="t"/>
              <a:pathLst>
                <a:path extrusionOk="0" h="668982" w="560645">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05" name="Google Shape;1305;p14"/>
            <p:cNvSpPr/>
            <p:nvPr/>
          </p:nvSpPr>
          <p:spPr>
            <a:xfrm>
              <a:off x="8674965" y="5078577"/>
              <a:ext cx="228" cy="4343"/>
            </a:xfrm>
            <a:custGeom>
              <a:rect b="b" l="l" r="r" t="t"/>
              <a:pathLst>
                <a:path extrusionOk="0" h="4343" w="228">
                  <a:moveTo>
                    <a:pt x="0" y="0"/>
                  </a:moveTo>
                  <a:cubicBezTo>
                    <a:pt x="0" y="1371"/>
                    <a:pt x="229" y="2971"/>
                    <a:pt x="229" y="4343"/>
                  </a:cubicBezTo>
                  <a:cubicBezTo>
                    <a:pt x="229" y="2971"/>
                    <a:pt x="0" y="1371"/>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06" name="Google Shape;1306;p14"/>
            <p:cNvSpPr/>
            <p:nvPr/>
          </p:nvSpPr>
          <p:spPr>
            <a:xfrm>
              <a:off x="8672679" y="5039715"/>
              <a:ext cx="457" cy="6172"/>
            </a:xfrm>
            <a:custGeom>
              <a:rect b="b" l="l" r="r" t="t"/>
              <a:pathLst>
                <a:path extrusionOk="0" h="6172" w="457">
                  <a:moveTo>
                    <a:pt x="0" y="0"/>
                  </a:moveTo>
                  <a:cubicBezTo>
                    <a:pt x="229" y="2057"/>
                    <a:pt x="229" y="4114"/>
                    <a:pt x="457" y="6172"/>
                  </a:cubicBezTo>
                  <a:cubicBezTo>
                    <a:pt x="457" y="4114"/>
                    <a:pt x="229"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07" name="Google Shape;1307;p14"/>
            <p:cNvSpPr/>
            <p:nvPr/>
          </p:nvSpPr>
          <p:spPr>
            <a:xfrm>
              <a:off x="8959800" y="4402150"/>
              <a:ext cx="6858" cy="5029"/>
            </a:xfrm>
            <a:custGeom>
              <a:rect b="b" l="l" r="r" t="t"/>
              <a:pathLst>
                <a:path extrusionOk="0" h="5029" w="6858">
                  <a:moveTo>
                    <a:pt x="0" y="0"/>
                  </a:moveTo>
                  <a:cubicBezTo>
                    <a:pt x="2286" y="1600"/>
                    <a:pt x="4572" y="3200"/>
                    <a:pt x="6858" y="5029"/>
                  </a:cubicBezTo>
                  <a:cubicBezTo>
                    <a:pt x="4572" y="3200"/>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08" name="Google Shape;1308;p14"/>
            <p:cNvSpPr/>
            <p:nvPr/>
          </p:nvSpPr>
          <p:spPr>
            <a:xfrm>
              <a:off x="8967344" y="4407865"/>
              <a:ext cx="6629" cy="5257"/>
            </a:xfrm>
            <a:custGeom>
              <a:rect b="b" l="l" r="r" t="t"/>
              <a:pathLst>
                <a:path extrusionOk="0" h="5257" w="6629">
                  <a:moveTo>
                    <a:pt x="0" y="0"/>
                  </a:moveTo>
                  <a:cubicBezTo>
                    <a:pt x="2286" y="1829"/>
                    <a:pt x="4572" y="3429"/>
                    <a:pt x="6630" y="5258"/>
                  </a:cubicBezTo>
                  <a:cubicBezTo>
                    <a:pt x="4572" y="3429"/>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09" name="Google Shape;1309;p14"/>
            <p:cNvSpPr/>
            <p:nvPr/>
          </p:nvSpPr>
          <p:spPr>
            <a:xfrm>
              <a:off x="8952485" y="4397121"/>
              <a:ext cx="7315" cy="5029"/>
            </a:xfrm>
            <a:custGeom>
              <a:rect b="b" l="l" r="r" t="t"/>
              <a:pathLst>
                <a:path extrusionOk="0" h="5029" w="7315">
                  <a:moveTo>
                    <a:pt x="0" y="0"/>
                  </a:moveTo>
                  <a:cubicBezTo>
                    <a:pt x="2515" y="1600"/>
                    <a:pt x="4801" y="3200"/>
                    <a:pt x="7316" y="5029"/>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10" name="Google Shape;1310;p14"/>
            <p:cNvSpPr/>
            <p:nvPr/>
          </p:nvSpPr>
          <p:spPr>
            <a:xfrm>
              <a:off x="8671764" y="5027142"/>
              <a:ext cx="457" cy="6629"/>
            </a:xfrm>
            <a:custGeom>
              <a:rect b="b" l="l" r="r" t="t"/>
              <a:pathLst>
                <a:path extrusionOk="0" h="6629" w="457">
                  <a:moveTo>
                    <a:pt x="0" y="0"/>
                  </a:moveTo>
                  <a:cubicBezTo>
                    <a:pt x="228" y="2286"/>
                    <a:pt x="228" y="4572"/>
                    <a:pt x="457" y="6629"/>
                  </a:cubicBezTo>
                  <a:cubicBezTo>
                    <a:pt x="457" y="4572"/>
                    <a:pt x="228" y="2286"/>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11" name="Google Shape;1311;p14"/>
            <p:cNvSpPr/>
            <p:nvPr/>
          </p:nvSpPr>
          <p:spPr>
            <a:xfrm>
              <a:off x="8944713" y="4392091"/>
              <a:ext cx="7315" cy="4572"/>
            </a:xfrm>
            <a:custGeom>
              <a:rect b="b" l="l" r="r" t="t"/>
              <a:pathLst>
                <a:path extrusionOk="0" h="4572" w="7315">
                  <a:moveTo>
                    <a:pt x="0" y="0"/>
                  </a:moveTo>
                  <a:cubicBezTo>
                    <a:pt x="2515" y="1600"/>
                    <a:pt x="4801" y="2972"/>
                    <a:pt x="7315" y="4572"/>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12" name="Google Shape;1312;p14"/>
            <p:cNvSpPr/>
            <p:nvPr/>
          </p:nvSpPr>
          <p:spPr>
            <a:xfrm>
              <a:off x="8995462" y="4432554"/>
              <a:ext cx="5715" cy="6172"/>
            </a:xfrm>
            <a:custGeom>
              <a:rect b="b" l="l" r="r" t="t"/>
              <a:pathLst>
                <a:path extrusionOk="0" h="6172" w="5715">
                  <a:moveTo>
                    <a:pt x="0" y="0"/>
                  </a:moveTo>
                  <a:cubicBezTo>
                    <a:pt x="2058" y="2057"/>
                    <a:pt x="3886" y="4115"/>
                    <a:pt x="5715" y="6172"/>
                  </a:cubicBezTo>
                  <a:cubicBezTo>
                    <a:pt x="3886" y="4115"/>
                    <a:pt x="2058"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13" name="Google Shape;1313;p14"/>
            <p:cNvSpPr/>
            <p:nvPr/>
          </p:nvSpPr>
          <p:spPr>
            <a:xfrm>
              <a:off x="8670850" y="5014569"/>
              <a:ext cx="457" cy="7543"/>
            </a:xfrm>
            <a:custGeom>
              <a:rect b="b" l="l" r="r" t="t"/>
              <a:pathLst>
                <a:path extrusionOk="0" h="7543" w="457">
                  <a:moveTo>
                    <a:pt x="0" y="0"/>
                  </a:moveTo>
                  <a:cubicBezTo>
                    <a:pt x="229" y="2514"/>
                    <a:pt x="457" y="5029"/>
                    <a:pt x="457" y="7543"/>
                  </a:cubicBezTo>
                  <a:cubicBezTo>
                    <a:pt x="457" y="5029"/>
                    <a:pt x="229" y="2514"/>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14" name="Google Shape;1314;p14"/>
            <p:cNvSpPr/>
            <p:nvPr/>
          </p:nvSpPr>
          <p:spPr>
            <a:xfrm>
              <a:off x="8988375" y="4425696"/>
              <a:ext cx="5715" cy="5486"/>
            </a:xfrm>
            <a:custGeom>
              <a:rect b="b" l="l" r="r" t="t"/>
              <a:pathLst>
                <a:path extrusionOk="0" h="5486" w="5715">
                  <a:moveTo>
                    <a:pt x="0" y="0"/>
                  </a:moveTo>
                  <a:cubicBezTo>
                    <a:pt x="1828" y="1829"/>
                    <a:pt x="3886" y="3658"/>
                    <a:pt x="5715" y="5486"/>
                  </a:cubicBezTo>
                  <a:cubicBezTo>
                    <a:pt x="3657" y="3658"/>
                    <a:pt x="1828"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15" name="Google Shape;1315;p14"/>
            <p:cNvSpPr/>
            <p:nvPr/>
          </p:nvSpPr>
          <p:spPr>
            <a:xfrm>
              <a:off x="8981746" y="4419752"/>
              <a:ext cx="6172" cy="5715"/>
            </a:xfrm>
            <a:custGeom>
              <a:rect b="b" l="l" r="r" t="t"/>
              <a:pathLst>
                <a:path extrusionOk="0" h="5715" w="6172">
                  <a:moveTo>
                    <a:pt x="0" y="0"/>
                  </a:moveTo>
                  <a:cubicBezTo>
                    <a:pt x="2058" y="1829"/>
                    <a:pt x="4115" y="3658"/>
                    <a:pt x="6172" y="5715"/>
                  </a:cubicBezTo>
                  <a:cubicBezTo>
                    <a:pt x="4344" y="3658"/>
                    <a:pt x="2286"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16" name="Google Shape;1316;p14"/>
            <p:cNvSpPr/>
            <p:nvPr/>
          </p:nvSpPr>
          <p:spPr>
            <a:xfrm>
              <a:off x="8974431" y="4413351"/>
              <a:ext cx="6172" cy="5257"/>
            </a:xfrm>
            <a:custGeom>
              <a:rect b="b" l="l" r="r" t="t"/>
              <a:pathLst>
                <a:path extrusionOk="0" h="5257" w="6172">
                  <a:moveTo>
                    <a:pt x="0" y="0"/>
                  </a:moveTo>
                  <a:cubicBezTo>
                    <a:pt x="2057" y="1600"/>
                    <a:pt x="4115" y="3429"/>
                    <a:pt x="6172" y="5258"/>
                  </a:cubicBezTo>
                  <a:cubicBezTo>
                    <a:pt x="4115" y="3429"/>
                    <a:pt x="2057"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17" name="Google Shape;1317;p14"/>
            <p:cNvSpPr/>
            <p:nvPr/>
          </p:nvSpPr>
          <p:spPr>
            <a:xfrm>
              <a:off x="8682508" y="4990338"/>
              <a:ext cx="97612" cy="119661"/>
            </a:xfrm>
            <a:custGeom>
              <a:rect b="b" l="l" r="r" t="t"/>
              <a:pathLst>
                <a:path extrusionOk="0" h="119661" w="97612">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18" name="Google Shape;1318;p14"/>
            <p:cNvSpPr/>
            <p:nvPr/>
          </p:nvSpPr>
          <p:spPr>
            <a:xfrm>
              <a:off x="8627761" y="5162702"/>
              <a:ext cx="224826" cy="64355"/>
            </a:xfrm>
            <a:custGeom>
              <a:rect b="b" l="l" r="r" t="t"/>
              <a:pathLst>
                <a:path extrusionOk="0" h="64355" w="224826">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19" name="Google Shape;1319;p14"/>
            <p:cNvSpPr/>
            <p:nvPr/>
          </p:nvSpPr>
          <p:spPr>
            <a:xfrm>
              <a:off x="8622158" y="5103089"/>
              <a:ext cx="233716" cy="73070"/>
            </a:xfrm>
            <a:custGeom>
              <a:rect b="b" l="l" r="r" t="t"/>
              <a:pathLst>
                <a:path extrusionOk="0" h="73070" w="233716">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20" name="Google Shape;1320;p14"/>
            <p:cNvSpPr/>
            <p:nvPr/>
          </p:nvSpPr>
          <p:spPr>
            <a:xfrm>
              <a:off x="8781695" y="4391863"/>
              <a:ext cx="283983" cy="715060"/>
            </a:xfrm>
            <a:custGeom>
              <a:rect b="b" l="l" r="r" t="t"/>
              <a:pathLst>
                <a:path extrusionOk="0" h="715060" w="283983">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21" name="Google Shape;1321;p14"/>
            <p:cNvSpPr/>
            <p:nvPr/>
          </p:nvSpPr>
          <p:spPr>
            <a:xfrm>
              <a:off x="8551063" y="4938445"/>
              <a:ext cx="124452" cy="163924"/>
            </a:xfrm>
            <a:custGeom>
              <a:rect b="b" l="l" r="r" t="t"/>
              <a:pathLst>
                <a:path extrusionOk="0" h="163924" w="124452">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22" name="Google Shape;1322;p14"/>
            <p:cNvSpPr/>
            <p:nvPr/>
          </p:nvSpPr>
          <p:spPr>
            <a:xfrm>
              <a:off x="8053969" y="4612547"/>
              <a:ext cx="150328" cy="146779"/>
            </a:xfrm>
            <a:custGeom>
              <a:rect b="b" l="l" r="r" t="t"/>
              <a:pathLst>
                <a:path extrusionOk="0" h="146779" w="150328">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23" name="Google Shape;1323;p14"/>
            <p:cNvSpPr/>
            <p:nvPr/>
          </p:nvSpPr>
          <p:spPr>
            <a:xfrm>
              <a:off x="8633359" y="5223052"/>
              <a:ext cx="210769" cy="55978"/>
            </a:xfrm>
            <a:custGeom>
              <a:rect b="b" l="l" r="r" t="t"/>
              <a:pathLst>
                <a:path extrusionOk="0" h="55978" w="210769">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24" name="Google Shape;1324;p14"/>
            <p:cNvSpPr/>
            <p:nvPr/>
          </p:nvSpPr>
          <p:spPr>
            <a:xfrm>
              <a:off x="8014648" y="4768617"/>
              <a:ext cx="271771" cy="468507"/>
            </a:xfrm>
            <a:custGeom>
              <a:rect b="b" l="l" r="r" t="t"/>
              <a:pathLst>
                <a:path extrusionOk="0" h="468507" w="271771">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25" name="Google Shape;1325;p14"/>
            <p:cNvSpPr/>
            <p:nvPr/>
          </p:nvSpPr>
          <p:spPr>
            <a:xfrm>
              <a:off x="8466054" y="4373038"/>
              <a:ext cx="191301" cy="271405"/>
            </a:xfrm>
            <a:custGeom>
              <a:rect b="b" l="l" r="r" t="t"/>
              <a:pathLst>
                <a:path extrusionOk="0" h="271405" w="191301">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26" name="Google Shape;1326;p14"/>
            <p:cNvSpPr/>
            <p:nvPr/>
          </p:nvSpPr>
          <p:spPr>
            <a:xfrm>
              <a:off x="8768919" y="5094351"/>
              <a:ext cx="2286" cy="457"/>
            </a:xfrm>
            <a:custGeom>
              <a:rect b="b" l="l" r="r" t="t"/>
              <a:pathLst>
                <a:path extrusionOk="0" h="457" w="2286">
                  <a:moveTo>
                    <a:pt x="0" y="0"/>
                  </a:moveTo>
                  <a:cubicBezTo>
                    <a:pt x="0" y="229"/>
                    <a:pt x="0" y="457"/>
                    <a:pt x="0" y="457"/>
                  </a:cubicBezTo>
                  <a:cubicBezTo>
                    <a:pt x="0" y="457"/>
                    <a:pt x="0" y="229"/>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27" name="Google Shape;1327;p14"/>
            <p:cNvSpPr/>
            <p:nvPr/>
          </p:nvSpPr>
          <p:spPr>
            <a:xfrm>
              <a:off x="8768233" y="5098008"/>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28" name="Google Shape;1328;p14"/>
            <p:cNvSpPr/>
            <p:nvPr/>
          </p:nvSpPr>
          <p:spPr>
            <a:xfrm>
              <a:off x="8767548" y="5100751"/>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29" name="Google Shape;1329;p14"/>
            <p:cNvSpPr/>
            <p:nvPr/>
          </p:nvSpPr>
          <p:spPr>
            <a:xfrm>
              <a:off x="8769376" y="5090922"/>
              <a:ext cx="2286" cy="457"/>
            </a:xfrm>
            <a:custGeom>
              <a:rect b="b" l="l" r="r" t="t"/>
              <a:pathLst>
                <a:path extrusionOk="0" h="457" w="2286">
                  <a:moveTo>
                    <a:pt x="0" y="0"/>
                  </a:moveTo>
                  <a:cubicBezTo>
                    <a:pt x="0" y="229"/>
                    <a:pt x="0" y="457"/>
                    <a:pt x="0" y="457"/>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30" name="Google Shape;1330;p14"/>
            <p:cNvSpPr/>
            <p:nvPr/>
          </p:nvSpPr>
          <p:spPr>
            <a:xfrm>
              <a:off x="8766176" y="5103952"/>
              <a:ext cx="2286" cy="101"/>
            </a:xfrm>
            <a:custGeom>
              <a:rect b="b" l="l" r="r" t="t"/>
              <a:pathLst>
                <a:path extrusionOk="0" h="101" w="2286">
                  <a:moveTo>
                    <a:pt x="0" y="0"/>
                  </a:moveTo>
                  <a:cubicBezTo>
                    <a:pt x="0" y="0"/>
                    <a:pt x="0" y="229"/>
                    <a:pt x="0" y="0"/>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31" name="Google Shape;1331;p14"/>
            <p:cNvSpPr/>
            <p:nvPr/>
          </p:nvSpPr>
          <p:spPr>
            <a:xfrm>
              <a:off x="8769148" y="5092750"/>
              <a:ext cx="2286" cy="457"/>
            </a:xfrm>
            <a:custGeom>
              <a:rect b="b" l="l" r="r" t="t"/>
              <a:pathLst>
                <a:path extrusionOk="0" h="457" w="2286">
                  <a:moveTo>
                    <a:pt x="0" y="0"/>
                  </a:moveTo>
                  <a:cubicBezTo>
                    <a:pt x="0" y="228"/>
                    <a:pt x="0" y="457"/>
                    <a:pt x="0" y="457"/>
                  </a:cubicBezTo>
                  <a:cubicBezTo>
                    <a:pt x="0" y="228"/>
                    <a:pt x="0" y="228"/>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32" name="Google Shape;1332;p14"/>
            <p:cNvSpPr/>
            <p:nvPr/>
          </p:nvSpPr>
          <p:spPr>
            <a:xfrm>
              <a:off x="8767090" y="5101894"/>
              <a:ext cx="2286" cy="101"/>
            </a:xfrm>
            <a:custGeom>
              <a:rect b="b" l="l" r="r" t="t"/>
              <a:pathLst>
                <a:path extrusionOk="0" h="101" w="2286">
                  <a:moveTo>
                    <a:pt x="0" y="0"/>
                  </a:moveTo>
                  <a:cubicBezTo>
                    <a:pt x="0" y="0"/>
                    <a:pt x="0" y="228"/>
                    <a:pt x="0" y="0"/>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33" name="Google Shape;1333;p14"/>
            <p:cNvSpPr/>
            <p:nvPr/>
          </p:nvSpPr>
          <p:spPr>
            <a:xfrm>
              <a:off x="8764176" y="5106466"/>
              <a:ext cx="171" cy="2286"/>
            </a:xfrm>
            <a:custGeom>
              <a:rect b="b" l="l" r="r" t="t"/>
              <a:pathLst>
                <a:path extrusionOk="0" h="2286" w="171">
                  <a:moveTo>
                    <a:pt x="172" y="0"/>
                  </a:moveTo>
                  <a:cubicBezTo>
                    <a:pt x="-57" y="0"/>
                    <a:pt x="-57" y="0"/>
                    <a:pt x="172" y="0"/>
                  </a:cubicBezTo>
                  <a:cubicBezTo>
                    <a:pt x="-57" y="0"/>
                    <a:pt x="-57" y="0"/>
                    <a:pt x="172"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34" name="Google Shape;1334;p14"/>
            <p:cNvSpPr/>
            <p:nvPr/>
          </p:nvSpPr>
          <p:spPr>
            <a:xfrm>
              <a:off x="8768462" y="5096179"/>
              <a:ext cx="2286" cy="457"/>
            </a:xfrm>
            <a:custGeom>
              <a:rect b="b" l="l" r="r" t="t"/>
              <a:pathLst>
                <a:path extrusionOk="0" h="457" w="2286">
                  <a:moveTo>
                    <a:pt x="0" y="0"/>
                  </a:moveTo>
                  <a:cubicBezTo>
                    <a:pt x="0" y="228"/>
                    <a:pt x="0" y="228"/>
                    <a:pt x="0" y="457"/>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35" name="Google Shape;1335;p14"/>
            <p:cNvSpPr/>
            <p:nvPr/>
          </p:nvSpPr>
          <p:spPr>
            <a:xfrm>
              <a:off x="8763433" y="5107152"/>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36" name="Google Shape;1336;p14"/>
            <p:cNvSpPr/>
            <p:nvPr/>
          </p:nvSpPr>
          <p:spPr>
            <a:xfrm>
              <a:off x="8004037" y="4330236"/>
              <a:ext cx="1072653" cy="961897"/>
            </a:xfrm>
            <a:custGeom>
              <a:rect b="b" l="l" r="r" t="t"/>
              <a:pathLst>
                <a:path extrusionOk="0" h="961897" w="1072653">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37" name="Google Shape;1337;p14"/>
            <p:cNvSpPr/>
            <p:nvPr/>
          </p:nvSpPr>
          <p:spPr>
            <a:xfrm>
              <a:off x="8766633" y="5103037"/>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38" name="Google Shape;1338;p14"/>
            <p:cNvSpPr/>
            <p:nvPr/>
          </p:nvSpPr>
          <p:spPr>
            <a:xfrm>
              <a:off x="8762747" y="5107609"/>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39" name="Google Shape;1339;p14"/>
            <p:cNvSpPr/>
            <p:nvPr/>
          </p:nvSpPr>
          <p:spPr>
            <a:xfrm>
              <a:off x="8862848" y="5255971"/>
              <a:ext cx="139014" cy="13180"/>
            </a:xfrm>
            <a:custGeom>
              <a:rect b="b" l="l" r="r" t="t"/>
              <a:pathLst>
                <a:path extrusionOk="0" h="13180" w="139014">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40" name="Google Shape;1340;p14"/>
            <p:cNvSpPr/>
            <p:nvPr/>
          </p:nvSpPr>
          <p:spPr>
            <a:xfrm>
              <a:off x="8281222" y="4830303"/>
              <a:ext cx="57015" cy="109742"/>
            </a:xfrm>
            <a:custGeom>
              <a:rect b="b" l="l" r="r" t="t"/>
              <a:pathLst>
                <a:path extrusionOk="0" h="109742" w="57015">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41" name="Google Shape;1341;p14"/>
            <p:cNvSpPr/>
            <p:nvPr/>
          </p:nvSpPr>
          <p:spPr>
            <a:xfrm>
              <a:off x="7903196" y="5238826"/>
              <a:ext cx="123687" cy="14259"/>
            </a:xfrm>
            <a:custGeom>
              <a:rect b="b" l="l" r="r" t="t"/>
              <a:pathLst>
                <a:path extrusionOk="0" h="14259" w="123687">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42" name="Google Shape;1342;p14"/>
            <p:cNvSpPr/>
            <p:nvPr/>
          </p:nvSpPr>
          <p:spPr>
            <a:xfrm>
              <a:off x="8906628" y="5100760"/>
              <a:ext cx="20954" cy="97831"/>
            </a:xfrm>
            <a:custGeom>
              <a:rect b="b" l="l" r="r" t="t"/>
              <a:pathLst>
                <a:path extrusionOk="0" h="97831" w="20954">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43" name="Google Shape;1343;p14"/>
            <p:cNvSpPr/>
            <p:nvPr/>
          </p:nvSpPr>
          <p:spPr>
            <a:xfrm>
              <a:off x="9083647" y="4498485"/>
              <a:ext cx="81435" cy="22385"/>
            </a:xfrm>
            <a:custGeom>
              <a:rect b="b" l="l" r="r" t="t"/>
              <a:pathLst>
                <a:path extrusionOk="0" h="22385" w="8143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44" name="Google Shape;1344;p14"/>
            <p:cNvSpPr/>
            <p:nvPr/>
          </p:nvSpPr>
          <p:spPr>
            <a:xfrm>
              <a:off x="8423047" y="4348286"/>
              <a:ext cx="74178" cy="51239"/>
            </a:xfrm>
            <a:custGeom>
              <a:rect b="b" l="l" r="r" t="t"/>
              <a:pathLst>
                <a:path extrusionOk="0" h="51239" w="74178">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45" name="Google Shape;1345;p14"/>
            <p:cNvSpPr/>
            <p:nvPr/>
          </p:nvSpPr>
          <p:spPr>
            <a:xfrm>
              <a:off x="8303032" y="4584748"/>
              <a:ext cx="91668" cy="16741"/>
            </a:xfrm>
            <a:custGeom>
              <a:rect b="b" l="l" r="r" t="t"/>
              <a:pathLst>
                <a:path extrusionOk="0" h="16741" w="91668">
                  <a:moveTo>
                    <a:pt x="0" y="2797"/>
                  </a:moveTo>
                  <a:cubicBezTo>
                    <a:pt x="30632" y="7369"/>
                    <a:pt x="58979" y="11712"/>
                    <a:pt x="91668" y="16741"/>
                  </a:cubicBezTo>
                  <a:cubicBezTo>
                    <a:pt x="76124" y="2111"/>
                    <a:pt x="31089" y="-4061"/>
                    <a:pt x="0" y="2797"/>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46" name="Google Shape;1346;p14"/>
            <p:cNvSpPr/>
            <p:nvPr/>
          </p:nvSpPr>
          <p:spPr>
            <a:xfrm>
              <a:off x="8374584" y="4825288"/>
              <a:ext cx="70180" cy="34518"/>
            </a:xfrm>
            <a:custGeom>
              <a:rect b="b" l="l" r="r" t="t"/>
              <a:pathLst>
                <a:path extrusionOk="0" h="34518" w="70180">
                  <a:moveTo>
                    <a:pt x="70180" y="0"/>
                  </a:moveTo>
                  <a:cubicBezTo>
                    <a:pt x="51435" y="2057"/>
                    <a:pt x="5486" y="25374"/>
                    <a:pt x="0" y="34518"/>
                  </a:cubicBezTo>
                  <a:cubicBezTo>
                    <a:pt x="23774" y="23317"/>
                    <a:pt x="52806" y="23774"/>
                    <a:pt x="7018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47" name="Google Shape;1347;p14"/>
            <p:cNvSpPr/>
            <p:nvPr/>
          </p:nvSpPr>
          <p:spPr>
            <a:xfrm>
              <a:off x="8946054" y="4295622"/>
              <a:ext cx="45750" cy="51426"/>
            </a:xfrm>
            <a:custGeom>
              <a:rect b="b" l="l" r="r" t="t"/>
              <a:pathLst>
                <a:path extrusionOk="0" h="51426" w="45750">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48" name="Google Shape;1348;p14"/>
            <p:cNvSpPr/>
            <p:nvPr/>
          </p:nvSpPr>
          <p:spPr>
            <a:xfrm>
              <a:off x="9098517" y="4694046"/>
              <a:ext cx="61765" cy="24232"/>
            </a:xfrm>
            <a:custGeom>
              <a:rect b="b" l="l" r="r" t="t"/>
              <a:pathLst>
                <a:path extrusionOk="0" h="24232" w="61765">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49" name="Google Shape;1349;p14"/>
            <p:cNvSpPr/>
            <p:nvPr/>
          </p:nvSpPr>
          <p:spPr>
            <a:xfrm>
              <a:off x="8705399" y="4237101"/>
              <a:ext cx="13897" cy="70016"/>
            </a:xfrm>
            <a:custGeom>
              <a:rect b="b" l="l" r="r" t="t"/>
              <a:pathLst>
                <a:path extrusionOk="0" h="70016" w="13897">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50" name="Google Shape;1350;p14"/>
            <p:cNvSpPr/>
            <p:nvPr/>
          </p:nvSpPr>
          <p:spPr>
            <a:xfrm>
              <a:off x="9009414" y="4882112"/>
              <a:ext cx="39415" cy="37588"/>
            </a:xfrm>
            <a:custGeom>
              <a:rect b="b" l="l" r="r" t="t"/>
              <a:pathLst>
                <a:path extrusionOk="0" h="37588" w="39415">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51" name="Google Shape;1351;p14"/>
            <p:cNvSpPr/>
            <p:nvPr/>
          </p:nvSpPr>
          <p:spPr>
            <a:xfrm>
              <a:off x="8626785" y="4797491"/>
              <a:ext cx="238837" cy="310575"/>
            </a:xfrm>
            <a:custGeom>
              <a:rect b="b" l="l" r="r" t="t"/>
              <a:pathLst>
                <a:path extrusionOk="0" h="310575" w="238837">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descr="Document with solid fill" id="1352" name="Google Shape;1352;p14">
            <a:hlinkClick r:id="rId3"/>
          </p:cNvPr>
          <p:cNvPicPr preferRelativeResize="0"/>
          <p:nvPr/>
        </p:nvPicPr>
        <p:blipFill rotWithShape="1">
          <a:blip r:embed="rId4">
            <a:alphaModFix/>
          </a:blip>
          <a:srcRect b="0" l="0" r="0" t="0"/>
          <a:stretch/>
        </p:blipFill>
        <p:spPr>
          <a:xfrm>
            <a:off x="9860702" y="3284679"/>
            <a:ext cx="1950785" cy="1950785"/>
          </a:xfrm>
          <a:prstGeom prst="rect">
            <a:avLst/>
          </a:prstGeom>
          <a:noFill/>
          <a:ln>
            <a:noFill/>
          </a:ln>
        </p:spPr>
      </p:pic>
      <p:sp>
        <p:nvSpPr>
          <p:cNvPr id="1353" name="Google Shape;1353;p14"/>
          <p:cNvSpPr txBox="1"/>
          <p:nvPr/>
        </p:nvSpPr>
        <p:spPr>
          <a:xfrm>
            <a:off x="9928285" y="5194599"/>
            <a:ext cx="1872578"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chemeClr val="lt1"/>
                </a:solidFill>
                <a:latin typeface="Calibri"/>
                <a:ea typeface="Calibri"/>
                <a:cs typeface="Calibri"/>
                <a:sym typeface="Calibri"/>
                <a:hlinkClick r:id="rId5">
                  <a:extLst>
                    <a:ext uri="{A12FA001-AC4F-418D-AE19-62706E023703}">
                      <ahyp:hlinkClr val="tx"/>
                    </a:ext>
                  </a:extLst>
                </a:hlinkClick>
              </a:rPr>
              <a:t>Leer artículo de investigación</a:t>
            </a:r>
            <a:endParaRPr b="0" i="0" sz="1400" u="none" cap="none" strike="noStrike">
              <a:solidFill>
                <a:srgbClr val="000000"/>
              </a:solidFill>
              <a:latin typeface="Arial"/>
              <a:ea typeface="Arial"/>
              <a:cs typeface="Arial"/>
              <a:sym typeface="Arial"/>
            </a:endParaRPr>
          </a:p>
        </p:txBody>
      </p:sp>
      <p:sp>
        <p:nvSpPr>
          <p:cNvPr id="1354" name="Google Shape;1354;p14"/>
          <p:cNvSpPr txBox="1"/>
          <p:nvPr/>
        </p:nvSpPr>
        <p:spPr>
          <a:xfrm>
            <a:off x="711040" y="372816"/>
            <a:ext cx="10596674" cy="916887"/>
          </a:xfrm>
          <a:prstGeom prst="rect">
            <a:avLst/>
          </a:prstGeom>
          <a:noFill/>
          <a:ln>
            <a:noFill/>
          </a:ln>
        </p:spPr>
        <p:txBody>
          <a:bodyPr anchorCtr="0" anchor="t" bIns="45700" lIns="91425" spcFirstLastPara="1" rIns="91425" wrap="square" tIns="45700">
            <a:normAutofit fontScale="92500" lnSpcReduction="20000"/>
          </a:bodyPr>
          <a:lstStyle/>
          <a:p>
            <a:pPr indent="0" lvl="0" marL="0" marR="0" rtl="0" algn="l">
              <a:lnSpc>
                <a:spcPct val="100000"/>
              </a:lnSpc>
              <a:spcBef>
                <a:spcPts val="0"/>
              </a:spcBef>
              <a:spcAft>
                <a:spcPts val="0"/>
              </a:spcAft>
              <a:buClr>
                <a:schemeClr val="lt1"/>
              </a:buClr>
              <a:buSzPct val="100000"/>
              <a:buFont typeface="Arial"/>
              <a:buNone/>
            </a:pPr>
            <a:r>
              <a:rPr b="1" i="0" lang="es-ES" sz="3600" u="none" cap="none" strike="noStrike">
                <a:solidFill>
                  <a:schemeClr val="lt1"/>
                </a:solidFill>
                <a:latin typeface="Calibri"/>
                <a:ea typeface="Calibri"/>
                <a:cs typeface="Calibri"/>
                <a:sym typeface="Calibri"/>
              </a:rPr>
              <a:t>Artículo: </a:t>
            </a:r>
            <a:r>
              <a:rPr b="0" i="0" lang="es-ES" sz="3600" u="none" cap="none" strike="noStrike">
                <a:solidFill>
                  <a:schemeClr val="lt1"/>
                </a:solidFill>
                <a:latin typeface="Calibri"/>
                <a:ea typeface="Calibri"/>
                <a:cs typeface="Calibri"/>
                <a:sym typeface="Calibri"/>
              </a:rPr>
              <a:t>La gestión proactiva de crisis ayuda a reducir riesgos e impactos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8" name="Shape 1358"/>
        <p:cNvGrpSpPr/>
        <p:nvPr/>
      </p:nvGrpSpPr>
      <p:grpSpPr>
        <a:xfrm>
          <a:off x="0" y="0"/>
          <a:ext cx="0" cy="0"/>
          <a:chOff x="0" y="0"/>
          <a:chExt cx="0" cy="0"/>
        </a:xfrm>
      </p:grpSpPr>
      <p:sp>
        <p:nvSpPr>
          <p:cNvPr id="1359" name="Google Shape;1359;p15"/>
          <p:cNvSpPr txBox="1"/>
          <p:nvPr>
            <p:ph idx="1" type="body"/>
          </p:nvPr>
        </p:nvSpPr>
        <p:spPr>
          <a:xfrm>
            <a:off x="1474159" y="844356"/>
            <a:ext cx="5564816" cy="520858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000"/>
              <a:buNone/>
            </a:pPr>
            <a:r>
              <a:rPr lang="es-ES" sz="2000"/>
              <a:t>Una de las decisiones más importantes que hay que tomar es cuándo activar y desactivar el TCMT. Una disolución prematura del grupo podría suscitar críticas negativas de los agentes del sector turístico. </a:t>
            </a:r>
            <a:endParaRPr/>
          </a:p>
          <a:p>
            <a:pPr indent="0" lvl="0" marL="0" rtl="0" algn="l">
              <a:lnSpc>
                <a:spcPct val="100000"/>
              </a:lnSpc>
              <a:spcBef>
                <a:spcPts val="0"/>
              </a:spcBef>
              <a:spcAft>
                <a:spcPts val="0"/>
              </a:spcAft>
              <a:buClr>
                <a:schemeClr val="lt1"/>
              </a:buClr>
              <a:buSzPts val="2000"/>
              <a:buNone/>
            </a:pPr>
            <a:r>
              <a:t/>
            </a:r>
            <a:endParaRPr sz="2000"/>
          </a:p>
          <a:p>
            <a:pPr indent="0" lvl="0" marL="0" rtl="0" algn="l">
              <a:lnSpc>
                <a:spcPct val="100000"/>
              </a:lnSpc>
              <a:spcBef>
                <a:spcPts val="0"/>
              </a:spcBef>
              <a:spcAft>
                <a:spcPts val="0"/>
              </a:spcAft>
              <a:buClr>
                <a:schemeClr val="lt1"/>
              </a:buClr>
              <a:buSzPts val="2000"/>
              <a:buNone/>
            </a:pPr>
            <a:r>
              <a:rPr lang="es-ES" sz="2000"/>
              <a:t>Aunque el calendario variará en función de la naturaleza de la crisis, la responsabilidad de las actividades estratégicas de recuperación a largo plazo debería transferirse a la oficina o asociación regional de turismo pertinente una vez finalizadas las actividades tácticas de recuperación del TCMT. </a:t>
            </a:r>
            <a:endParaRPr/>
          </a:p>
          <a:p>
            <a:pPr indent="0" lvl="0" marL="0" rtl="0" algn="l">
              <a:lnSpc>
                <a:spcPct val="100000"/>
              </a:lnSpc>
              <a:spcBef>
                <a:spcPts val="0"/>
              </a:spcBef>
              <a:spcAft>
                <a:spcPts val="0"/>
              </a:spcAft>
              <a:buClr>
                <a:schemeClr val="lt1"/>
              </a:buClr>
              <a:buSzPts val="2000"/>
              <a:buNone/>
            </a:pPr>
            <a:r>
              <a:t/>
            </a:r>
            <a:endParaRPr sz="2000"/>
          </a:p>
          <a:p>
            <a:pPr indent="0" lvl="0" marL="0" rtl="0" algn="l">
              <a:lnSpc>
                <a:spcPct val="100000"/>
              </a:lnSpc>
              <a:spcBef>
                <a:spcPts val="0"/>
              </a:spcBef>
              <a:spcAft>
                <a:spcPts val="0"/>
              </a:spcAft>
              <a:buClr>
                <a:schemeClr val="lt1"/>
              </a:buClr>
              <a:buSzPts val="2000"/>
              <a:buNone/>
            </a:pPr>
            <a:r>
              <a:rPr lang="es-ES" sz="2000"/>
              <a:t>Los canales de comunicación entre el TCMT deben mantenerse en función de las necesidades. Durante la fase de recuperación, el TCMT debe reunirse para informar y revisar el plan de gestión de crisis y actualizarlo en consonancia con el proceso de recuperación de crisis. </a:t>
            </a:r>
            <a:endParaRPr/>
          </a:p>
        </p:txBody>
      </p:sp>
      <p:sp>
        <p:nvSpPr>
          <p:cNvPr id="1360" name="Google Shape;1360;p15"/>
          <p:cNvSpPr txBox="1"/>
          <p:nvPr>
            <p:ph idx="3" type="body"/>
          </p:nvPr>
        </p:nvSpPr>
        <p:spPr>
          <a:xfrm>
            <a:off x="1556622" y="262125"/>
            <a:ext cx="6873000" cy="582300"/>
          </a:xfrm>
          <a:prstGeom prst="rect">
            <a:avLst/>
          </a:prstGeom>
          <a:noFill/>
          <a:ln>
            <a:noFill/>
          </a:ln>
        </p:spPr>
        <p:txBody>
          <a:bodyPr anchorCtr="0" anchor="t" bIns="45700" lIns="91425" spcFirstLastPara="1" rIns="91425" wrap="square" tIns="45700">
            <a:normAutofit/>
          </a:bodyPr>
          <a:lstStyle/>
          <a:p>
            <a:pPr indent="0" lvl="0" marL="0" rtl="0" algn="l">
              <a:lnSpc>
                <a:spcPct val="80000"/>
              </a:lnSpc>
              <a:spcBef>
                <a:spcPts val="0"/>
              </a:spcBef>
              <a:spcAft>
                <a:spcPts val="0"/>
              </a:spcAft>
              <a:buClr>
                <a:schemeClr val="lt1"/>
              </a:buClr>
              <a:buSzPts val="3600"/>
              <a:buNone/>
            </a:pPr>
            <a:r>
              <a:rPr b="1" lang="es-ES" sz="3100"/>
              <a:t>Activación frente a desactivación</a:t>
            </a:r>
            <a:endParaRPr sz="3100"/>
          </a:p>
        </p:txBody>
      </p:sp>
      <p:pic>
        <p:nvPicPr>
          <p:cNvPr descr="A picture containing outdoor, sky, light, transport&#10;&#10;Description automatically generated" id="1361" name="Google Shape;1361;p15"/>
          <p:cNvPicPr preferRelativeResize="0"/>
          <p:nvPr>
            <p:ph idx="2" type="pic"/>
          </p:nvPr>
        </p:nvPicPr>
        <p:blipFill rotWithShape="1">
          <a:blip r:embed="rId3">
            <a:alphaModFix/>
          </a:blip>
          <a:srcRect b="0" l="1181" r="1179" t="0"/>
          <a:stretch/>
        </p:blipFill>
        <p:spPr>
          <a:xfrm>
            <a:off x="7298140" y="228600"/>
            <a:ext cx="4659043" cy="6362700"/>
          </a:xfrm>
          <a:prstGeom prst="rect">
            <a:avLst/>
          </a:prstGeom>
          <a:solidFill>
            <a:schemeClr val="lt1"/>
          </a:solid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5" name="Shape 1365"/>
        <p:cNvGrpSpPr/>
        <p:nvPr/>
      </p:nvGrpSpPr>
      <p:grpSpPr>
        <a:xfrm>
          <a:off x="0" y="0"/>
          <a:ext cx="0" cy="0"/>
          <a:chOff x="0" y="0"/>
          <a:chExt cx="0" cy="0"/>
        </a:xfrm>
      </p:grpSpPr>
      <p:sp>
        <p:nvSpPr>
          <p:cNvPr id="1366" name="Google Shape;1366;p16"/>
          <p:cNvSpPr txBox="1"/>
          <p:nvPr>
            <p:ph idx="4294967295" type="body"/>
          </p:nvPr>
        </p:nvSpPr>
        <p:spPr>
          <a:xfrm>
            <a:off x="391103" y="980420"/>
            <a:ext cx="5866800" cy="5924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1800"/>
              <a:buNone/>
            </a:pPr>
            <a:r>
              <a:rPr b="1" lang="es-ES" sz="1600">
                <a:solidFill>
                  <a:schemeClr val="lt1"/>
                </a:solidFill>
              </a:rPr>
              <a:t>En caso de crisis, una región se asegurará ante todo de que todas las vidas humanas estén a salvo. </a:t>
            </a:r>
            <a:r>
              <a:rPr lang="es-ES" sz="1600">
                <a:solidFill>
                  <a:schemeClr val="lt1"/>
                </a:solidFill>
              </a:rPr>
              <a:t>A continuación, active el Plan de Gestión de Crisis y el Plan de Respuesta de Emergencia, incluidos los procedimientos de emergencia y evacuación cuando proceda para, en última instancia, garantizar inicialmente la seguridad y protección de todas las vidas humanas. El equipo utiliza una lista de comprobación de acciones inmediatas para asegurarse de que no olvidan ningún paso. Determinar la magnitud de la crisis y cómo afectará a la región. Basándose en esta evaluación, active el Grupo de Gestión de Crisis del Turismo y siga los pasos que se indican a continuación. La Unidad de Gestión de Crisis que impulsa este plan tiene acciones específicas que deben llevarse a cabo en diferentes momentos, por diferentes personas durante un momento de crisis</a:t>
            </a:r>
            <a:endParaRPr sz="2600"/>
          </a:p>
          <a:p>
            <a:pPr indent="0" lvl="0" marL="0" rtl="0" algn="l">
              <a:lnSpc>
                <a:spcPct val="100000"/>
              </a:lnSpc>
              <a:spcBef>
                <a:spcPts val="0"/>
              </a:spcBef>
              <a:spcAft>
                <a:spcPts val="0"/>
              </a:spcAft>
              <a:buClr>
                <a:srgbClr val="4D4D4D"/>
              </a:buClr>
              <a:buSzPts val="1800"/>
              <a:buNone/>
            </a:pPr>
            <a:r>
              <a:t/>
            </a:r>
            <a:endParaRPr sz="1600">
              <a:solidFill>
                <a:schemeClr val="lt1"/>
              </a:solidFill>
            </a:endParaRPr>
          </a:p>
          <a:p>
            <a:pPr indent="0" lvl="0" marL="0" rtl="0" algn="l">
              <a:lnSpc>
                <a:spcPct val="100000"/>
              </a:lnSpc>
              <a:spcBef>
                <a:spcPts val="0"/>
              </a:spcBef>
              <a:spcAft>
                <a:spcPts val="0"/>
              </a:spcAft>
              <a:buClr>
                <a:schemeClr val="lt1"/>
              </a:buClr>
              <a:buSzPts val="1800"/>
              <a:buNone/>
            </a:pPr>
            <a:r>
              <a:rPr b="0" i="0" lang="es-ES" sz="1600">
                <a:solidFill>
                  <a:schemeClr val="lt1"/>
                </a:solidFill>
              </a:rPr>
              <a:t>Un plan de gestión de crisis (PGC) describe cómo responder a una situación crítica que pueda afectar negativamente a la rentabilidad, reputación o capacidad de funcionamiento de una región. </a:t>
            </a:r>
            <a:r>
              <a:rPr b="0" i="1" lang="es-ES" sz="1600">
                <a:solidFill>
                  <a:schemeClr val="lt1"/>
                </a:solidFill>
              </a:rPr>
              <a:t>Los equipos de </a:t>
            </a:r>
            <a:r>
              <a:rPr b="0" i="1" lang="es-ES" sz="1600" u="sng">
                <a:solidFill>
                  <a:schemeClr val="lt1"/>
                </a:solidFill>
                <a:hlinkClick r:id="rId3">
                  <a:extLst>
                    <a:ext uri="{A12FA001-AC4F-418D-AE19-62706E023703}">
                      <ahyp:hlinkClr val="tx"/>
                    </a:ext>
                  </a:extLst>
                </a:hlinkClick>
              </a:rPr>
              <a:t>continuidad de la actividad empresarial</a:t>
            </a:r>
            <a:r>
              <a:rPr b="0" i="1" lang="es-ES" sz="1600">
                <a:solidFill>
                  <a:schemeClr val="lt1"/>
                </a:solidFill>
              </a:rPr>
              <a:t> , los equipos de gestión de emergencias, los equipos de gestión de crisis y los equipos de evaluación de daños utilizan los planes de gestión de crisis para evitar o minimizar los daños y orientar sobre la dotación de personal, los recursos y las comunicaciones. </a:t>
            </a:r>
            <a:r>
              <a:rPr b="0" i="1" lang="es-ES" sz="1600" u="sng">
                <a:solidFill>
                  <a:schemeClr val="lt1"/>
                </a:solidFill>
                <a:hlinkClick r:id="rId4">
                  <a:extLst>
                    <a:ext uri="{A12FA001-AC4F-418D-AE19-62706E023703}">
                      <ahyp:hlinkClr val="tx"/>
                    </a:ext>
                  </a:extLst>
                </a:hlinkClick>
              </a:rPr>
              <a:t>(TechTarget, Recuperación ante desastres</a:t>
            </a:r>
            <a:r>
              <a:rPr b="0" i="1" lang="es-ES" sz="1600">
                <a:solidFill>
                  <a:schemeClr val="lt1"/>
                </a:solidFill>
              </a:rPr>
              <a:t>)</a:t>
            </a:r>
            <a:endParaRPr sz="2600"/>
          </a:p>
          <a:p>
            <a:pPr indent="0" lvl="0" marL="0" rtl="0" algn="l">
              <a:lnSpc>
                <a:spcPct val="100000"/>
              </a:lnSpc>
              <a:spcBef>
                <a:spcPts val="0"/>
              </a:spcBef>
              <a:spcAft>
                <a:spcPts val="0"/>
              </a:spcAft>
              <a:buClr>
                <a:schemeClr val="lt1"/>
              </a:buClr>
              <a:buSzPts val="1800"/>
              <a:buNone/>
            </a:pPr>
            <a:r>
              <a:t/>
            </a:r>
            <a:endParaRPr sz="2600"/>
          </a:p>
        </p:txBody>
      </p:sp>
      <p:pic>
        <p:nvPicPr>
          <p:cNvPr descr="A picture containing outdoor, tree, plant, day&#10;&#10;Description automatically generated" id="1367" name="Google Shape;1367;p16"/>
          <p:cNvPicPr preferRelativeResize="0"/>
          <p:nvPr>
            <p:ph idx="2" type="pic"/>
          </p:nvPr>
        </p:nvPicPr>
        <p:blipFill rotWithShape="1">
          <a:blip r:embed="rId5">
            <a:alphaModFix/>
          </a:blip>
          <a:srcRect b="0" l="15963" r="15963" t="0"/>
          <a:stretch/>
        </p:blipFill>
        <p:spPr>
          <a:xfrm>
            <a:off x="6372225" y="228600"/>
            <a:ext cx="5584958" cy="5803914"/>
          </a:xfrm>
          <a:prstGeom prst="rect">
            <a:avLst/>
          </a:prstGeom>
          <a:solidFill>
            <a:schemeClr val="lt1"/>
          </a:solidFill>
          <a:ln>
            <a:noFill/>
          </a:ln>
        </p:spPr>
      </p:pic>
      <p:sp>
        <p:nvSpPr>
          <p:cNvPr id="1368" name="Google Shape;1368;p16"/>
          <p:cNvSpPr txBox="1"/>
          <p:nvPr/>
        </p:nvSpPr>
        <p:spPr>
          <a:xfrm>
            <a:off x="391100" y="171456"/>
            <a:ext cx="6000900" cy="892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600"/>
              <a:buFont typeface="Arial"/>
              <a:buNone/>
            </a:pPr>
            <a:r>
              <a:rPr b="1" i="0" lang="es-ES" sz="2600" u="none" cap="none" strike="noStrike">
                <a:solidFill>
                  <a:schemeClr val="lt1"/>
                </a:solidFill>
                <a:latin typeface="Calibri"/>
                <a:ea typeface="Calibri"/>
                <a:cs typeface="Calibri"/>
                <a:sym typeface="Calibri"/>
              </a:rPr>
              <a:t>Primeras 1-2 horas después de producirse un incidente</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2" name="Shape 1372"/>
        <p:cNvGrpSpPr/>
        <p:nvPr/>
      </p:nvGrpSpPr>
      <p:grpSpPr>
        <a:xfrm>
          <a:off x="0" y="0"/>
          <a:ext cx="0" cy="0"/>
          <a:chOff x="0" y="0"/>
          <a:chExt cx="0" cy="0"/>
        </a:xfrm>
      </p:grpSpPr>
      <p:sp>
        <p:nvSpPr>
          <p:cNvPr id="1373" name="Google Shape;1373;p17"/>
          <p:cNvSpPr txBox="1"/>
          <p:nvPr>
            <p:ph idx="1" type="body"/>
          </p:nvPr>
        </p:nvSpPr>
        <p:spPr>
          <a:xfrm>
            <a:off x="372764" y="1024394"/>
            <a:ext cx="11504911" cy="5481745"/>
          </a:xfrm>
          <a:prstGeom prst="rect">
            <a:avLst/>
          </a:prstGeom>
          <a:solidFill>
            <a:schemeClr val="lt1"/>
          </a:solid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4D4D4D"/>
              </a:buClr>
              <a:buSzPts val="2220"/>
              <a:buNone/>
            </a:pPr>
            <a:r>
              <a:rPr lang="es-ES" sz="2020"/>
              <a:t>Una respuesta coordinada a una crisis es un requisito previo para que una región se presente </a:t>
            </a:r>
            <a:r>
              <a:rPr b="1" lang="es-ES" sz="2020">
                <a:solidFill>
                  <a:srgbClr val="3AA091"/>
                </a:solidFill>
              </a:rPr>
              <a:t>ante su público </a:t>
            </a:r>
            <a:r>
              <a:rPr lang="es-ES" sz="2020"/>
              <a:t>potencial con una sensación de </a:t>
            </a:r>
            <a:r>
              <a:rPr b="1" lang="es-ES" sz="2020">
                <a:solidFill>
                  <a:srgbClr val="3AA091"/>
                </a:solidFill>
              </a:rPr>
              <a:t>tranquilidad, control</a:t>
            </a:r>
            <a:r>
              <a:rPr lang="es-ES" sz="2020"/>
              <a:t> y, en su caso, un </a:t>
            </a:r>
            <a:r>
              <a:rPr b="1" lang="es-ES" sz="2020">
                <a:solidFill>
                  <a:srgbClr val="3AA091"/>
                </a:solidFill>
              </a:rPr>
              <a:t>mensaje de "todo sigue igual"</a:t>
            </a:r>
            <a:r>
              <a:rPr lang="es-ES" sz="2020"/>
              <a:t>. </a:t>
            </a:r>
            <a:endParaRPr sz="2020"/>
          </a:p>
          <a:p>
            <a:pPr indent="0" lvl="0" marL="0" rtl="0" algn="l">
              <a:lnSpc>
                <a:spcPct val="100000"/>
              </a:lnSpc>
              <a:spcBef>
                <a:spcPts val="0"/>
              </a:spcBef>
              <a:spcAft>
                <a:spcPts val="0"/>
              </a:spcAft>
              <a:buClr>
                <a:srgbClr val="4D4D4D"/>
              </a:buClr>
              <a:buSzPts val="2220"/>
              <a:buNone/>
            </a:pPr>
            <a:r>
              <a:t/>
            </a:r>
            <a:endParaRPr sz="2020"/>
          </a:p>
          <a:p>
            <a:pPr indent="0" lvl="0" marL="0" rtl="0" algn="l">
              <a:lnSpc>
                <a:spcPct val="100000"/>
              </a:lnSpc>
              <a:spcBef>
                <a:spcPts val="0"/>
              </a:spcBef>
              <a:spcAft>
                <a:spcPts val="0"/>
              </a:spcAft>
              <a:buClr>
                <a:srgbClr val="4D4D4D"/>
              </a:buClr>
              <a:buSzPts val="2220"/>
              <a:buNone/>
            </a:pPr>
            <a:r>
              <a:rPr lang="es-ES" sz="2020"/>
              <a:t>Los esfuerzos de recuperación del turismo pueden verse obstaculizados por la percepción de que existen demasiadas organizaciones y asociaciones turísticas que pretenden </a:t>
            </a:r>
            <a:r>
              <a:rPr b="1" lang="es-ES" sz="2020">
                <a:solidFill>
                  <a:srgbClr val="3AA091"/>
                </a:solidFill>
              </a:rPr>
              <a:t>hablar en nombre del "turismo". </a:t>
            </a:r>
            <a:endParaRPr sz="2020"/>
          </a:p>
          <a:p>
            <a:pPr indent="0" lvl="0" marL="0" rtl="0" algn="l">
              <a:lnSpc>
                <a:spcPct val="100000"/>
              </a:lnSpc>
              <a:spcBef>
                <a:spcPts val="0"/>
              </a:spcBef>
              <a:spcAft>
                <a:spcPts val="0"/>
              </a:spcAft>
              <a:buClr>
                <a:srgbClr val="4D4D4D"/>
              </a:buClr>
              <a:buSzPts val="2220"/>
              <a:buNone/>
            </a:pPr>
            <a:r>
              <a:t/>
            </a:r>
            <a:endParaRPr sz="2020"/>
          </a:p>
          <a:p>
            <a:pPr indent="0" lvl="0" marL="0" rtl="0" algn="l">
              <a:lnSpc>
                <a:spcPct val="100000"/>
              </a:lnSpc>
              <a:spcBef>
                <a:spcPts val="0"/>
              </a:spcBef>
              <a:spcAft>
                <a:spcPts val="0"/>
              </a:spcAft>
              <a:buClr>
                <a:srgbClr val="3AA091"/>
              </a:buClr>
              <a:buSzPts val="2220"/>
              <a:buNone/>
            </a:pPr>
            <a:r>
              <a:rPr b="1" lang="es-ES" sz="2020">
                <a:solidFill>
                  <a:srgbClr val="3AA091"/>
                </a:solidFill>
              </a:rPr>
              <a:t>Un Grupo de Gestión de Crisis Turísticas (TCMT) </a:t>
            </a:r>
            <a:r>
              <a:rPr lang="es-ES" sz="2020"/>
              <a:t>desempeña un papel vital en la supervisión de la aplicación del CMPlan cuando se produce una crisis. Sus miembros son nombrados en función de su experiencia y sus vínculos con otras organizaciones que pueden ayudar a orientar la </a:t>
            </a:r>
            <a:r>
              <a:rPr b="1" lang="es-ES" sz="2020">
                <a:solidFill>
                  <a:srgbClr val="3AA091"/>
                </a:solidFill>
              </a:rPr>
              <a:t>respuesta </a:t>
            </a:r>
            <a:r>
              <a:rPr lang="es-ES" sz="2020"/>
              <a:t>de la industria turística </a:t>
            </a:r>
            <a:r>
              <a:rPr b="1" lang="es-ES" sz="2020">
                <a:solidFill>
                  <a:srgbClr val="3AA091"/>
                </a:solidFill>
              </a:rPr>
              <a:t>a una crisis y su recuperación de la misma. </a:t>
            </a:r>
            <a:endParaRPr sz="2020"/>
          </a:p>
          <a:p>
            <a:pPr indent="0" lvl="0" marL="0" rtl="0" algn="l">
              <a:lnSpc>
                <a:spcPct val="100000"/>
              </a:lnSpc>
              <a:spcBef>
                <a:spcPts val="0"/>
              </a:spcBef>
              <a:spcAft>
                <a:spcPts val="0"/>
              </a:spcAft>
              <a:buClr>
                <a:srgbClr val="4D4D4D"/>
              </a:buClr>
              <a:buSzPts val="2220"/>
              <a:buNone/>
            </a:pPr>
            <a:r>
              <a:t/>
            </a:r>
            <a:endParaRPr sz="2020"/>
          </a:p>
          <a:p>
            <a:pPr indent="0" lvl="0" marL="0" rtl="0" algn="l">
              <a:lnSpc>
                <a:spcPct val="100000"/>
              </a:lnSpc>
              <a:spcBef>
                <a:spcPts val="0"/>
              </a:spcBef>
              <a:spcAft>
                <a:spcPts val="0"/>
              </a:spcAft>
              <a:buClr>
                <a:srgbClr val="4D4D4D"/>
              </a:buClr>
              <a:buSzPts val="2220"/>
              <a:buNone/>
            </a:pPr>
            <a:r>
              <a:rPr lang="es-ES" sz="2020"/>
              <a:t>Cuando se </a:t>
            </a:r>
            <a:r>
              <a:rPr b="1" lang="es-ES" sz="2020">
                <a:solidFill>
                  <a:srgbClr val="3AA091"/>
                </a:solidFill>
              </a:rPr>
              <a:t>nombra y organiza con antelación a una crisis</a:t>
            </a:r>
            <a:r>
              <a:rPr lang="es-ES" sz="2020"/>
              <a:t>, un TCMT está en condiciones de responder con rapidez, conocimiento y eficacia para reducir el impacto del suceso en la industria turística. Un TCMT supervisa la </a:t>
            </a:r>
            <a:r>
              <a:rPr b="1" lang="es-ES" sz="2020">
                <a:solidFill>
                  <a:srgbClr val="3AA091"/>
                </a:solidFill>
              </a:rPr>
              <a:t>preparación de la gestión de crisis, la respuesta previa, la respuesta y las actividades de recuperación </a:t>
            </a:r>
            <a:r>
              <a:rPr lang="es-ES" sz="2020"/>
              <a:t>para la industria turística de la región. Debería incluir a representantes de organizaciones turísticas y otros organismos pertinentes. </a:t>
            </a:r>
            <a:r>
              <a:rPr lang="es-ES" sz="2020" u="sng">
                <a:solidFill>
                  <a:srgbClr val="3AA091"/>
                </a:solidFill>
                <a:hlinkClick r:id="rId3">
                  <a:extLst>
                    <a:ext uri="{A12FA001-AC4F-418D-AE19-62706E023703}">
                      <ahyp:hlinkClr val="tx"/>
                    </a:ext>
                  </a:extLst>
                </a:hlinkClick>
              </a:rPr>
              <a:t>(Fuente</a:t>
            </a:r>
            <a:r>
              <a:rPr lang="es-ES" sz="2020"/>
              <a:t>)</a:t>
            </a:r>
            <a:endParaRPr sz="2020"/>
          </a:p>
        </p:txBody>
      </p:sp>
      <p:sp>
        <p:nvSpPr>
          <p:cNvPr id="1374" name="Google Shape;1374;p17"/>
          <p:cNvSpPr txBox="1"/>
          <p:nvPr>
            <p:ph idx="2" type="body"/>
          </p:nvPr>
        </p:nvSpPr>
        <p:spPr>
          <a:xfrm>
            <a:off x="458489" y="351861"/>
            <a:ext cx="9862529" cy="582221"/>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100000"/>
              </a:lnSpc>
              <a:spcBef>
                <a:spcPts val="0"/>
              </a:spcBef>
              <a:spcAft>
                <a:spcPts val="0"/>
              </a:spcAft>
              <a:buClr>
                <a:srgbClr val="4D4D4D"/>
              </a:buClr>
              <a:buSzPct val="100000"/>
              <a:buNone/>
            </a:pPr>
            <a:r>
              <a:rPr lang="es-ES"/>
              <a:t>Una respuesta coordinada es un requisito previo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8" name="Shape 1378"/>
        <p:cNvGrpSpPr/>
        <p:nvPr/>
      </p:nvGrpSpPr>
      <p:grpSpPr>
        <a:xfrm>
          <a:off x="0" y="0"/>
          <a:ext cx="0" cy="0"/>
          <a:chOff x="0" y="0"/>
          <a:chExt cx="0" cy="0"/>
        </a:xfrm>
      </p:grpSpPr>
      <p:sp>
        <p:nvSpPr>
          <p:cNvPr id="1379" name="Google Shape;1379;p18"/>
          <p:cNvSpPr txBox="1"/>
          <p:nvPr>
            <p:ph idx="1" type="body"/>
          </p:nvPr>
        </p:nvSpPr>
        <p:spPr>
          <a:xfrm>
            <a:off x="372764" y="1024394"/>
            <a:ext cx="11504911" cy="5481745"/>
          </a:xfrm>
          <a:prstGeom prst="rect">
            <a:avLst/>
          </a:prstGeom>
          <a:solidFill>
            <a:schemeClr val="lt1"/>
          </a:solid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rgbClr val="3AA091"/>
              </a:buClr>
              <a:buSzPts val="2590"/>
              <a:buNone/>
            </a:pPr>
            <a:r>
              <a:rPr b="1" lang="es-ES" sz="2390">
                <a:solidFill>
                  <a:srgbClr val="3AA091"/>
                </a:solidFill>
              </a:rPr>
              <a:t>Entre las funciones del TCMT (TCMU y Grupo Director) figuran: </a:t>
            </a:r>
            <a:endParaRPr sz="2020"/>
          </a:p>
          <a:p>
            <a:pPr indent="0" lvl="0" marL="0" rtl="0" algn="l">
              <a:lnSpc>
                <a:spcPct val="80000"/>
              </a:lnSpc>
              <a:spcBef>
                <a:spcPts val="0"/>
              </a:spcBef>
              <a:spcAft>
                <a:spcPts val="0"/>
              </a:spcAft>
              <a:buClr>
                <a:srgbClr val="4D4D4D"/>
              </a:buClr>
              <a:buSzPts val="2220"/>
              <a:buNone/>
            </a:pPr>
            <a:r>
              <a:t/>
            </a:r>
            <a:endParaRPr sz="2020"/>
          </a:p>
          <a:p>
            <a:pPr indent="-330200" lvl="0" marL="342900" rtl="0" algn="l">
              <a:lnSpc>
                <a:spcPct val="80000"/>
              </a:lnSpc>
              <a:spcBef>
                <a:spcPts val="0"/>
              </a:spcBef>
              <a:spcAft>
                <a:spcPts val="0"/>
              </a:spcAft>
              <a:buClr>
                <a:srgbClr val="4D4D4D"/>
              </a:buClr>
              <a:buSzPts val="2020"/>
              <a:buFont typeface="Noto Sans Symbols"/>
              <a:buChar char="✔"/>
            </a:pPr>
            <a:r>
              <a:rPr lang="es-ES" sz="2020"/>
              <a:t>Desarrollar una estrategia regional de gestión de crisis turísticas </a:t>
            </a:r>
            <a:r>
              <a:rPr i="1" lang="es-ES" sz="2020"/>
              <a:t>(plan regional a largo plazo) </a:t>
            </a:r>
            <a:endParaRPr sz="2020"/>
          </a:p>
          <a:p>
            <a:pPr indent="-330200" lvl="0" marL="342900" rtl="0" algn="l">
              <a:lnSpc>
                <a:spcPct val="80000"/>
              </a:lnSpc>
              <a:spcBef>
                <a:spcPts val="0"/>
              </a:spcBef>
              <a:spcAft>
                <a:spcPts val="0"/>
              </a:spcAft>
              <a:buClr>
                <a:srgbClr val="4D4D4D"/>
              </a:buClr>
              <a:buSzPts val="2020"/>
              <a:buFont typeface="Noto Sans Symbols"/>
              <a:buChar char="✔"/>
            </a:pPr>
            <a:r>
              <a:rPr lang="es-ES" sz="2020"/>
              <a:t>Desarrollar un Plan de Gestión de Crisis Turísticas antes de que se produzca un acontecimiento </a:t>
            </a:r>
            <a:r>
              <a:rPr i="1" lang="es-ES" sz="2020"/>
              <a:t>(Plan de Respuesta a Corto Plazo)</a:t>
            </a:r>
            <a:endParaRPr sz="2020"/>
          </a:p>
          <a:p>
            <a:pPr indent="0" lvl="0" marL="0" rtl="0" algn="l">
              <a:lnSpc>
                <a:spcPct val="80000"/>
              </a:lnSpc>
              <a:spcBef>
                <a:spcPts val="0"/>
              </a:spcBef>
              <a:spcAft>
                <a:spcPts val="0"/>
              </a:spcAft>
              <a:buClr>
                <a:srgbClr val="4D4D4D"/>
              </a:buClr>
              <a:buSzPts val="2220"/>
              <a:buNone/>
            </a:pPr>
            <a:r>
              <a:t/>
            </a:r>
            <a:endParaRPr sz="2020"/>
          </a:p>
          <a:p>
            <a:pPr indent="0" lvl="0" marL="0" rtl="0" algn="l">
              <a:lnSpc>
                <a:spcPct val="80000"/>
              </a:lnSpc>
              <a:spcBef>
                <a:spcPts val="0"/>
              </a:spcBef>
              <a:spcAft>
                <a:spcPts val="0"/>
              </a:spcAft>
              <a:buClr>
                <a:srgbClr val="3AA091"/>
              </a:buClr>
              <a:buSzPts val="2590"/>
              <a:buNone/>
            </a:pPr>
            <a:r>
              <a:rPr b="1" lang="es-ES" sz="2390">
                <a:solidFill>
                  <a:srgbClr val="3AA091"/>
                </a:solidFill>
              </a:rPr>
              <a:t>El papel de la Unidad de Gestión de Crisis del Turismo (TCMU)</a:t>
            </a:r>
            <a:endParaRPr sz="2020"/>
          </a:p>
          <a:p>
            <a:pPr indent="-330200" lvl="0" marL="342900" rtl="0" algn="l">
              <a:lnSpc>
                <a:spcPct val="80000"/>
              </a:lnSpc>
              <a:spcBef>
                <a:spcPts val="0"/>
              </a:spcBef>
              <a:spcAft>
                <a:spcPts val="0"/>
              </a:spcAft>
              <a:buClr>
                <a:srgbClr val="4D4D4D"/>
              </a:buClr>
              <a:buSzPts val="2020"/>
              <a:buFont typeface="Noto Sans Symbols"/>
              <a:buChar char="✔"/>
            </a:pPr>
            <a:r>
              <a:rPr lang="es-ES" sz="2020"/>
              <a:t>El Director de la TCMU es el responsable último de la aplicación del Plan CM. La pone en práctica con la formación pertinente y la hace extensiva a todos los intervinientes, especialmente a los servicios de respuesta a emergencias</a:t>
            </a:r>
            <a:endParaRPr sz="2020"/>
          </a:p>
          <a:p>
            <a:pPr indent="-330200" lvl="0" marL="342900" rtl="0" algn="l">
              <a:lnSpc>
                <a:spcPct val="80000"/>
              </a:lnSpc>
              <a:spcBef>
                <a:spcPts val="0"/>
              </a:spcBef>
              <a:spcAft>
                <a:spcPts val="0"/>
              </a:spcAft>
              <a:buClr>
                <a:srgbClr val="4D4D4D"/>
              </a:buClr>
              <a:buSzPts val="2020"/>
              <a:buFont typeface="Noto Sans Symbols"/>
              <a:buChar char="✔"/>
            </a:pPr>
            <a:r>
              <a:rPr lang="es-ES" sz="2020"/>
              <a:t>Practicar el plan y actualizarlo cuando sea necesario </a:t>
            </a:r>
            <a:endParaRPr sz="2020"/>
          </a:p>
          <a:p>
            <a:pPr indent="-330200" lvl="0" marL="342900" rtl="0" algn="l">
              <a:lnSpc>
                <a:spcPct val="80000"/>
              </a:lnSpc>
              <a:spcBef>
                <a:spcPts val="0"/>
              </a:spcBef>
              <a:spcAft>
                <a:spcPts val="0"/>
              </a:spcAft>
              <a:buClr>
                <a:srgbClr val="4D4D4D"/>
              </a:buClr>
              <a:buSzPts val="2020"/>
              <a:buFont typeface="Noto Sans Symbols"/>
              <a:buChar char="✔"/>
            </a:pPr>
            <a:r>
              <a:rPr lang="es-ES" sz="2020"/>
              <a:t>Participar en la planificación de emergencias a nivel regional para garantizar que las necesidades de la industria turística se incorporan a los planes de planificación, como la seguridad de los visitantes</a:t>
            </a:r>
            <a:endParaRPr sz="2020"/>
          </a:p>
          <a:p>
            <a:pPr indent="-330200" lvl="0" marL="342900" rtl="0" algn="l">
              <a:lnSpc>
                <a:spcPct val="80000"/>
              </a:lnSpc>
              <a:spcBef>
                <a:spcPts val="0"/>
              </a:spcBef>
              <a:spcAft>
                <a:spcPts val="0"/>
              </a:spcAft>
              <a:buClr>
                <a:srgbClr val="4D4D4D"/>
              </a:buClr>
              <a:buSzPts val="2020"/>
              <a:buFont typeface="Noto Sans Symbols"/>
              <a:buChar char="✔"/>
            </a:pPr>
            <a:r>
              <a:rPr lang="es-ES" sz="2020"/>
              <a:t>Iniciar actividades de respuesta y recuperación en caso de crisis, especialmente una estrategia de comunicación dirigida a los mercados de visitantes y a los medios de comunicación para gestionar la percepción pública de la región</a:t>
            </a:r>
            <a:endParaRPr sz="2020"/>
          </a:p>
          <a:p>
            <a:pPr indent="-330200" lvl="0" marL="342900" rtl="0" algn="l">
              <a:lnSpc>
                <a:spcPct val="80000"/>
              </a:lnSpc>
              <a:spcBef>
                <a:spcPts val="0"/>
              </a:spcBef>
              <a:spcAft>
                <a:spcPts val="0"/>
              </a:spcAft>
              <a:buClr>
                <a:srgbClr val="4D4D4D"/>
              </a:buClr>
              <a:buSzPts val="2020"/>
              <a:buFont typeface="Noto Sans Symbols"/>
              <a:buChar char="✔"/>
            </a:pPr>
            <a:r>
              <a:rPr lang="es-ES" sz="2020"/>
              <a:t>Responder a las preguntas de los medios de comunicación y ayudar al portavoz a preparar las entrevistas con los medios</a:t>
            </a:r>
            <a:endParaRPr sz="2020"/>
          </a:p>
          <a:p>
            <a:pPr indent="-330200" lvl="0" marL="342900" rtl="0" algn="l">
              <a:lnSpc>
                <a:spcPct val="80000"/>
              </a:lnSpc>
              <a:spcBef>
                <a:spcPts val="0"/>
              </a:spcBef>
              <a:spcAft>
                <a:spcPts val="0"/>
              </a:spcAft>
              <a:buClr>
                <a:srgbClr val="4D4D4D"/>
              </a:buClr>
              <a:buSzPts val="2020"/>
              <a:buFont typeface="Noto Sans Symbols"/>
              <a:buChar char="✔"/>
            </a:pPr>
            <a:r>
              <a:rPr lang="es-ES" sz="2020"/>
              <a:t>Supervisar y responder a las necesidades de la industria turística</a:t>
            </a:r>
            <a:endParaRPr sz="2020"/>
          </a:p>
          <a:p>
            <a:pPr indent="-330200" lvl="0" marL="342900" rtl="0" algn="l">
              <a:lnSpc>
                <a:spcPct val="80000"/>
              </a:lnSpc>
              <a:spcBef>
                <a:spcPts val="0"/>
              </a:spcBef>
              <a:spcAft>
                <a:spcPts val="0"/>
              </a:spcAft>
              <a:buClr>
                <a:srgbClr val="4D4D4D"/>
              </a:buClr>
              <a:buSzPts val="2020"/>
              <a:buFont typeface="Noto Sans Symbols"/>
              <a:buChar char="✔"/>
            </a:pPr>
            <a:r>
              <a:rPr lang="es-ES" sz="2020"/>
              <a:t>Coordinar/facilitar las actividades de preparación ante las crisis de las empresas turísticas, en colaboración con la Unidad de Gestión de Crisis Turísticas y los servicios de emergencia. </a:t>
            </a:r>
            <a:endParaRPr sz="2020"/>
          </a:p>
          <a:p>
            <a:pPr indent="0" lvl="0" marL="0" rtl="0" algn="l">
              <a:lnSpc>
                <a:spcPct val="80000"/>
              </a:lnSpc>
              <a:spcBef>
                <a:spcPts val="0"/>
              </a:spcBef>
              <a:spcAft>
                <a:spcPts val="0"/>
              </a:spcAft>
              <a:buClr>
                <a:srgbClr val="4D4D4D"/>
              </a:buClr>
              <a:buSzPts val="2220"/>
              <a:buNone/>
            </a:pPr>
            <a:r>
              <a:t/>
            </a:r>
            <a:endParaRPr sz="2020"/>
          </a:p>
        </p:txBody>
      </p:sp>
      <p:sp>
        <p:nvSpPr>
          <p:cNvPr id="1380" name="Google Shape;1380;p18"/>
          <p:cNvSpPr txBox="1"/>
          <p:nvPr>
            <p:ph idx="2" type="body"/>
          </p:nvPr>
        </p:nvSpPr>
        <p:spPr>
          <a:xfrm>
            <a:off x="458501" y="351850"/>
            <a:ext cx="10809600" cy="582300"/>
          </a:xfrm>
          <a:prstGeom prst="rect">
            <a:avLst/>
          </a:prstGeom>
          <a:noFill/>
          <a:ln>
            <a:noFill/>
          </a:ln>
        </p:spPr>
        <p:txBody>
          <a:bodyPr anchorCtr="0" anchor="t" bIns="45700" lIns="91425" spcFirstLastPara="1" rIns="91425" wrap="square" tIns="45700">
            <a:normAutofit fontScale="85000"/>
          </a:bodyPr>
          <a:lstStyle/>
          <a:p>
            <a:pPr indent="0" lvl="0" marL="0" rtl="0" algn="l">
              <a:lnSpc>
                <a:spcPct val="100000"/>
              </a:lnSpc>
              <a:spcBef>
                <a:spcPts val="0"/>
              </a:spcBef>
              <a:spcAft>
                <a:spcPts val="0"/>
              </a:spcAft>
              <a:buClr>
                <a:srgbClr val="4D4D4D"/>
              </a:buClr>
              <a:buSzPct val="100000"/>
              <a:buNone/>
            </a:pPr>
            <a:r>
              <a:rPr lang="es-ES"/>
              <a:t>Funciones del Equipo de Gestión de Crisis del Turismo (TCMT)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4" name="Shape 1384"/>
        <p:cNvGrpSpPr/>
        <p:nvPr/>
      </p:nvGrpSpPr>
      <p:grpSpPr>
        <a:xfrm>
          <a:off x="0" y="0"/>
          <a:ext cx="0" cy="0"/>
          <a:chOff x="0" y="0"/>
          <a:chExt cx="0" cy="0"/>
        </a:xfrm>
      </p:grpSpPr>
      <p:sp>
        <p:nvSpPr>
          <p:cNvPr id="1385" name="Google Shape;1385;p19"/>
          <p:cNvSpPr txBox="1"/>
          <p:nvPr>
            <p:ph idx="1" type="body"/>
          </p:nvPr>
        </p:nvSpPr>
        <p:spPr>
          <a:xfrm>
            <a:off x="372764" y="1024394"/>
            <a:ext cx="11504911" cy="5481745"/>
          </a:xfrm>
          <a:prstGeom prst="rect">
            <a:avLst/>
          </a:prstGeom>
          <a:solidFill>
            <a:schemeClr val="lt1"/>
          </a:solid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3AA091"/>
              </a:buClr>
              <a:buSzPts val="2800"/>
              <a:buNone/>
            </a:pPr>
            <a:r>
              <a:rPr b="1" lang="es-ES" sz="2800">
                <a:solidFill>
                  <a:srgbClr val="3AA091"/>
                </a:solidFill>
              </a:rPr>
              <a:t>Entre las funciones del TCMT (TCMU y Grupo Director) figuran: </a:t>
            </a:r>
            <a:endParaRPr/>
          </a:p>
          <a:p>
            <a:pPr indent="0" lvl="0" marL="0" rtl="0" algn="l">
              <a:lnSpc>
                <a:spcPct val="100000"/>
              </a:lnSpc>
              <a:spcBef>
                <a:spcPts val="0"/>
              </a:spcBef>
              <a:spcAft>
                <a:spcPts val="0"/>
              </a:spcAft>
              <a:buClr>
                <a:srgbClr val="4D4D4D"/>
              </a:buClr>
              <a:buSzPts val="2400"/>
              <a:buNone/>
            </a:pPr>
            <a:r>
              <a:t/>
            </a:r>
            <a:endParaRPr/>
          </a:p>
          <a:p>
            <a:pPr indent="-342900" lvl="0" marL="342900" rtl="0" algn="l">
              <a:lnSpc>
                <a:spcPct val="100000"/>
              </a:lnSpc>
              <a:spcBef>
                <a:spcPts val="0"/>
              </a:spcBef>
              <a:spcAft>
                <a:spcPts val="0"/>
              </a:spcAft>
              <a:buClr>
                <a:srgbClr val="4D4D4D"/>
              </a:buClr>
              <a:buSzPts val="2400"/>
              <a:buFont typeface="Noto Sans Symbols"/>
              <a:buChar char="✔"/>
            </a:pPr>
            <a:r>
              <a:rPr lang="es-ES"/>
              <a:t>Es importante que el grupo funcione con eficacia para tomar decisiones rápidas. </a:t>
            </a:r>
            <a:endParaRPr/>
          </a:p>
          <a:p>
            <a:pPr indent="-342900" lvl="0" marL="342900" rtl="0" algn="l">
              <a:lnSpc>
                <a:spcPct val="100000"/>
              </a:lnSpc>
              <a:spcBef>
                <a:spcPts val="0"/>
              </a:spcBef>
              <a:spcAft>
                <a:spcPts val="0"/>
              </a:spcAft>
              <a:buClr>
                <a:srgbClr val="4D4D4D"/>
              </a:buClr>
              <a:buSzPts val="2400"/>
              <a:buFont typeface="Noto Sans Symbols"/>
              <a:buChar char="✔"/>
            </a:pPr>
            <a:r>
              <a:rPr lang="es-ES"/>
              <a:t>Los TCMT suelen tener entre seis y ocho miembros. </a:t>
            </a:r>
            <a:endParaRPr/>
          </a:p>
          <a:p>
            <a:pPr indent="-342900" lvl="0" marL="342900" rtl="0" algn="l">
              <a:lnSpc>
                <a:spcPct val="100000"/>
              </a:lnSpc>
              <a:spcBef>
                <a:spcPts val="0"/>
              </a:spcBef>
              <a:spcAft>
                <a:spcPts val="0"/>
              </a:spcAft>
              <a:buClr>
                <a:srgbClr val="4D4D4D"/>
              </a:buClr>
              <a:buSzPts val="2400"/>
              <a:buFont typeface="Noto Sans Symbols"/>
              <a:buChar char="✔"/>
            </a:pPr>
            <a:r>
              <a:rPr lang="es-ES"/>
              <a:t>El personal de apoyo a la labor de la TCMG, como el responsable de medios de comunicación y el responsable de información, puede proceder de los empleados de turismo existentes o contratarse externamente. </a:t>
            </a:r>
            <a:endParaRPr/>
          </a:p>
          <a:p>
            <a:pPr indent="-190500" lvl="0" marL="342900" rtl="0" algn="l">
              <a:lnSpc>
                <a:spcPct val="100000"/>
              </a:lnSpc>
              <a:spcBef>
                <a:spcPts val="0"/>
              </a:spcBef>
              <a:spcAft>
                <a:spcPts val="0"/>
              </a:spcAft>
              <a:buClr>
                <a:srgbClr val="4D4D4D"/>
              </a:buClr>
              <a:buSzPts val="2400"/>
              <a:buFont typeface="Noto Sans Symbols"/>
              <a:buNone/>
            </a:pPr>
            <a:r>
              <a:t/>
            </a:r>
            <a:endParaRPr/>
          </a:p>
          <a:p>
            <a:pPr indent="-342900" lvl="0" marL="342900" rtl="0" algn="l">
              <a:lnSpc>
                <a:spcPct val="100000"/>
              </a:lnSpc>
              <a:spcBef>
                <a:spcPts val="0"/>
              </a:spcBef>
              <a:spcAft>
                <a:spcPts val="0"/>
              </a:spcAft>
              <a:buClr>
                <a:srgbClr val="4D4D4D"/>
              </a:buClr>
              <a:buSzPts val="2400"/>
              <a:buFont typeface="Noto Sans Symbols"/>
              <a:buChar char="✔"/>
            </a:pPr>
            <a:r>
              <a:rPr lang="es-ES"/>
              <a:t>Lo más importante es que tengan los conocimientos y el tiempo necesarios para formar parte del grupo</a:t>
            </a:r>
            <a:endParaRPr/>
          </a:p>
          <a:p>
            <a:pPr indent="-342900" lvl="0" marL="342900" rtl="0" algn="l">
              <a:lnSpc>
                <a:spcPct val="100000"/>
              </a:lnSpc>
              <a:spcBef>
                <a:spcPts val="0"/>
              </a:spcBef>
              <a:spcAft>
                <a:spcPts val="0"/>
              </a:spcAft>
              <a:buClr>
                <a:srgbClr val="4D4D4D"/>
              </a:buClr>
              <a:buSzPts val="2400"/>
              <a:buFont typeface="Noto Sans Symbols"/>
              <a:buChar char="✔"/>
            </a:pPr>
            <a:r>
              <a:rPr lang="es-ES"/>
              <a:t>Cada miembro del equipo necesita una persona de apoyo por si no está disponible durante una crisis </a:t>
            </a:r>
            <a:endParaRPr/>
          </a:p>
          <a:p>
            <a:pPr indent="-190500" lvl="0" marL="342900" rtl="0" algn="l">
              <a:lnSpc>
                <a:spcPct val="100000"/>
              </a:lnSpc>
              <a:spcBef>
                <a:spcPts val="0"/>
              </a:spcBef>
              <a:spcAft>
                <a:spcPts val="0"/>
              </a:spcAft>
              <a:buClr>
                <a:srgbClr val="4D4D4D"/>
              </a:buClr>
              <a:buSzPts val="2400"/>
              <a:buFont typeface="Noto Sans Symbols"/>
              <a:buNone/>
            </a:pPr>
            <a:r>
              <a:t/>
            </a:r>
            <a:endParaRPr/>
          </a:p>
          <a:p>
            <a:pPr indent="0" lvl="0" marL="0" rtl="0" algn="l">
              <a:lnSpc>
                <a:spcPct val="100000"/>
              </a:lnSpc>
              <a:spcBef>
                <a:spcPts val="0"/>
              </a:spcBef>
              <a:spcAft>
                <a:spcPts val="0"/>
              </a:spcAft>
              <a:buClr>
                <a:srgbClr val="4D4D4D"/>
              </a:buClr>
              <a:buSzPts val="2400"/>
              <a:buNone/>
            </a:pPr>
            <a:r>
              <a:rPr lang="es-ES"/>
              <a:t>Los datos de todos los miembros del TCMT deben figurar en el Plan de Gestión de Crisis Turísticas y deben ser accesibles a todos los miembros en todo momento.</a:t>
            </a:r>
            <a:endParaRPr/>
          </a:p>
        </p:txBody>
      </p:sp>
      <p:sp>
        <p:nvSpPr>
          <p:cNvPr id="1386" name="Google Shape;1386;p19"/>
          <p:cNvSpPr txBox="1"/>
          <p:nvPr>
            <p:ph idx="2" type="body"/>
          </p:nvPr>
        </p:nvSpPr>
        <p:spPr>
          <a:xfrm>
            <a:off x="458501" y="351850"/>
            <a:ext cx="10828500" cy="582300"/>
          </a:xfrm>
          <a:prstGeom prst="rect">
            <a:avLst/>
          </a:prstGeom>
          <a:noFill/>
          <a:ln>
            <a:noFill/>
          </a:ln>
        </p:spPr>
        <p:txBody>
          <a:bodyPr anchorCtr="0" anchor="t" bIns="45700" lIns="91425" spcFirstLastPara="1" rIns="91425" wrap="square" tIns="45700">
            <a:normAutofit fontScale="85000"/>
          </a:bodyPr>
          <a:lstStyle/>
          <a:p>
            <a:pPr indent="0" lvl="0" marL="0" rtl="0" algn="l">
              <a:lnSpc>
                <a:spcPct val="100000"/>
              </a:lnSpc>
              <a:spcBef>
                <a:spcPts val="0"/>
              </a:spcBef>
              <a:spcAft>
                <a:spcPts val="0"/>
              </a:spcAft>
              <a:buClr>
                <a:srgbClr val="4D4D4D"/>
              </a:buClr>
              <a:buSzPct val="100000"/>
              <a:buNone/>
            </a:pPr>
            <a:r>
              <a:rPr lang="es-ES"/>
              <a:t>Funciones del Equipo de Gestión de Crisis del Turismo (TCMT)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7" name="Shape 1057"/>
        <p:cNvGrpSpPr/>
        <p:nvPr/>
      </p:nvGrpSpPr>
      <p:grpSpPr>
        <a:xfrm>
          <a:off x="0" y="0"/>
          <a:ext cx="0" cy="0"/>
          <a:chOff x="0" y="0"/>
          <a:chExt cx="0" cy="0"/>
        </a:xfrm>
      </p:grpSpPr>
      <p:grpSp>
        <p:nvGrpSpPr>
          <p:cNvPr id="1058" name="Google Shape;1058;p2"/>
          <p:cNvGrpSpPr/>
          <p:nvPr/>
        </p:nvGrpSpPr>
        <p:grpSpPr>
          <a:xfrm>
            <a:off x="2352167" y="159190"/>
            <a:ext cx="8606548" cy="6707528"/>
            <a:chOff x="1822329" y="95015"/>
            <a:chExt cx="6297495" cy="5129301"/>
          </a:xfrm>
        </p:grpSpPr>
        <p:grpSp>
          <p:nvGrpSpPr>
            <p:cNvPr id="1059" name="Google Shape;1059;p2"/>
            <p:cNvGrpSpPr/>
            <p:nvPr/>
          </p:nvGrpSpPr>
          <p:grpSpPr>
            <a:xfrm>
              <a:off x="1822329" y="95015"/>
              <a:ext cx="6297495" cy="1706278"/>
              <a:chOff x="1822329" y="95015"/>
              <a:chExt cx="6297495" cy="1706278"/>
            </a:xfrm>
          </p:grpSpPr>
          <p:grpSp>
            <p:nvGrpSpPr>
              <p:cNvPr id="1060" name="Google Shape;1060;p2"/>
              <p:cNvGrpSpPr/>
              <p:nvPr/>
            </p:nvGrpSpPr>
            <p:grpSpPr>
              <a:xfrm>
                <a:off x="1822329" y="95015"/>
                <a:ext cx="2075870" cy="1706278"/>
                <a:chOff x="1822329" y="95015"/>
                <a:chExt cx="2075870" cy="1706278"/>
              </a:xfrm>
            </p:grpSpPr>
            <p:pic>
              <p:nvPicPr>
                <p:cNvPr id="1061" name="Google Shape;1061;p2"/>
                <p:cNvPicPr preferRelativeResize="0"/>
                <p:nvPr/>
              </p:nvPicPr>
              <p:blipFill rotWithShape="1">
                <a:blip r:embed="rId3">
                  <a:alphaModFix/>
                </a:blip>
                <a:srcRect b="0" l="0" r="0" t="0"/>
                <a:stretch/>
              </p:blipFill>
              <p:spPr>
                <a:xfrm>
                  <a:off x="1822329" y="406850"/>
                  <a:ext cx="1999244" cy="1394443"/>
                </a:xfrm>
                <a:custGeom>
                  <a:rect b="b" l="l" r="r" t="t"/>
                  <a:pathLst>
                    <a:path extrusionOk="0" h="1394443" w="1999244">
                      <a:moveTo>
                        <a:pt x="-1062" y="-788"/>
                      </a:moveTo>
                      <a:lnTo>
                        <a:pt x="1998182" y="-788"/>
                      </a:lnTo>
                      <a:lnTo>
                        <a:pt x="1998182" y="1393655"/>
                      </a:lnTo>
                      <a:lnTo>
                        <a:pt x="-1062" y="1393655"/>
                      </a:lnTo>
                      <a:close/>
                    </a:path>
                  </a:pathLst>
                </a:custGeom>
                <a:noFill/>
                <a:ln>
                  <a:noFill/>
                </a:ln>
              </p:spPr>
            </p:pic>
            <p:sp>
              <p:nvSpPr>
                <p:cNvPr id="1062" name="Google Shape;1062;p2"/>
                <p:cNvSpPr/>
                <p:nvPr/>
              </p:nvSpPr>
              <p:spPr>
                <a:xfrm>
                  <a:off x="2002808" y="296703"/>
                  <a:ext cx="1895391" cy="1306330"/>
                </a:xfrm>
                <a:custGeom>
                  <a:rect b="b" l="l" r="r" t="t"/>
                  <a:pathLst>
                    <a:path extrusionOk="0" h="1306330" w="1895391">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7"/>
                        <a:pt x="1860850" y="0"/>
                        <a:pt x="1818261" y="0"/>
                      </a:cubicBez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63" name="Google Shape;1063;p2"/>
                <p:cNvSpPr/>
                <p:nvPr/>
              </p:nvSpPr>
              <p:spPr>
                <a:xfrm>
                  <a:off x="2065285" y="359170"/>
                  <a:ext cx="1770438" cy="1181395"/>
                </a:xfrm>
                <a:custGeom>
                  <a:rect b="b" l="l" r="r" t="t"/>
                  <a:pathLst>
                    <a:path extrusionOk="0" h="1181395" w="1770438">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064" name="Google Shape;1064;p2"/>
                <p:cNvGrpSpPr/>
                <p:nvPr/>
              </p:nvGrpSpPr>
              <p:grpSpPr>
                <a:xfrm>
                  <a:off x="2175539" y="209916"/>
                  <a:ext cx="379155" cy="225161"/>
                  <a:chOff x="2175539" y="209916"/>
                  <a:chExt cx="379155" cy="225161"/>
                </a:xfrm>
              </p:grpSpPr>
              <p:sp>
                <p:nvSpPr>
                  <p:cNvPr id="1065" name="Google Shape;1065;p2"/>
                  <p:cNvSpPr/>
                  <p:nvPr/>
                </p:nvSpPr>
                <p:spPr>
                  <a:xfrm>
                    <a:off x="2175539" y="209916"/>
                    <a:ext cx="195018" cy="225161"/>
                  </a:xfrm>
                  <a:custGeom>
                    <a:rect b="b" l="l" r="r" t="t"/>
                    <a:pathLst>
                      <a:path extrusionOk="0" h="225161" w="195018">
                        <a:moveTo>
                          <a:pt x="195019" y="112592"/>
                        </a:moveTo>
                        <a:lnTo>
                          <a:pt x="0" y="225162"/>
                        </a:lnTo>
                        <a:lnTo>
                          <a:pt x="0" y="0"/>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66" name="Google Shape;1066;p2"/>
                  <p:cNvSpPr/>
                  <p:nvPr/>
                </p:nvSpPr>
                <p:spPr>
                  <a:xfrm>
                    <a:off x="2359676" y="209916"/>
                    <a:ext cx="195018" cy="225161"/>
                  </a:xfrm>
                  <a:custGeom>
                    <a:rect b="b" l="l" r="r" t="t"/>
                    <a:pathLst>
                      <a:path extrusionOk="0" h="225161" w="195018">
                        <a:moveTo>
                          <a:pt x="195019" y="112592"/>
                        </a:moveTo>
                        <a:lnTo>
                          <a:pt x="0" y="225162"/>
                        </a:lnTo>
                        <a:lnTo>
                          <a:pt x="0" y="0"/>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067" name="Google Shape;1067;p2"/>
                <p:cNvGrpSpPr/>
                <p:nvPr/>
              </p:nvGrpSpPr>
              <p:grpSpPr>
                <a:xfrm>
                  <a:off x="2650135" y="95015"/>
                  <a:ext cx="1129009" cy="455900"/>
                  <a:chOff x="2650135" y="95015"/>
                  <a:chExt cx="1129009" cy="455900"/>
                </a:xfrm>
              </p:grpSpPr>
              <p:sp>
                <p:nvSpPr>
                  <p:cNvPr id="1068" name="Google Shape;1068;p2"/>
                  <p:cNvSpPr/>
                  <p:nvPr/>
                </p:nvSpPr>
                <p:spPr>
                  <a:xfrm>
                    <a:off x="2679739" y="124637"/>
                    <a:ext cx="1069802" cy="396701"/>
                  </a:xfrm>
                  <a:custGeom>
                    <a:rect b="b" l="l" r="r" t="t"/>
                    <a:pathLst>
                      <a:path extrusionOk="0" h="396701" w="1069802">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798"/>
                          <a:pt x="980991" y="0"/>
                          <a:pt x="871446"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69" name="Google Shape;1069;p2"/>
                  <p:cNvSpPr/>
                  <p:nvPr/>
                </p:nvSpPr>
                <p:spPr>
                  <a:xfrm>
                    <a:off x="2650135" y="95015"/>
                    <a:ext cx="1129009" cy="455900"/>
                  </a:xfrm>
                  <a:custGeom>
                    <a:rect b="b" l="l" r="r" t="t"/>
                    <a:pathLst>
                      <a:path extrusionOk="0" h="455900" w="1129009">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nvGrpSpPr>
              <p:cNvPr id="1070" name="Google Shape;1070;p2"/>
              <p:cNvGrpSpPr/>
              <p:nvPr/>
            </p:nvGrpSpPr>
            <p:grpSpPr>
              <a:xfrm>
                <a:off x="3933496" y="95015"/>
                <a:ext cx="2075526" cy="1706278"/>
                <a:chOff x="3933496" y="95015"/>
                <a:chExt cx="2075526" cy="1706278"/>
              </a:xfrm>
            </p:grpSpPr>
            <p:pic>
              <p:nvPicPr>
                <p:cNvPr id="1071" name="Google Shape;1071;p2"/>
                <p:cNvPicPr preferRelativeResize="0"/>
                <p:nvPr/>
              </p:nvPicPr>
              <p:blipFill rotWithShape="1">
                <a:blip r:embed="rId4">
                  <a:alphaModFix/>
                </a:blip>
                <a:srcRect b="0" l="0" r="0" t="0"/>
                <a:stretch/>
              </p:blipFill>
              <p:spPr>
                <a:xfrm>
                  <a:off x="3933496" y="406850"/>
                  <a:ext cx="1998695" cy="1394443"/>
                </a:xfrm>
                <a:custGeom>
                  <a:rect b="b" l="l" r="r" t="t"/>
                  <a:pathLst>
                    <a:path extrusionOk="0" h="1394443" w="1998695">
                      <a:moveTo>
                        <a:pt x="-138" y="-788"/>
                      </a:moveTo>
                      <a:lnTo>
                        <a:pt x="1998557" y="-788"/>
                      </a:lnTo>
                      <a:lnTo>
                        <a:pt x="1998557" y="1393655"/>
                      </a:lnTo>
                      <a:lnTo>
                        <a:pt x="-138" y="1393655"/>
                      </a:lnTo>
                      <a:close/>
                    </a:path>
                  </a:pathLst>
                </a:custGeom>
                <a:noFill/>
                <a:ln>
                  <a:noFill/>
                </a:ln>
              </p:spPr>
            </p:pic>
            <p:sp>
              <p:nvSpPr>
                <p:cNvPr id="1072" name="Google Shape;1072;p2"/>
                <p:cNvSpPr/>
                <p:nvPr/>
              </p:nvSpPr>
              <p:spPr>
                <a:xfrm>
                  <a:off x="4113632" y="296703"/>
                  <a:ext cx="1895390" cy="1306330"/>
                </a:xfrm>
                <a:custGeom>
                  <a:rect b="b" l="l" r="r" t="t"/>
                  <a:pathLst>
                    <a:path extrusionOk="0" h="1306330" w="189539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7"/>
                        <a:pt x="1860850" y="0"/>
                        <a:pt x="1818261" y="0"/>
                      </a:cubicBez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73" name="Google Shape;1073;p2"/>
                <p:cNvSpPr/>
                <p:nvPr/>
              </p:nvSpPr>
              <p:spPr>
                <a:xfrm>
                  <a:off x="4176086" y="359170"/>
                  <a:ext cx="1770438" cy="1181395"/>
                </a:xfrm>
                <a:custGeom>
                  <a:rect b="b" l="l" r="r" t="t"/>
                  <a:pathLst>
                    <a:path extrusionOk="0" h="1181395" w="1770438">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074" name="Google Shape;1074;p2"/>
                <p:cNvGrpSpPr/>
                <p:nvPr/>
              </p:nvGrpSpPr>
              <p:grpSpPr>
                <a:xfrm>
                  <a:off x="4286340" y="209916"/>
                  <a:ext cx="379178" cy="225161"/>
                  <a:chOff x="4286340" y="209916"/>
                  <a:chExt cx="379178" cy="225161"/>
                </a:xfrm>
              </p:grpSpPr>
              <p:sp>
                <p:nvSpPr>
                  <p:cNvPr id="1075" name="Google Shape;1075;p2"/>
                  <p:cNvSpPr/>
                  <p:nvPr/>
                </p:nvSpPr>
                <p:spPr>
                  <a:xfrm>
                    <a:off x="4286340" y="209916"/>
                    <a:ext cx="195018" cy="225161"/>
                  </a:xfrm>
                  <a:custGeom>
                    <a:rect b="b" l="l" r="r" t="t"/>
                    <a:pathLst>
                      <a:path extrusionOk="0" h="225161" w="195018">
                        <a:moveTo>
                          <a:pt x="195019" y="112592"/>
                        </a:moveTo>
                        <a:lnTo>
                          <a:pt x="0" y="225162"/>
                        </a:lnTo>
                        <a:lnTo>
                          <a:pt x="0" y="0"/>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76" name="Google Shape;1076;p2"/>
                  <p:cNvSpPr/>
                  <p:nvPr/>
                </p:nvSpPr>
                <p:spPr>
                  <a:xfrm>
                    <a:off x="4470500" y="209916"/>
                    <a:ext cx="195018" cy="225161"/>
                  </a:xfrm>
                  <a:custGeom>
                    <a:rect b="b" l="l" r="r" t="t"/>
                    <a:pathLst>
                      <a:path extrusionOk="0" h="225161" w="195018">
                        <a:moveTo>
                          <a:pt x="195019" y="112592"/>
                        </a:moveTo>
                        <a:lnTo>
                          <a:pt x="0" y="225162"/>
                        </a:lnTo>
                        <a:lnTo>
                          <a:pt x="0" y="0"/>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077" name="Google Shape;1077;p2"/>
                <p:cNvGrpSpPr/>
                <p:nvPr/>
              </p:nvGrpSpPr>
              <p:grpSpPr>
                <a:xfrm>
                  <a:off x="4760959" y="95015"/>
                  <a:ext cx="1129009" cy="455900"/>
                  <a:chOff x="4760959" y="95015"/>
                  <a:chExt cx="1129009" cy="455900"/>
                </a:xfrm>
              </p:grpSpPr>
              <p:sp>
                <p:nvSpPr>
                  <p:cNvPr id="1078" name="Google Shape;1078;p2"/>
                  <p:cNvSpPr/>
                  <p:nvPr/>
                </p:nvSpPr>
                <p:spPr>
                  <a:xfrm>
                    <a:off x="4790563" y="124637"/>
                    <a:ext cx="1069801" cy="396701"/>
                  </a:xfrm>
                  <a:custGeom>
                    <a:rect b="b" l="l" r="r" t="t"/>
                    <a:pathLst>
                      <a:path extrusionOk="0" h="396701" w="10698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798"/>
                          <a:pt x="980991" y="0"/>
                          <a:pt x="871423"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79" name="Google Shape;1079;p2"/>
                  <p:cNvSpPr/>
                  <p:nvPr/>
                </p:nvSpPr>
                <p:spPr>
                  <a:xfrm>
                    <a:off x="4760959" y="95015"/>
                    <a:ext cx="1129009" cy="455900"/>
                  </a:xfrm>
                  <a:custGeom>
                    <a:rect b="b" l="l" r="r" t="t"/>
                    <a:pathLst>
                      <a:path extrusionOk="0" h="455900" w="1129009">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nvGrpSpPr>
              <p:cNvPr id="1080" name="Google Shape;1080;p2"/>
              <p:cNvGrpSpPr/>
              <p:nvPr/>
            </p:nvGrpSpPr>
            <p:grpSpPr>
              <a:xfrm>
                <a:off x="6044114" y="95015"/>
                <a:ext cx="2075710" cy="1706278"/>
                <a:chOff x="6044114" y="95015"/>
                <a:chExt cx="2075710" cy="1706278"/>
              </a:xfrm>
            </p:grpSpPr>
            <p:pic>
              <p:nvPicPr>
                <p:cNvPr id="1081" name="Google Shape;1081;p2"/>
                <p:cNvPicPr preferRelativeResize="0"/>
                <p:nvPr/>
              </p:nvPicPr>
              <p:blipFill rotWithShape="1">
                <a:blip r:embed="rId5">
                  <a:alphaModFix/>
                </a:blip>
                <a:srcRect b="0" l="0" r="0" t="0"/>
                <a:stretch/>
              </p:blipFill>
              <p:spPr>
                <a:xfrm>
                  <a:off x="6044114" y="406850"/>
                  <a:ext cx="1998695" cy="1394443"/>
                </a:xfrm>
                <a:custGeom>
                  <a:rect b="b" l="l" r="r" t="t"/>
                  <a:pathLst>
                    <a:path extrusionOk="0" h="1394443" w="1998695">
                      <a:moveTo>
                        <a:pt x="785" y="-788"/>
                      </a:moveTo>
                      <a:lnTo>
                        <a:pt x="1999481" y="-788"/>
                      </a:lnTo>
                      <a:lnTo>
                        <a:pt x="1999481" y="1393655"/>
                      </a:lnTo>
                      <a:lnTo>
                        <a:pt x="785" y="1393655"/>
                      </a:lnTo>
                      <a:close/>
                    </a:path>
                  </a:pathLst>
                </a:custGeom>
                <a:noFill/>
                <a:ln>
                  <a:noFill/>
                </a:ln>
              </p:spPr>
            </p:pic>
            <p:sp>
              <p:nvSpPr>
                <p:cNvPr id="1082" name="Google Shape;1082;p2"/>
                <p:cNvSpPr/>
                <p:nvPr/>
              </p:nvSpPr>
              <p:spPr>
                <a:xfrm>
                  <a:off x="6224433" y="296703"/>
                  <a:ext cx="1895391" cy="1306330"/>
                </a:xfrm>
                <a:custGeom>
                  <a:rect b="b" l="l" r="r" t="t"/>
                  <a:pathLst>
                    <a:path extrusionOk="0" h="1306330" w="1895391">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7"/>
                        <a:pt x="1860850" y="0"/>
                        <a:pt x="1818262" y="0"/>
                      </a:cubicBez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83" name="Google Shape;1083;p2"/>
                <p:cNvSpPr/>
                <p:nvPr/>
              </p:nvSpPr>
              <p:spPr>
                <a:xfrm>
                  <a:off x="6286910" y="359170"/>
                  <a:ext cx="1770438" cy="1181395"/>
                </a:xfrm>
                <a:custGeom>
                  <a:rect b="b" l="l" r="r" t="t"/>
                  <a:pathLst>
                    <a:path extrusionOk="0" h="1181395" w="1770438">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084" name="Google Shape;1084;p2"/>
                <p:cNvGrpSpPr/>
                <p:nvPr/>
              </p:nvGrpSpPr>
              <p:grpSpPr>
                <a:xfrm>
                  <a:off x="6397140" y="209916"/>
                  <a:ext cx="379179" cy="225161"/>
                  <a:chOff x="6397140" y="209916"/>
                  <a:chExt cx="379179" cy="225161"/>
                </a:xfrm>
              </p:grpSpPr>
              <p:sp>
                <p:nvSpPr>
                  <p:cNvPr id="1085" name="Google Shape;1085;p2"/>
                  <p:cNvSpPr/>
                  <p:nvPr/>
                </p:nvSpPr>
                <p:spPr>
                  <a:xfrm>
                    <a:off x="6397140" y="209916"/>
                    <a:ext cx="195041" cy="225161"/>
                  </a:xfrm>
                  <a:custGeom>
                    <a:rect b="b" l="l" r="r" t="t"/>
                    <a:pathLst>
                      <a:path extrusionOk="0" h="225161" w="195041">
                        <a:moveTo>
                          <a:pt x="195042" y="112592"/>
                        </a:moveTo>
                        <a:lnTo>
                          <a:pt x="0" y="225162"/>
                        </a:lnTo>
                        <a:lnTo>
                          <a:pt x="0" y="0"/>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86" name="Google Shape;1086;p2"/>
                  <p:cNvSpPr/>
                  <p:nvPr/>
                </p:nvSpPr>
                <p:spPr>
                  <a:xfrm>
                    <a:off x="6581301" y="209916"/>
                    <a:ext cx="195018" cy="225161"/>
                  </a:xfrm>
                  <a:custGeom>
                    <a:rect b="b" l="l" r="r" t="t"/>
                    <a:pathLst>
                      <a:path extrusionOk="0" h="225161" w="195018">
                        <a:moveTo>
                          <a:pt x="195019" y="112592"/>
                        </a:moveTo>
                        <a:lnTo>
                          <a:pt x="0" y="225162"/>
                        </a:lnTo>
                        <a:lnTo>
                          <a:pt x="0" y="0"/>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087" name="Google Shape;1087;p2"/>
                <p:cNvGrpSpPr/>
                <p:nvPr/>
              </p:nvGrpSpPr>
              <p:grpSpPr>
                <a:xfrm>
                  <a:off x="6871783" y="95015"/>
                  <a:ext cx="1129009" cy="455900"/>
                  <a:chOff x="6871783" y="95015"/>
                  <a:chExt cx="1129009" cy="455900"/>
                </a:xfrm>
              </p:grpSpPr>
              <p:sp>
                <p:nvSpPr>
                  <p:cNvPr id="1088" name="Google Shape;1088;p2"/>
                  <p:cNvSpPr/>
                  <p:nvPr/>
                </p:nvSpPr>
                <p:spPr>
                  <a:xfrm>
                    <a:off x="6901387" y="124637"/>
                    <a:ext cx="1069802" cy="396701"/>
                  </a:xfrm>
                  <a:custGeom>
                    <a:rect b="b" l="l" r="r" t="t"/>
                    <a:pathLst>
                      <a:path extrusionOk="0" h="396701" w="1069802">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798"/>
                          <a:pt x="980968" y="0"/>
                          <a:pt x="871423"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89" name="Google Shape;1089;p2"/>
                  <p:cNvSpPr/>
                  <p:nvPr/>
                </p:nvSpPr>
                <p:spPr>
                  <a:xfrm>
                    <a:off x="6871783" y="95015"/>
                    <a:ext cx="1129009" cy="455900"/>
                  </a:xfrm>
                  <a:custGeom>
                    <a:rect b="b" l="l" r="r" t="t"/>
                    <a:pathLst>
                      <a:path extrusionOk="0" h="455900" w="1129009">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nvGrpSpPr>
            <p:cNvPr id="1090" name="Google Shape;1090;p2"/>
            <p:cNvGrpSpPr/>
            <p:nvPr/>
          </p:nvGrpSpPr>
          <p:grpSpPr>
            <a:xfrm>
              <a:off x="1822329" y="1806595"/>
              <a:ext cx="6297495" cy="1706209"/>
              <a:chOff x="1822329" y="1806595"/>
              <a:chExt cx="6297495" cy="1706209"/>
            </a:xfrm>
          </p:grpSpPr>
          <p:grpSp>
            <p:nvGrpSpPr>
              <p:cNvPr id="1091" name="Google Shape;1091;p2"/>
              <p:cNvGrpSpPr/>
              <p:nvPr/>
            </p:nvGrpSpPr>
            <p:grpSpPr>
              <a:xfrm>
                <a:off x="1822329" y="1806595"/>
                <a:ext cx="2075870" cy="1706209"/>
                <a:chOff x="1822329" y="1806595"/>
                <a:chExt cx="2075870" cy="1706209"/>
              </a:xfrm>
            </p:grpSpPr>
            <p:pic>
              <p:nvPicPr>
                <p:cNvPr id="1092" name="Google Shape;1092;p2"/>
                <p:cNvPicPr preferRelativeResize="0"/>
                <p:nvPr/>
              </p:nvPicPr>
              <p:blipFill rotWithShape="1">
                <a:blip r:embed="rId6">
                  <a:alphaModFix/>
                </a:blip>
                <a:srcRect b="0" l="0" r="0" t="0"/>
                <a:stretch/>
              </p:blipFill>
              <p:spPr>
                <a:xfrm>
                  <a:off x="1822329" y="2118361"/>
                  <a:ext cx="1999244" cy="1394443"/>
                </a:xfrm>
                <a:custGeom>
                  <a:rect b="b" l="l" r="r" t="t"/>
                  <a:pathLst>
                    <a:path extrusionOk="0" h="1394443" w="1999244">
                      <a:moveTo>
                        <a:pt x="-1062" y="-39"/>
                      </a:moveTo>
                      <a:lnTo>
                        <a:pt x="1998182" y="-39"/>
                      </a:lnTo>
                      <a:lnTo>
                        <a:pt x="1998182" y="1394404"/>
                      </a:lnTo>
                      <a:lnTo>
                        <a:pt x="-1062" y="1394404"/>
                      </a:lnTo>
                      <a:close/>
                    </a:path>
                  </a:pathLst>
                </a:custGeom>
                <a:noFill/>
                <a:ln>
                  <a:noFill/>
                </a:ln>
              </p:spPr>
            </p:pic>
            <p:grpSp>
              <p:nvGrpSpPr>
                <p:cNvPr id="1093" name="Google Shape;1093;p2"/>
                <p:cNvGrpSpPr/>
                <p:nvPr/>
              </p:nvGrpSpPr>
              <p:grpSpPr>
                <a:xfrm>
                  <a:off x="2002808" y="1806595"/>
                  <a:ext cx="1895391" cy="1508018"/>
                  <a:chOff x="2002808" y="1806595"/>
                  <a:chExt cx="1895391" cy="1508018"/>
                </a:xfrm>
              </p:grpSpPr>
              <p:grpSp>
                <p:nvGrpSpPr>
                  <p:cNvPr id="1094" name="Google Shape;1094;p2"/>
                  <p:cNvGrpSpPr/>
                  <p:nvPr/>
                </p:nvGrpSpPr>
                <p:grpSpPr>
                  <a:xfrm>
                    <a:off x="2002808" y="2008283"/>
                    <a:ext cx="1895391" cy="1306330"/>
                    <a:chOff x="2002808" y="2008283"/>
                    <a:chExt cx="1895391" cy="1306330"/>
                  </a:xfrm>
                </p:grpSpPr>
                <p:sp>
                  <p:nvSpPr>
                    <p:cNvPr id="1095" name="Google Shape;1095;p2"/>
                    <p:cNvSpPr/>
                    <p:nvPr/>
                  </p:nvSpPr>
                  <p:spPr>
                    <a:xfrm>
                      <a:off x="2002808" y="2008283"/>
                      <a:ext cx="1895391" cy="1306330"/>
                    </a:xfrm>
                    <a:custGeom>
                      <a:rect b="b" l="l" r="r" t="t"/>
                      <a:pathLst>
                        <a:path extrusionOk="0" h="1306330" w="1895391">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14"/>
                            <a:pt x="1860850" y="0"/>
                            <a:pt x="1818261" y="0"/>
                          </a:cubicBez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96" name="Google Shape;1096;p2"/>
                    <p:cNvSpPr/>
                    <p:nvPr/>
                  </p:nvSpPr>
                  <p:spPr>
                    <a:xfrm>
                      <a:off x="2065285" y="2070750"/>
                      <a:ext cx="1770438" cy="1181395"/>
                    </a:xfrm>
                    <a:custGeom>
                      <a:rect b="b" l="l" r="r" t="t"/>
                      <a:pathLst>
                        <a:path extrusionOk="0" h="1181395" w="1770438">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097" name="Google Shape;1097;p2"/>
                  <p:cNvGrpSpPr/>
                  <p:nvPr/>
                </p:nvGrpSpPr>
                <p:grpSpPr>
                  <a:xfrm>
                    <a:off x="2175539" y="1921496"/>
                    <a:ext cx="379155" cy="225161"/>
                    <a:chOff x="2175539" y="1921496"/>
                    <a:chExt cx="379155" cy="225161"/>
                  </a:xfrm>
                </p:grpSpPr>
                <p:sp>
                  <p:nvSpPr>
                    <p:cNvPr id="1098" name="Google Shape;1098;p2"/>
                    <p:cNvSpPr/>
                    <p:nvPr/>
                  </p:nvSpPr>
                  <p:spPr>
                    <a:xfrm>
                      <a:off x="2175539" y="1921496"/>
                      <a:ext cx="195018" cy="225161"/>
                    </a:xfrm>
                    <a:custGeom>
                      <a:rect b="b" l="l" r="r" t="t"/>
                      <a:pathLst>
                        <a:path extrusionOk="0" h="225161" w="195018">
                          <a:moveTo>
                            <a:pt x="195019" y="112569"/>
                          </a:moveTo>
                          <a:lnTo>
                            <a:pt x="0" y="225162"/>
                          </a:lnTo>
                          <a:lnTo>
                            <a:pt x="0" y="0"/>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99" name="Google Shape;1099;p2"/>
                    <p:cNvSpPr/>
                    <p:nvPr/>
                  </p:nvSpPr>
                  <p:spPr>
                    <a:xfrm>
                      <a:off x="2359676" y="1921496"/>
                      <a:ext cx="195018" cy="225161"/>
                    </a:xfrm>
                    <a:custGeom>
                      <a:rect b="b" l="l" r="r" t="t"/>
                      <a:pathLst>
                        <a:path extrusionOk="0" h="225161" w="195018">
                          <a:moveTo>
                            <a:pt x="195019" y="112569"/>
                          </a:moveTo>
                          <a:lnTo>
                            <a:pt x="0" y="225162"/>
                          </a:lnTo>
                          <a:lnTo>
                            <a:pt x="0" y="0"/>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00" name="Google Shape;1100;p2"/>
                  <p:cNvGrpSpPr/>
                  <p:nvPr/>
                </p:nvGrpSpPr>
                <p:grpSpPr>
                  <a:xfrm>
                    <a:off x="2650135" y="1806595"/>
                    <a:ext cx="1129009" cy="455900"/>
                    <a:chOff x="2650135" y="1806595"/>
                    <a:chExt cx="1129009" cy="455900"/>
                  </a:xfrm>
                </p:grpSpPr>
                <p:sp>
                  <p:nvSpPr>
                    <p:cNvPr id="1101" name="Google Shape;1101;p2"/>
                    <p:cNvSpPr/>
                    <p:nvPr/>
                  </p:nvSpPr>
                  <p:spPr>
                    <a:xfrm>
                      <a:off x="2679739" y="1836194"/>
                      <a:ext cx="1069802" cy="396701"/>
                    </a:xfrm>
                    <a:custGeom>
                      <a:rect b="b" l="l" r="r" t="t"/>
                      <a:pathLst>
                        <a:path extrusionOk="0" h="396701" w="1069802">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821"/>
                            <a:pt x="980991" y="0"/>
                            <a:pt x="871446"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02" name="Google Shape;1102;p2"/>
                    <p:cNvSpPr/>
                    <p:nvPr/>
                  </p:nvSpPr>
                  <p:spPr>
                    <a:xfrm>
                      <a:off x="2650135" y="1806595"/>
                      <a:ext cx="1129009" cy="455900"/>
                    </a:xfrm>
                    <a:custGeom>
                      <a:rect b="b" l="l" r="r" t="t"/>
                      <a:pathLst>
                        <a:path extrusionOk="0" h="455900" w="1129009">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nvGrpSpPr>
              <p:cNvPr id="1103" name="Google Shape;1103;p2"/>
              <p:cNvGrpSpPr/>
              <p:nvPr/>
            </p:nvGrpSpPr>
            <p:grpSpPr>
              <a:xfrm>
                <a:off x="3933496" y="1806595"/>
                <a:ext cx="2075526" cy="1706209"/>
                <a:chOff x="3933496" y="1806595"/>
                <a:chExt cx="2075526" cy="1706209"/>
              </a:xfrm>
            </p:grpSpPr>
            <p:pic>
              <p:nvPicPr>
                <p:cNvPr id="1104" name="Google Shape;1104;p2"/>
                <p:cNvPicPr preferRelativeResize="0"/>
                <p:nvPr/>
              </p:nvPicPr>
              <p:blipFill rotWithShape="1">
                <a:blip r:embed="rId7">
                  <a:alphaModFix/>
                </a:blip>
                <a:srcRect b="0" l="0" r="0" t="0"/>
                <a:stretch/>
              </p:blipFill>
              <p:spPr>
                <a:xfrm>
                  <a:off x="3933496" y="2118361"/>
                  <a:ext cx="1998695" cy="1394443"/>
                </a:xfrm>
                <a:custGeom>
                  <a:rect b="b" l="l" r="r" t="t"/>
                  <a:pathLst>
                    <a:path extrusionOk="0" h="1394443" w="1998695">
                      <a:moveTo>
                        <a:pt x="-138" y="-39"/>
                      </a:moveTo>
                      <a:lnTo>
                        <a:pt x="1998557" y="-39"/>
                      </a:lnTo>
                      <a:lnTo>
                        <a:pt x="1998557" y="1394404"/>
                      </a:lnTo>
                      <a:lnTo>
                        <a:pt x="-138" y="1394404"/>
                      </a:lnTo>
                      <a:close/>
                    </a:path>
                  </a:pathLst>
                </a:custGeom>
                <a:noFill/>
                <a:ln>
                  <a:noFill/>
                </a:ln>
              </p:spPr>
            </p:pic>
            <p:grpSp>
              <p:nvGrpSpPr>
                <p:cNvPr id="1105" name="Google Shape;1105;p2"/>
                <p:cNvGrpSpPr/>
                <p:nvPr/>
              </p:nvGrpSpPr>
              <p:grpSpPr>
                <a:xfrm>
                  <a:off x="4113632" y="1806595"/>
                  <a:ext cx="1895390" cy="1508018"/>
                  <a:chOff x="4113632" y="1806595"/>
                  <a:chExt cx="1895390" cy="1508018"/>
                </a:xfrm>
              </p:grpSpPr>
              <p:grpSp>
                <p:nvGrpSpPr>
                  <p:cNvPr id="1106" name="Google Shape;1106;p2"/>
                  <p:cNvGrpSpPr/>
                  <p:nvPr/>
                </p:nvGrpSpPr>
                <p:grpSpPr>
                  <a:xfrm>
                    <a:off x="4113632" y="2008283"/>
                    <a:ext cx="1895390" cy="1306330"/>
                    <a:chOff x="4113632" y="2008283"/>
                    <a:chExt cx="1895390" cy="1306330"/>
                  </a:xfrm>
                </p:grpSpPr>
                <p:sp>
                  <p:nvSpPr>
                    <p:cNvPr id="1107" name="Google Shape;1107;p2"/>
                    <p:cNvSpPr/>
                    <p:nvPr/>
                  </p:nvSpPr>
                  <p:spPr>
                    <a:xfrm>
                      <a:off x="4113632" y="2008283"/>
                      <a:ext cx="1895390" cy="1306330"/>
                    </a:xfrm>
                    <a:custGeom>
                      <a:rect b="b" l="l" r="r" t="t"/>
                      <a:pathLst>
                        <a:path extrusionOk="0" h="1306330" w="189539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14"/>
                            <a:pt x="1860850" y="0"/>
                            <a:pt x="1818261" y="0"/>
                          </a:cubicBez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08" name="Google Shape;1108;p2"/>
                    <p:cNvSpPr/>
                    <p:nvPr/>
                  </p:nvSpPr>
                  <p:spPr>
                    <a:xfrm>
                      <a:off x="4176086" y="2070750"/>
                      <a:ext cx="1770438" cy="1181395"/>
                    </a:xfrm>
                    <a:custGeom>
                      <a:rect b="b" l="l" r="r" t="t"/>
                      <a:pathLst>
                        <a:path extrusionOk="0" h="1181395" w="1770438">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09" name="Google Shape;1109;p2"/>
                  <p:cNvGrpSpPr/>
                  <p:nvPr/>
                </p:nvGrpSpPr>
                <p:grpSpPr>
                  <a:xfrm>
                    <a:off x="4286340" y="1921496"/>
                    <a:ext cx="379178" cy="225161"/>
                    <a:chOff x="4286340" y="1921496"/>
                    <a:chExt cx="379178" cy="225161"/>
                  </a:xfrm>
                </p:grpSpPr>
                <p:sp>
                  <p:nvSpPr>
                    <p:cNvPr id="1110" name="Google Shape;1110;p2"/>
                    <p:cNvSpPr/>
                    <p:nvPr/>
                  </p:nvSpPr>
                  <p:spPr>
                    <a:xfrm>
                      <a:off x="4286340" y="1921496"/>
                      <a:ext cx="195018" cy="225161"/>
                    </a:xfrm>
                    <a:custGeom>
                      <a:rect b="b" l="l" r="r" t="t"/>
                      <a:pathLst>
                        <a:path extrusionOk="0" h="225161" w="195018">
                          <a:moveTo>
                            <a:pt x="195019" y="112569"/>
                          </a:moveTo>
                          <a:lnTo>
                            <a:pt x="0" y="225162"/>
                          </a:lnTo>
                          <a:lnTo>
                            <a:pt x="0" y="0"/>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11" name="Google Shape;1111;p2"/>
                    <p:cNvSpPr/>
                    <p:nvPr/>
                  </p:nvSpPr>
                  <p:spPr>
                    <a:xfrm>
                      <a:off x="4470500" y="1921496"/>
                      <a:ext cx="195018" cy="225161"/>
                    </a:xfrm>
                    <a:custGeom>
                      <a:rect b="b" l="l" r="r" t="t"/>
                      <a:pathLst>
                        <a:path extrusionOk="0" h="225161" w="195018">
                          <a:moveTo>
                            <a:pt x="195019" y="112569"/>
                          </a:moveTo>
                          <a:lnTo>
                            <a:pt x="0" y="225162"/>
                          </a:lnTo>
                          <a:lnTo>
                            <a:pt x="0" y="0"/>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12" name="Google Shape;1112;p2"/>
                  <p:cNvGrpSpPr/>
                  <p:nvPr/>
                </p:nvGrpSpPr>
                <p:grpSpPr>
                  <a:xfrm>
                    <a:off x="4760959" y="1806595"/>
                    <a:ext cx="1129009" cy="455900"/>
                    <a:chOff x="4760959" y="1806595"/>
                    <a:chExt cx="1129009" cy="455900"/>
                  </a:xfrm>
                </p:grpSpPr>
                <p:sp>
                  <p:nvSpPr>
                    <p:cNvPr id="1113" name="Google Shape;1113;p2"/>
                    <p:cNvSpPr/>
                    <p:nvPr/>
                  </p:nvSpPr>
                  <p:spPr>
                    <a:xfrm>
                      <a:off x="4790563" y="1836194"/>
                      <a:ext cx="1069801" cy="396701"/>
                    </a:xfrm>
                    <a:custGeom>
                      <a:rect b="b" l="l" r="r" t="t"/>
                      <a:pathLst>
                        <a:path extrusionOk="0" h="396701" w="10698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821"/>
                            <a:pt x="980991" y="0"/>
                            <a:pt x="871423"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14" name="Google Shape;1114;p2"/>
                    <p:cNvSpPr/>
                    <p:nvPr/>
                  </p:nvSpPr>
                  <p:spPr>
                    <a:xfrm>
                      <a:off x="4760959" y="1806595"/>
                      <a:ext cx="1129009" cy="455900"/>
                    </a:xfrm>
                    <a:custGeom>
                      <a:rect b="b" l="l" r="r" t="t"/>
                      <a:pathLst>
                        <a:path extrusionOk="0" h="455900" w="1129009">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nvGrpSpPr>
              <p:cNvPr id="1115" name="Google Shape;1115;p2"/>
              <p:cNvGrpSpPr/>
              <p:nvPr/>
            </p:nvGrpSpPr>
            <p:grpSpPr>
              <a:xfrm>
                <a:off x="6044114" y="1806595"/>
                <a:ext cx="2075710" cy="1706209"/>
                <a:chOff x="6044114" y="1806595"/>
                <a:chExt cx="2075710" cy="1706209"/>
              </a:xfrm>
            </p:grpSpPr>
            <p:pic>
              <p:nvPicPr>
                <p:cNvPr id="1116" name="Google Shape;1116;p2"/>
                <p:cNvPicPr preferRelativeResize="0"/>
                <p:nvPr/>
              </p:nvPicPr>
              <p:blipFill rotWithShape="1">
                <a:blip r:embed="rId8">
                  <a:alphaModFix/>
                </a:blip>
                <a:srcRect b="0" l="0" r="0" t="0"/>
                <a:stretch/>
              </p:blipFill>
              <p:spPr>
                <a:xfrm>
                  <a:off x="6044114" y="2118361"/>
                  <a:ext cx="1998695" cy="1394443"/>
                </a:xfrm>
                <a:custGeom>
                  <a:rect b="b" l="l" r="r" t="t"/>
                  <a:pathLst>
                    <a:path extrusionOk="0" h="1394443" w="1998695">
                      <a:moveTo>
                        <a:pt x="785" y="-39"/>
                      </a:moveTo>
                      <a:lnTo>
                        <a:pt x="1999481" y="-39"/>
                      </a:lnTo>
                      <a:lnTo>
                        <a:pt x="1999481" y="1394404"/>
                      </a:lnTo>
                      <a:lnTo>
                        <a:pt x="785" y="1394404"/>
                      </a:lnTo>
                      <a:close/>
                    </a:path>
                  </a:pathLst>
                </a:custGeom>
                <a:noFill/>
                <a:ln>
                  <a:noFill/>
                </a:ln>
              </p:spPr>
            </p:pic>
            <p:grpSp>
              <p:nvGrpSpPr>
                <p:cNvPr id="1117" name="Google Shape;1117;p2"/>
                <p:cNvGrpSpPr/>
                <p:nvPr/>
              </p:nvGrpSpPr>
              <p:grpSpPr>
                <a:xfrm>
                  <a:off x="6224433" y="1806595"/>
                  <a:ext cx="1895391" cy="1508018"/>
                  <a:chOff x="6224433" y="1806595"/>
                  <a:chExt cx="1895391" cy="1508018"/>
                </a:xfrm>
              </p:grpSpPr>
              <p:grpSp>
                <p:nvGrpSpPr>
                  <p:cNvPr id="1118" name="Google Shape;1118;p2"/>
                  <p:cNvGrpSpPr/>
                  <p:nvPr/>
                </p:nvGrpSpPr>
                <p:grpSpPr>
                  <a:xfrm>
                    <a:off x="6224433" y="2008283"/>
                    <a:ext cx="1895391" cy="1306330"/>
                    <a:chOff x="6224433" y="2008283"/>
                    <a:chExt cx="1895391" cy="1306330"/>
                  </a:xfrm>
                </p:grpSpPr>
                <p:sp>
                  <p:nvSpPr>
                    <p:cNvPr id="1119" name="Google Shape;1119;p2"/>
                    <p:cNvSpPr/>
                    <p:nvPr/>
                  </p:nvSpPr>
                  <p:spPr>
                    <a:xfrm>
                      <a:off x="6224433" y="2008283"/>
                      <a:ext cx="1895391" cy="1306330"/>
                    </a:xfrm>
                    <a:custGeom>
                      <a:rect b="b" l="l" r="r" t="t"/>
                      <a:pathLst>
                        <a:path extrusionOk="0" h="1306330" w="1895391">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14"/>
                            <a:pt x="1860850" y="0"/>
                            <a:pt x="1818262" y="0"/>
                          </a:cubicBez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20" name="Google Shape;1120;p2"/>
                    <p:cNvSpPr/>
                    <p:nvPr/>
                  </p:nvSpPr>
                  <p:spPr>
                    <a:xfrm>
                      <a:off x="6286910" y="2070750"/>
                      <a:ext cx="1770438" cy="1181395"/>
                    </a:xfrm>
                    <a:custGeom>
                      <a:rect b="b" l="l" r="r" t="t"/>
                      <a:pathLst>
                        <a:path extrusionOk="0" h="1181395" w="1770438">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21" name="Google Shape;1121;p2"/>
                  <p:cNvGrpSpPr/>
                  <p:nvPr/>
                </p:nvGrpSpPr>
                <p:grpSpPr>
                  <a:xfrm>
                    <a:off x="6397140" y="1921496"/>
                    <a:ext cx="379179" cy="225161"/>
                    <a:chOff x="6397140" y="1921496"/>
                    <a:chExt cx="379179" cy="225161"/>
                  </a:xfrm>
                </p:grpSpPr>
                <p:sp>
                  <p:nvSpPr>
                    <p:cNvPr id="1122" name="Google Shape;1122;p2"/>
                    <p:cNvSpPr/>
                    <p:nvPr/>
                  </p:nvSpPr>
                  <p:spPr>
                    <a:xfrm>
                      <a:off x="6397140" y="1921496"/>
                      <a:ext cx="195041" cy="225161"/>
                    </a:xfrm>
                    <a:custGeom>
                      <a:rect b="b" l="l" r="r" t="t"/>
                      <a:pathLst>
                        <a:path extrusionOk="0" h="225161" w="195041">
                          <a:moveTo>
                            <a:pt x="195042" y="112569"/>
                          </a:moveTo>
                          <a:lnTo>
                            <a:pt x="0" y="225162"/>
                          </a:lnTo>
                          <a:lnTo>
                            <a:pt x="0" y="0"/>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23" name="Google Shape;1123;p2"/>
                    <p:cNvSpPr/>
                    <p:nvPr/>
                  </p:nvSpPr>
                  <p:spPr>
                    <a:xfrm>
                      <a:off x="6581301" y="1921496"/>
                      <a:ext cx="195018" cy="225161"/>
                    </a:xfrm>
                    <a:custGeom>
                      <a:rect b="b" l="l" r="r" t="t"/>
                      <a:pathLst>
                        <a:path extrusionOk="0" h="225161" w="195018">
                          <a:moveTo>
                            <a:pt x="195019" y="112569"/>
                          </a:moveTo>
                          <a:lnTo>
                            <a:pt x="0" y="225162"/>
                          </a:lnTo>
                          <a:lnTo>
                            <a:pt x="0" y="0"/>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24" name="Google Shape;1124;p2"/>
                  <p:cNvGrpSpPr/>
                  <p:nvPr/>
                </p:nvGrpSpPr>
                <p:grpSpPr>
                  <a:xfrm>
                    <a:off x="6871783" y="1806595"/>
                    <a:ext cx="1129009" cy="455900"/>
                    <a:chOff x="6871783" y="1806595"/>
                    <a:chExt cx="1129009" cy="455900"/>
                  </a:xfrm>
                </p:grpSpPr>
                <p:sp>
                  <p:nvSpPr>
                    <p:cNvPr id="1125" name="Google Shape;1125;p2"/>
                    <p:cNvSpPr/>
                    <p:nvPr/>
                  </p:nvSpPr>
                  <p:spPr>
                    <a:xfrm>
                      <a:off x="6901387" y="1836194"/>
                      <a:ext cx="1069802" cy="396701"/>
                    </a:xfrm>
                    <a:custGeom>
                      <a:rect b="b" l="l" r="r" t="t"/>
                      <a:pathLst>
                        <a:path extrusionOk="0" h="396701" w="1069802">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821"/>
                            <a:pt x="980968" y="0"/>
                            <a:pt x="871423"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26" name="Google Shape;1126;p2"/>
                    <p:cNvSpPr/>
                    <p:nvPr/>
                  </p:nvSpPr>
                  <p:spPr>
                    <a:xfrm>
                      <a:off x="6871783" y="1806595"/>
                      <a:ext cx="1129009" cy="455900"/>
                    </a:xfrm>
                    <a:custGeom>
                      <a:rect b="b" l="l" r="r" t="t"/>
                      <a:pathLst>
                        <a:path extrusionOk="0" h="455900" w="1129009">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199"/>
                          </a:moveTo>
                          <a:cubicBezTo>
                            <a:pt x="134897" y="59199"/>
                            <a:pt x="59184" y="134900"/>
                            <a:pt x="59184" y="227950"/>
                          </a:cubicBezTo>
                          <a:cubicBezTo>
                            <a:pt x="59184" y="321000"/>
                            <a:pt x="134897" y="396701"/>
                            <a:pt x="227960" y="396701"/>
                          </a:cubicBezTo>
                          <a:lnTo>
                            <a:pt x="901004" y="396701"/>
                          </a:lnTo>
                          <a:cubicBezTo>
                            <a:pt x="994067" y="396701"/>
                            <a:pt x="1069779" y="321000"/>
                            <a:pt x="1069779" y="227950"/>
                          </a:cubicBezTo>
                          <a:cubicBezTo>
                            <a:pt x="1069779" y="134900"/>
                            <a:pt x="994067" y="59199"/>
                            <a:pt x="901004" y="59199"/>
                          </a:cubicBezTo>
                          <a:lnTo>
                            <a:pt x="227960" y="59199"/>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grpSp>
          <p:nvGrpSpPr>
            <p:cNvPr id="1127" name="Google Shape;1127;p2"/>
            <p:cNvGrpSpPr/>
            <p:nvPr/>
          </p:nvGrpSpPr>
          <p:grpSpPr>
            <a:xfrm>
              <a:off x="1822329" y="3518152"/>
              <a:ext cx="6297495" cy="1706164"/>
              <a:chOff x="1822329" y="3518152"/>
              <a:chExt cx="6297495" cy="1706164"/>
            </a:xfrm>
          </p:grpSpPr>
          <p:grpSp>
            <p:nvGrpSpPr>
              <p:cNvPr id="1128" name="Google Shape;1128;p2"/>
              <p:cNvGrpSpPr/>
              <p:nvPr/>
            </p:nvGrpSpPr>
            <p:grpSpPr>
              <a:xfrm>
                <a:off x="1822329" y="3518152"/>
                <a:ext cx="2075870" cy="1706164"/>
                <a:chOff x="1822329" y="3518152"/>
                <a:chExt cx="2075870" cy="1706164"/>
              </a:xfrm>
            </p:grpSpPr>
            <p:pic>
              <p:nvPicPr>
                <p:cNvPr id="1129" name="Google Shape;1129;p2"/>
                <p:cNvPicPr preferRelativeResize="0"/>
                <p:nvPr/>
              </p:nvPicPr>
              <p:blipFill rotWithShape="1">
                <a:blip r:embed="rId9">
                  <a:alphaModFix/>
                </a:blip>
                <a:srcRect b="0" l="0" r="0" t="0"/>
                <a:stretch/>
              </p:blipFill>
              <p:spPr>
                <a:xfrm>
                  <a:off x="1822329" y="3829873"/>
                  <a:ext cx="1999244" cy="1394443"/>
                </a:xfrm>
                <a:custGeom>
                  <a:rect b="b" l="l" r="r" t="t"/>
                  <a:pathLst>
                    <a:path extrusionOk="0" h="1394443" w="1999244">
                      <a:moveTo>
                        <a:pt x="-1062" y="710"/>
                      </a:moveTo>
                      <a:lnTo>
                        <a:pt x="1998182" y="710"/>
                      </a:lnTo>
                      <a:lnTo>
                        <a:pt x="1998182" y="1395153"/>
                      </a:lnTo>
                      <a:lnTo>
                        <a:pt x="-1062" y="1395153"/>
                      </a:lnTo>
                      <a:close/>
                    </a:path>
                  </a:pathLst>
                </a:custGeom>
                <a:noFill/>
                <a:ln>
                  <a:noFill/>
                </a:ln>
              </p:spPr>
            </p:pic>
            <p:grpSp>
              <p:nvGrpSpPr>
                <p:cNvPr id="1130" name="Google Shape;1130;p2"/>
                <p:cNvGrpSpPr/>
                <p:nvPr/>
              </p:nvGrpSpPr>
              <p:grpSpPr>
                <a:xfrm>
                  <a:off x="2002808" y="3518152"/>
                  <a:ext cx="1895391" cy="1508018"/>
                  <a:chOff x="2002808" y="3518152"/>
                  <a:chExt cx="1895391" cy="1508018"/>
                </a:xfrm>
              </p:grpSpPr>
              <p:grpSp>
                <p:nvGrpSpPr>
                  <p:cNvPr id="1131" name="Google Shape;1131;p2"/>
                  <p:cNvGrpSpPr/>
                  <p:nvPr/>
                </p:nvGrpSpPr>
                <p:grpSpPr>
                  <a:xfrm>
                    <a:off x="2002808" y="3719840"/>
                    <a:ext cx="1895391" cy="1306330"/>
                    <a:chOff x="2002808" y="3719840"/>
                    <a:chExt cx="1895391" cy="1306330"/>
                  </a:xfrm>
                </p:grpSpPr>
                <p:sp>
                  <p:nvSpPr>
                    <p:cNvPr id="1132" name="Google Shape;1132;p2"/>
                    <p:cNvSpPr/>
                    <p:nvPr/>
                  </p:nvSpPr>
                  <p:spPr>
                    <a:xfrm>
                      <a:off x="2002808" y="3719840"/>
                      <a:ext cx="1895391" cy="1306330"/>
                    </a:xfrm>
                    <a:custGeom>
                      <a:rect b="b" l="l" r="r" t="t"/>
                      <a:pathLst>
                        <a:path extrusionOk="0" h="1306330" w="1895391">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6"/>
                            <a:pt x="1860850" y="0"/>
                            <a:pt x="1818261" y="0"/>
                          </a:cubicBez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33" name="Google Shape;1133;p2"/>
                    <p:cNvSpPr/>
                    <p:nvPr/>
                  </p:nvSpPr>
                  <p:spPr>
                    <a:xfrm>
                      <a:off x="2065285" y="3782308"/>
                      <a:ext cx="1770438" cy="1181395"/>
                    </a:xfrm>
                    <a:custGeom>
                      <a:rect b="b" l="l" r="r" t="t"/>
                      <a:pathLst>
                        <a:path extrusionOk="0" h="1181395" w="1770438">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34" name="Google Shape;1134;p2"/>
                  <p:cNvGrpSpPr/>
                  <p:nvPr/>
                </p:nvGrpSpPr>
                <p:grpSpPr>
                  <a:xfrm>
                    <a:off x="2175539" y="3633053"/>
                    <a:ext cx="379155" cy="225161"/>
                    <a:chOff x="2175539" y="3633053"/>
                    <a:chExt cx="379155" cy="225161"/>
                  </a:xfrm>
                </p:grpSpPr>
                <p:sp>
                  <p:nvSpPr>
                    <p:cNvPr id="1135" name="Google Shape;1135;p2"/>
                    <p:cNvSpPr/>
                    <p:nvPr/>
                  </p:nvSpPr>
                  <p:spPr>
                    <a:xfrm>
                      <a:off x="2175539" y="3633053"/>
                      <a:ext cx="195018" cy="225161"/>
                    </a:xfrm>
                    <a:custGeom>
                      <a:rect b="b" l="l" r="r" t="t"/>
                      <a:pathLst>
                        <a:path extrusionOk="0" h="225161" w="195018">
                          <a:moveTo>
                            <a:pt x="195019" y="112592"/>
                          </a:moveTo>
                          <a:lnTo>
                            <a:pt x="0" y="225162"/>
                          </a:lnTo>
                          <a:lnTo>
                            <a:pt x="0" y="0"/>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36" name="Google Shape;1136;p2"/>
                    <p:cNvSpPr/>
                    <p:nvPr/>
                  </p:nvSpPr>
                  <p:spPr>
                    <a:xfrm>
                      <a:off x="2359676" y="3633053"/>
                      <a:ext cx="195018" cy="225161"/>
                    </a:xfrm>
                    <a:custGeom>
                      <a:rect b="b" l="l" r="r" t="t"/>
                      <a:pathLst>
                        <a:path extrusionOk="0" h="225161" w="195018">
                          <a:moveTo>
                            <a:pt x="195019" y="112592"/>
                          </a:moveTo>
                          <a:lnTo>
                            <a:pt x="0" y="225162"/>
                          </a:lnTo>
                          <a:lnTo>
                            <a:pt x="0" y="0"/>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37" name="Google Shape;1137;p2"/>
                  <p:cNvGrpSpPr/>
                  <p:nvPr/>
                </p:nvGrpSpPr>
                <p:grpSpPr>
                  <a:xfrm>
                    <a:off x="2650135" y="3518152"/>
                    <a:ext cx="1129009" cy="455900"/>
                    <a:chOff x="2650135" y="3518152"/>
                    <a:chExt cx="1129009" cy="455900"/>
                  </a:xfrm>
                </p:grpSpPr>
                <p:sp>
                  <p:nvSpPr>
                    <p:cNvPr id="1138" name="Google Shape;1138;p2"/>
                    <p:cNvSpPr/>
                    <p:nvPr/>
                  </p:nvSpPr>
                  <p:spPr>
                    <a:xfrm>
                      <a:off x="2679739" y="3547775"/>
                      <a:ext cx="1069802" cy="396701"/>
                    </a:xfrm>
                    <a:custGeom>
                      <a:rect b="b" l="l" r="r" t="t"/>
                      <a:pathLst>
                        <a:path extrusionOk="0" h="396701" w="1069802">
                          <a:moveTo>
                            <a:pt x="871446"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25" y="88798"/>
                            <a:pt x="980991" y="0"/>
                            <a:pt x="871446"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39" name="Google Shape;1139;p2"/>
                    <p:cNvSpPr/>
                    <p:nvPr/>
                  </p:nvSpPr>
                  <p:spPr>
                    <a:xfrm>
                      <a:off x="2650135" y="3518152"/>
                      <a:ext cx="1129009" cy="455900"/>
                    </a:xfrm>
                    <a:custGeom>
                      <a:rect b="b" l="l" r="r" t="t"/>
                      <a:pathLst>
                        <a:path extrusionOk="0" h="455900" w="1129009">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nvGrpSpPr>
              <p:cNvPr id="1140" name="Google Shape;1140;p2"/>
              <p:cNvGrpSpPr/>
              <p:nvPr/>
            </p:nvGrpSpPr>
            <p:grpSpPr>
              <a:xfrm>
                <a:off x="3933496" y="3518152"/>
                <a:ext cx="2075526" cy="1706164"/>
                <a:chOff x="3933496" y="3518152"/>
                <a:chExt cx="2075526" cy="1706164"/>
              </a:xfrm>
            </p:grpSpPr>
            <p:pic>
              <p:nvPicPr>
                <p:cNvPr id="1141" name="Google Shape;1141;p2"/>
                <p:cNvPicPr preferRelativeResize="0"/>
                <p:nvPr/>
              </p:nvPicPr>
              <p:blipFill rotWithShape="1">
                <a:blip r:embed="rId10">
                  <a:alphaModFix/>
                </a:blip>
                <a:srcRect b="0" l="0" r="0" t="0"/>
                <a:stretch/>
              </p:blipFill>
              <p:spPr>
                <a:xfrm>
                  <a:off x="3933496" y="3829873"/>
                  <a:ext cx="1998695" cy="1394443"/>
                </a:xfrm>
                <a:custGeom>
                  <a:rect b="b" l="l" r="r" t="t"/>
                  <a:pathLst>
                    <a:path extrusionOk="0" h="1394443" w="1998695">
                      <a:moveTo>
                        <a:pt x="-138" y="710"/>
                      </a:moveTo>
                      <a:lnTo>
                        <a:pt x="1998557" y="710"/>
                      </a:lnTo>
                      <a:lnTo>
                        <a:pt x="1998557" y="1395153"/>
                      </a:lnTo>
                      <a:lnTo>
                        <a:pt x="-138" y="1395153"/>
                      </a:lnTo>
                      <a:close/>
                    </a:path>
                  </a:pathLst>
                </a:custGeom>
                <a:noFill/>
                <a:ln>
                  <a:noFill/>
                </a:ln>
              </p:spPr>
            </p:pic>
            <p:grpSp>
              <p:nvGrpSpPr>
                <p:cNvPr id="1142" name="Google Shape;1142;p2"/>
                <p:cNvGrpSpPr/>
                <p:nvPr/>
              </p:nvGrpSpPr>
              <p:grpSpPr>
                <a:xfrm>
                  <a:off x="4113632" y="3518152"/>
                  <a:ext cx="1895390" cy="1508018"/>
                  <a:chOff x="4113632" y="3518152"/>
                  <a:chExt cx="1895390" cy="1508018"/>
                </a:xfrm>
              </p:grpSpPr>
              <p:grpSp>
                <p:nvGrpSpPr>
                  <p:cNvPr id="1143" name="Google Shape;1143;p2"/>
                  <p:cNvGrpSpPr/>
                  <p:nvPr/>
                </p:nvGrpSpPr>
                <p:grpSpPr>
                  <a:xfrm>
                    <a:off x="4113632" y="3719840"/>
                    <a:ext cx="1895390" cy="1306330"/>
                    <a:chOff x="4113632" y="3719840"/>
                    <a:chExt cx="1895390" cy="1306330"/>
                  </a:xfrm>
                </p:grpSpPr>
                <p:sp>
                  <p:nvSpPr>
                    <p:cNvPr id="1144" name="Google Shape;1144;p2"/>
                    <p:cNvSpPr/>
                    <p:nvPr/>
                  </p:nvSpPr>
                  <p:spPr>
                    <a:xfrm>
                      <a:off x="4113632" y="3719840"/>
                      <a:ext cx="1895390" cy="1306330"/>
                    </a:xfrm>
                    <a:custGeom>
                      <a:rect b="b" l="l" r="r" t="t"/>
                      <a:pathLst>
                        <a:path extrusionOk="0" h="1306330" w="189539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6"/>
                            <a:pt x="1860850" y="0"/>
                            <a:pt x="1818261" y="0"/>
                          </a:cubicBez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45" name="Google Shape;1145;p2"/>
                    <p:cNvSpPr/>
                    <p:nvPr/>
                  </p:nvSpPr>
                  <p:spPr>
                    <a:xfrm>
                      <a:off x="4176086" y="3782308"/>
                      <a:ext cx="1770438" cy="1181395"/>
                    </a:xfrm>
                    <a:custGeom>
                      <a:rect b="b" l="l" r="r" t="t"/>
                      <a:pathLst>
                        <a:path extrusionOk="0" h="1181395" w="1770438">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9" y="1150813"/>
                            <a:pt x="1770439" y="1113077"/>
                          </a:cubicBezTo>
                          <a:lnTo>
                            <a:pt x="1770439" y="68319"/>
                          </a:lnTo>
                          <a:cubicBezTo>
                            <a:pt x="1770439"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46" name="Google Shape;1146;p2"/>
                  <p:cNvGrpSpPr/>
                  <p:nvPr/>
                </p:nvGrpSpPr>
                <p:grpSpPr>
                  <a:xfrm>
                    <a:off x="4286340" y="3633053"/>
                    <a:ext cx="379178" cy="225161"/>
                    <a:chOff x="4286340" y="3633053"/>
                    <a:chExt cx="379178" cy="225161"/>
                  </a:xfrm>
                </p:grpSpPr>
                <p:sp>
                  <p:nvSpPr>
                    <p:cNvPr id="1147" name="Google Shape;1147;p2"/>
                    <p:cNvSpPr/>
                    <p:nvPr/>
                  </p:nvSpPr>
                  <p:spPr>
                    <a:xfrm>
                      <a:off x="4286340" y="3633053"/>
                      <a:ext cx="195018" cy="225161"/>
                    </a:xfrm>
                    <a:custGeom>
                      <a:rect b="b" l="l" r="r" t="t"/>
                      <a:pathLst>
                        <a:path extrusionOk="0" h="225161" w="195018">
                          <a:moveTo>
                            <a:pt x="195019" y="112592"/>
                          </a:moveTo>
                          <a:lnTo>
                            <a:pt x="0" y="225162"/>
                          </a:lnTo>
                          <a:lnTo>
                            <a:pt x="0" y="0"/>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48" name="Google Shape;1148;p2"/>
                    <p:cNvSpPr/>
                    <p:nvPr/>
                  </p:nvSpPr>
                  <p:spPr>
                    <a:xfrm>
                      <a:off x="4470500" y="3633053"/>
                      <a:ext cx="195018" cy="225161"/>
                    </a:xfrm>
                    <a:custGeom>
                      <a:rect b="b" l="l" r="r" t="t"/>
                      <a:pathLst>
                        <a:path extrusionOk="0" h="225161" w="195018">
                          <a:moveTo>
                            <a:pt x="195019" y="112592"/>
                          </a:moveTo>
                          <a:lnTo>
                            <a:pt x="0" y="225162"/>
                          </a:lnTo>
                          <a:lnTo>
                            <a:pt x="0" y="0"/>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49" name="Google Shape;1149;p2"/>
                  <p:cNvGrpSpPr/>
                  <p:nvPr/>
                </p:nvGrpSpPr>
                <p:grpSpPr>
                  <a:xfrm>
                    <a:off x="4760959" y="3518152"/>
                    <a:ext cx="1129009" cy="455900"/>
                    <a:chOff x="4760959" y="3518152"/>
                    <a:chExt cx="1129009" cy="455900"/>
                  </a:xfrm>
                </p:grpSpPr>
                <p:sp>
                  <p:nvSpPr>
                    <p:cNvPr id="1150" name="Google Shape;1150;p2"/>
                    <p:cNvSpPr/>
                    <p:nvPr/>
                  </p:nvSpPr>
                  <p:spPr>
                    <a:xfrm>
                      <a:off x="4790563" y="3547775"/>
                      <a:ext cx="1069801" cy="396701"/>
                    </a:xfrm>
                    <a:custGeom>
                      <a:rect b="b" l="l" r="r" t="t"/>
                      <a:pathLst>
                        <a:path extrusionOk="0" h="396701" w="1069801">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02" y="88798"/>
                            <a:pt x="980991" y="0"/>
                            <a:pt x="871423"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51" name="Google Shape;1151;p2"/>
                    <p:cNvSpPr/>
                    <p:nvPr/>
                  </p:nvSpPr>
                  <p:spPr>
                    <a:xfrm>
                      <a:off x="4760959" y="3518152"/>
                      <a:ext cx="1129009" cy="455900"/>
                    </a:xfrm>
                    <a:custGeom>
                      <a:rect b="b" l="l" r="r" t="t"/>
                      <a:pathLst>
                        <a:path extrusionOk="0" h="455900" w="1129009">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nvGrpSpPr>
              <p:cNvPr id="1152" name="Google Shape;1152;p2"/>
              <p:cNvGrpSpPr/>
              <p:nvPr/>
            </p:nvGrpSpPr>
            <p:grpSpPr>
              <a:xfrm>
                <a:off x="6044114" y="3518152"/>
                <a:ext cx="2075710" cy="1706164"/>
                <a:chOff x="6044114" y="3518152"/>
                <a:chExt cx="2075710" cy="1706164"/>
              </a:xfrm>
            </p:grpSpPr>
            <p:pic>
              <p:nvPicPr>
                <p:cNvPr id="1153" name="Google Shape;1153;p2"/>
                <p:cNvPicPr preferRelativeResize="0"/>
                <p:nvPr/>
              </p:nvPicPr>
              <p:blipFill rotWithShape="1">
                <a:blip r:embed="rId11">
                  <a:alphaModFix/>
                </a:blip>
                <a:srcRect b="0" l="0" r="0" t="0"/>
                <a:stretch/>
              </p:blipFill>
              <p:spPr>
                <a:xfrm>
                  <a:off x="6044114" y="3829873"/>
                  <a:ext cx="1998695" cy="1394443"/>
                </a:xfrm>
                <a:custGeom>
                  <a:rect b="b" l="l" r="r" t="t"/>
                  <a:pathLst>
                    <a:path extrusionOk="0" h="1394443" w="1998695">
                      <a:moveTo>
                        <a:pt x="785" y="710"/>
                      </a:moveTo>
                      <a:lnTo>
                        <a:pt x="1999481" y="710"/>
                      </a:lnTo>
                      <a:lnTo>
                        <a:pt x="1999481" y="1395153"/>
                      </a:lnTo>
                      <a:lnTo>
                        <a:pt x="785" y="1395153"/>
                      </a:lnTo>
                      <a:close/>
                    </a:path>
                  </a:pathLst>
                </a:custGeom>
                <a:noFill/>
                <a:ln>
                  <a:noFill/>
                </a:ln>
              </p:spPr>
            </p:pic>
            <p:grpSp>
              <p:nvGrpSpPr>
                <p:cNvPr id="1154" name="Google Shape;1154;p2"/>
                <p:cNvGrpSpPr/>
                <p:nvPr/>
              </p:nvGrpSpPr>
              <p:grpSpPr>
                <a:xfrm>
                  <a:off x="6224433" y="3518152"/>
                  <a:ext cx="1895391" cy="1508018"/>
                  <a:chOff x="6224433" y="3518152"/>
                  <a:chExt cx="1895391" cy="1508018"/>
                </a:xfrm>
              </p:grpSpPr>
              <p:grpSp>
                <p:nvGrpSpPr>
                  <p:cNvPr id="1155" name="Google Shape;1155;p2"/>
                  <p:cNvGrpSpPr/>
                  <p:nvPr/>
                </p:nvGrpSpPr>
                <p:grpSpPr>
                  <a:xfrm>
                    <a:off x="6224433" y="3719840"/>
                    <a:ext cx="1895391" cy="1306330"/>
                    <a:chOff x="6224433" y="3719840"/>
                    <a:chExt cx="1895391" cy="1306330"/>
                  </a:xfrm>
                </p:grpSpPr>
                <p:sp>
                  <p:nvSpPr>
                    <p:cNvPr id="1156" name="Google Shape;1156;p2"/>
                    <p:cNvSpPr/>
                    <p:nvPr/>
                  </p:nvSpPr>
                  <p:spPr>
                    <a:xfrm>
                      <a:off x="6224433" y="3719840"/>
                      <a:ext cx="1895391" cy="1306330"/>
                    </a:xfrm>
                    <a:custGeom>
                      <a:rect b="b" l="l" r="r" t="t"/>
                      <a:pathLst>
                        <a:path extrusionOk="0" h="1306330" w="1895391">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6"/>
                            <a:pt x="1860850" y="0"/>
                            <a:pt x="1818262" y="0"/>
                          </a:cubicBez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57" name="Google Shape;1157;p2"/>
                    <p:cNvSpPr/>
                    <p:nvPr/>
                  </p:nvSpPr>
                  <p:spPr>
                    <a:xfrm>
                      <a:off x="6286910" y="3782308"/>
                      <a:ext cx="1770438" cy="1181395"/>
                    </a:xfrm>
                    <a:custGeom>
                      <a:rect b="b" l="l" r="r" t="t"/>
                      <a:pathLst>
                        <a:path extrusionOk="0" h="1181395" w="1770438">
                          <a:moveTo>
                            <a:pt x="1702110" y="0"/>
                          </a:moveTo>
                          <a:lnTo>
                            <a:pt x="68328" y="0"/>
                          </a:lnTo>
                          <a:cubicBezTo>
                            <a:pt x="30587" y="0"/>
                            <a:pt x="0" y="30582"/>
                            <a:pt x="0" y="68319"/>
                          </a:cubicBezTo>
                          <a:lnTo>
                            <a:pt x="0" y="1113077"/>
                          </a:lnTo>
                          <a:cubicBezTo>
                            <a:pt x="0" y="1150813"/>
                            <a:pt x="30587" y="1181395"/>
                            <a:pt x="68328"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58" name="Google Shape;1158;p2"/>
                  <p:cNvGrpSpPr/>
                  <p:nvPr/>
                </p:nvGrpSpPr>
                <p:grpSpPr>
                  <a:xfrm>
                    <a:off x="6397140" y="3633053"/>
                    <a:ext cx="379179" cy="225161"/>
                    <a:chOff x="6397140" y="3633053"/>
                    <a:chExt cx="379179" cy="225161"/>
                  </a:xfrm>
                </p:grpSpPr>
                <p:sp>
                  <p:nvSpPr>
                    <p:cNvPr id="1159" name="Google Shape;1159;p2"/>
                    <p:cNvSpPr/>
                    <p:nvPr/>
                  </p:nvSpPr>
                  <p:spPr>
                    <a:xfrm>
                      <a:off x="6397140" y="3633053"/>
                      <a:ext cx="195041" cy="225161"/>
                    </a:xfrm>
                    <a:custGeom>
                      <a:rect b="b" l="l" r="r" t="t"/>
                      <a:pathLst>
                        <a:path extrusionOk="0" h="225161" w="195041">
                          <a:moveTo>
                            <a:pt x="195042" y="112592"/>
                          </a:moveTo>
                          <a:lnTo>
                            <a:pt x="0" y="225162"/>
                          </a:lnTo>
                          <a:lnTo>
                            <a:pt x="0" y="0"/>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60" name="Google Shape;1160;p2"/>
                    <p:cNvSpPr/>
                    <p:nvPr/>
                  </p:nvSpPr>
                  <p:spPr>
                    <a:xfrm>
                      <a:off x="6581301" y="3633053"/>
                      <a:ext cx="195018" cy="225161"/>
                    </a:xfrm>
                    <a:custGeom>
                      <a:rect b="b" l="l" r="r" t="t"/>
                      <a:pathLst>
                        <a:path extrusionOk="0" h="225161" w="195018">
                          <a:moveTo>
                            <a:pt x="195019" y="112592"/>
                          </a:moveTo>
                          <a:lnTo>
                            <a:pt x="0" y="225162"/>
                          </a:lnTo>
                          <a:lnTo>
                            <a:pt x="0" y="0"/>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61" name="Google Shape;1161;p2"/>
                  <p:cNvGrpSpPr/>
                  <p:nvPr/>
                </p:nvGrpSpPr>
                <p:grpSpPr>
                  <a:xfrm>
                    <a:off x="6871783" y="3518152"/>
                    <a:ext cx="1129009" cy="455900"/>
                    <a:chOff x="6871783" y="3518152"/>
                    <a:chExt cx="1129009" cy="455900"/>
                  </a:xfrm>
                </p:grpSpPr>
                <p:sp>
                  <p:nvSpPr>
                    <p:cNvPr id="1162" name="Google Shape;1162;p2"/>
                    <p:cNvSpPr/>
                    <p:nvPr/>
                  </p:nvSpPr>
                  <p:spPr>
                    <a:xfrm>
                      <a:off x="6901387" y="3547775"/>
                      <a:ext cx="1069802" cy="396701"/>
                    </a:xfrm>
                    <a:custGeom>
                      <a:rect b="b" l="l" r="r" t="t"/>
                      <a:pathLst>
                        <a:path extrusionOk="0" h="396701" w="1069802">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779" y="88798"/>
                            <a:pt x="980968" y="0"/>
                            <a:pt x="871423"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63" name="Google Shape;1163;p2"/>
                    <p:cNvSpPr/>
                    <p:nvPr/>
                  </p:nvSpPr>
                  <p:spPr>
                    <a:xfrm>
                      <a:off x="6871783" y="3518152"/>
                      <a:ext cx="1129009" cy="455900"/>
                    </a:xfrm>
                    <a:custGeom>
                      <a:rect b="b" l="l" r="r" t="t"/>
                      <a:pathLst>
                        <a:path extrusionOk="0" h="455900" w="1129009">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grpSp>
      <p:pic>
        <p:nvPicPr>
          <p:cNvPr descr="Background pattern&#10;&#10;Description automatically generated" id="1164" name="Google Shape;1164;p2"/>
          <p:cNvPicPr preferRelativeResize="0"/>
          <p:nvPr/>
        </p:nvPicPr>
        <p:blipFill rotWithShape="1">
          <a:blip r:embed="rId12">
            <a:alphaModFix/>
          </a:blip>
          <a:srcRect b="84089" l="-9441" r="10580" t="-3095"/>
          <a:stretch/>
        </p:blipFill>
        <p:spPr>
          <a:xfrm rot="-5400000">
            <a:off x="9205950" y="1780761"/>
            <a:ext cx="4729844" cy="1233285"/>
          </a:xfrm>
          <a:prstGeom prst="rect">
            <a:avLst/>
          </a:prstGeom>
          <a:noFill/>
          <a:ln>
            <a:noFill/>
          </a:ln>
        </p:spPr>
      </p:pic>
      <p:sp>
        <p:nvSpPr>
          <p:cNvPr id="1165" name="Google Shape;1165;p2"/>
          <p:cNvSpPr txBox="1"/>
          <p:nvPr/>
        </p:nvSpPr>
        <p:spPr>
          <a:xfrm>
            <a:off x="8499821" y="837810"/>
            <a:ext cx="2368500" cy="1077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s-ES" sz="1600" u="none" cap="none" strike="noStrike">
                <a:solidFill>
                  <a:srgbClr val="79527B"/>
                </a:solidFill>
                <a:latin typeface="Calibri"/>
                <a:ea typeface="Calibri"/>
                <a:cs typeface="Calibri"/>
                <a:sym typeface="Calibri"/>
              </a:rPr>
              <a:t>Realización de un análisis DAFO regional de la vulnerabilidad a las crisis y una auditoría de destinos </a:t>
            </a:r>
            <a:endParaRPr b="0" i="0" sz="1200" u="none" cap="none" strike="noStrike">
              <a:solidFill>
                <a:srgbClr val="000000"/>
              </a:solidFill>
              <a:latin typeface="Arial"/>
              <a:ea typeface="Arial"/>
              <a:cs typeface="Arial"/>
              <a:sym typeface="Arial"/>
            </a:endParaRPr>
          </a:p>
        </p:txBody>
      </p:sp>
      <p:sp>
        <p:nvSpPr>
          <p:cNvPr id="1166" name="Google Shape;1166;p2"/>
          <p:cNvSpPr txBox="1"/>
          <p:nvPr/>
        </p:nvSpPr>
        <p:spPr>
          <a:xfrm>
            <a:off x="563284" y="755365"/>
            <a:ext cx="1891673"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s-ES" sz="3200" u="none" cap="none" strike="noStrike">
                <a:solidFill>
                  <a:srgbClr val="79527B"/>
                </a:solidFill>
                <a:latin typeface="Calibri"/>
                <a:ea typeface="Calibri"/>
                <a:cs typeface="Calibri"/>
                <a:sym typeface="Calibri"/>
              </a:rPr>
              <a:t>Fase 1</a:t>
            </a:r>
            <a:r>
              <a:rPr b="1" i="0" lang="es-ES" sz="2400" u="none" cap="none" strike="noStrike">
                <a:solidFill>
                  <a:srgbClr val="79527B"/>
                </a:solidFill>
                <a:latin typeface="Calibri"/>
                <a:ea typeface="Calibri"/>
                <a:cs typeface="Calibri"/>
                <a:sym typeface="Calibri"/>
              </a:rPr>
              <a:t> </a:t>
            </a:r>
            <a:r>
              <a:rPr b="0" i="0" lang="es-ES" sz="2000" u="none" cap="none" strike="noStrike">
                <a:solidFill>
                  <a:srgbClr val="79527B"/>
                </a:solidFill>
                <a:latin typeface="Calibri"/>
                <a:ea typeface="Calibri"/>
                <a:cs typeface="Calibri"/>
                <a:sym typeface="Calibri"/>
              </a:rPr>
              <a:t>Preparación y mitigación</a:t>
            </a:r>
            <a:endParaRPr b="0" i="0" sz="1400" u="none" cap="none" strike="noStrike">
              <a:solidFill>
                <a:srgbClr val="000000"/>
              </a:solidFill>
              <a:latin typeface="Arial"/>
              <a:ea typeface="Arial"/>
              <a:cs typeface="Arial"/>
              <a:sym typeface="Arial"/>
            </a:endParaRPr>
          </a:p>
        </p:txBody>
      </p:sp>
      <p:sp>
        <p:nvSpPr>
          <p:cNvPr id="1167" name="Google Shape;1167;p2"/>
          <p:cNvSpPr txBox="1"/>
          <p:nvPr/>
        </p:nvSpPr>
        <p:spPr>
          <a:xfrm>
            <a:off x="567299" y="2687187"/>
            <a:ext cx="1764337" cy="113877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s-ES" sz="2800" u="none" cap="none" strike="noStrike">
                <a:solidFill>
                  <a:srgbClr val="F27954"/>
                </a:solidFill>
                <a:latin typeface="Calibri"/>
                <a:ea typeface="Calibri"/>
                <a:cs typeface="Calibri"/>
                <a:sym typeface="Calibri"/>
              </a:rPr>
              <a:t>Fase 2</a:t>
            </a:r>
            <a:r>
              <a:rPr b="1" i="0" lang="es-ES" sz="2400" u="none" cap="none" strike="noStrike">
                <a:solidFill>
                  <a:srgbClr val="F27954"/>
                </a:solidFill>
                <a:latin typeface="Calibri"/>
                <a:ea typeface="Calibri"/>
                <a:cs typeface="Calibri"/>
                <a:sym typeface="Calibri"/>
              </a:rPr>
              <a:t> </a:t>
            </a:r>
            <a:r>
              <a:rPr b="0" i="0" lang="es-ES" sz="2000" u="none" cap="none" strike="noStrike">
                <a:solidFill>
                  <a:srgbClr val="F27954"/>
                </a:solidFill>
                <a:latin typeface="Calibri"/>
                <a:ea typeface="Calibri"/>
                <a:cs typeface="Calibri"/>
                <a:sym typeface="Calibri"/>
              </a:rPr>
              <a:t>Planificación,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s-ES" sz="2000" u="none" cap="none" strike="noStrike">
                <a:solidFill>
                  <a:srgbClr val="F27954"/>
                </a:solidFill>
                <a:latin typeface="Calibri"/>
                <a:ea typeface="Calibri"/>
                <a:cs typeface="Calibri"/>
                <a:sym typeface="Calibri"/>
              </a:rPr>
              <a:t>respuesta</a:t>
            </a:r>
            <a:endParaRPr b="0" i="0" sz="1400" u="none" cap="none" strike="noStrike">
              <a:solidFill>
                <a:srgbClr val="000000"/>
              </a:solidFill>
              <a:latin typeface="Arial"/>
              <a:ea typeface="Arial"/>
              <a:cs typeface="Arial"/>
              <a:sym typeface="Arial"/>
            </a:endParaRPr>
          </a:p>
        </p:txBody>
      </p:sp>
      <p:sp>
        <p:nvSpPr>
          <p:cNvPr id="1168" name="Google Shape;1168;p2"/>
          <p:cNvSpPr txBox="1"/>
          <p:nvPr/>
        </p:nvSpPr>
        <p:spPr>
          <a:xfrm>
            <a:off x="606189" y="4839123"/>
            <a:ext cx="1618749" cy="150810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s-ES" sz="3200" u="none" cap="none" strike="noStrike">
                <a:solidFill>
                  <a:srgbClr val="44BAA9"/>
                </a:solidFill>
                <a:latin typeface="Calibri"/>
                <a:ea typeface="Calibri"/>
                <a:cs typeface="Calibri"/>
                <a:sym typeface="Calibri"/>
              </a:rPr>
              <a:t>Fase 3</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s-ES" sz="2000" u="none" cap="none" strike="noStrike">
                <a:solidFill>
                  <a:srgbClr val="44BAA9"/>
                </a:solidFill>
                <a:latin typeface="Calibri"/>
                <a:ea typeface="Calibri"/>
                <a:cs typeface="Calibri"/>
                <a:sym typeface="Calibri"/>
              </a:rPr>
              <a:t>Recuperación, reconstrucción, resistencia</a:t>
            </a:r>
            <a:endParaRPr b="0" i="0" sz="1400" u="none" cap="none" strike="noStrike">
              <a:solidFill>
                <a:srgbClr val="000000"/>
              </a:solidFill>
              <a:latin typeface="Arial"/>
              <a:ea typeface="Arial"/>
              <a:cs typeface="Arial"/>
              <a:sym typeface="Arial"/>
            </a:endParaRPr>
          </a:p>
        </p:txBody>
      </p:sp>
      <p:sp>
        <p:nvSpPr>
          <p:cNvPr id="1169" name="Google Shape;1169;p2"/>
          <p:cNvSpPr txBox="1"/>
          <p:nvPr/>
        </p:nvSpPr>
        <p:spPr>
          <a:xfrm>
            <a:off x="5600768" y="755372"/>
            <a:ext cx="22389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s-ES" sz="1600" u="none" cap="none" strike="noStrike">
                <a:solidFill>
                  <a:srgbClr val="79527B"/>
                </a:solidFill>
                <a:latin typeface="Calibri"/>
                <a:ea typeface="Calibri"/>
                <a:cs typeface="Calibri"/>
                <a:sym typeface="Calibri"/>
              </a:rPr>
              <a:t>Creación de una asociación público-privada regional y de un equipo de gestión de crisis</a:t>
            </a:r>
            <a:endParaRPr b="0" i="0" sz="1200" u="none" cap="none" strike="noStrike">
              <a:solidFill>
                <a:srgbClr val="000000"/>
              </a:solidFill>
              <a:latin typeface="Arial"/>
              <a:ea typeface="Arial"/>
              <a:cs typeface="Arial"/>
              <a:sym typeface="Arial"/>
            </a:endParaRPr>
          </a:p>
        </p:txBody>
      </p:sp>
      <p:sp>
        <p:nvSpPr>
          <p:cNvPr id="1170" name="Google Shape;1170;p2"/>
          <p:cNvSpPr txBox="1"/>
          <p:nvPr/>
        </p:nvSpPr>
        <p:spPr>
          <a:xfrm>
            <a:off x="2757709" y="3008200"/>
            <a:ext cx="22380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s-ES" sz="1600" u="none" cap="none" strike="noStrike">
                <a:solidFill>
                  <a:srgbClr val="F37C57"/>
                </a:solidFill>
                <a:latin typeface="Calibri"/>
                <a:ea typeface="Calibri"/>
                <a:cs typeface="Calibri"/>
                <a:sym typeface="Calibri"/>
              </a:rPr>
              <a:t>Desarrollar una estrategia regional de gestión de crisis </a:t>
            </a:r>
            <a:r>
              <a:rPr b="0" i="1" lang="es-ES" sz="1600" u="none" cap="none" strike="noStrike">
                <a:solidFill>
                  <a:srgbClr val="F37C57"/>
                </a:solidFill>
                <a:latin typeface="Calibri"/>
                <a:ea typeface="Calibri"/>
                <a:cs typeface="Calibri"/>
                <a:sym typeface="Calibri"/>
              </a:rPr>
              <a:t>(planificación de la mitigación a largo plazo)</a:t>
            </a:r>
            <a:endParaRPr b="0" i="0" sz="1200" u="none" cap="none" strike="noStrike">
              <a:solidFill>
                <a:srgbClr val="000000"/>
              </a:solidFill>
              <a:latin typeface="Arial"/>
              <a:ea typeface="Arial"/>
              <a:cs typeface="Arial"/>
              <a:sym typeface="Arial"/>
            </a:endParaRPr>
          </a:p>
        </p:txBody>
      </p:sp>
      <p:sp>
        <p:nvSpPr>
          <p:cNvPr id="1171" name="Google Shape;1171;p2"/>
          <p:cNvSpPr txBox="1"/>
          <p:nvPr/>
        </p:nvSpPr>
        <p:spPr>
          <a:xfrm>
            <a:off x="8509929" y="2985988"/>
            <a:ext cx="23073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s-ES" sz="1600" u="none" cap="none" strike="noStrike">
                <a:solidFill>
                  <a:srgbClr val="F37C57"/>
                </a:solidFill>
                <a:latin typeface="Calibri"/>
                <a:ea typeface="Calibri"/>
                <a:cs typeface="Calibri"/>
                <a:sym typeface="Calibri"/>
              </a:rPr>
              <a:t>Activación de la respuesta y comunicación con la industria para la colaboración regional</a:t>
            </a:r>
            <a:endParaRPr b="0" i="0" sz="1200" u="none" cap="none" strike="noStrike">
              <a:solidFill>
                <a:srgbClr val="000000"/>
              </a:solidFill>
              <a:latin typeface="Arial"/>
              <a:ea typeface="Arial"/>
              <a:cs typeface="Arial"/>
              <a:sym typeface="Arial"/>
            </a:endParaRPr>
          </a:p>
        </p:txBody>
      </p:sp>
      <p:sp>
        <p:nvSpPr>
          <p:cNvPr id="1172" name="Google Shape;1172;p2"/>
          <p:cNvSpPr txBox="1"/>
          <p:nvPr/>
        </p:nvSpPr>
        <p:spPr>
          <a:xfrm>
            <a:off x="8456229" y="5231762"/>
            <a:ext cx="24147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s-ES" sz="1600" u="none" cap="none" strike="noStrike">
                <a:solidFill>
                  <a:srgbClr val="3AA091"/>
                </a:solidFill>
                <a:latin typeface="Calibri"/>
                <a:ea typeface="Calibri"/>
                <a:cs typeface="Calibri"/>
                <a:sym typeface="Calibri"/>
              </a:rPr>
              <a:t>Recuperación, reconstrucción y resiliencia regionales: hacia una "nueva norma" tras la crisis</a:t>
            </a:r>
            <a:endParaRPr b="0" i="0" sz="1100" u="none" cap="none" strike="noStrike">
              <a:solidFill>
                <a:srgbClr val="000000"/>
              </a:solidFill>
              <a:latin typeface="Arial"/>
              <a:ea typeface="Arial"/>
              <a:cs typeface="Arial"/>
              <a:sym typeface="Arial"/>
            </a:endParaRPr>
          </a:p>
        </p:txBody>
      </p:sp>
      <p:sp>
        <p:nvSpPr>
          <p:cNvPr id="1173" name="Google Shape;1173;p2"/>
          <p:cNvSpPr txBox="1"/>
          <p:nvPr/>
        </p:nvSpPr>
        <p:spPr>
          <a:xfrm>
            <a:off x="2696985" y="777931"/>
            <a:ext cx="2243609"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rgbClr val="79527B"/>
                </a:solidFill>
                <a:latin typeface="Calibri"/>
                <a:ea typeface="Calibri"/>
                <a:cs typeface="Calibri"/>
                <a:sym typeface="Calibri"/>
              </a:rPr>
              <a:t>Introducción a la gestión del turismo regional de crisis y sus complejidades</a:t>
            </a:r>
            <a:endParaRPr b="0" i="0" sz="1400" u="none" cap="none" strike="noStrike">
              <a:solidFill>
                <a:srgbClr val="000000"/>
              </a:solidFill>
              <a:latin typeface="Arial"/>
              <a:ea typeface="Arial"/>
              <a:cs typeface="Arial"/>
              <a:sym typeface="Arial"/>
            </a:endParaRPr>
          </a:p>
        </p:txBody>
      </p:sp>
      <p:sp>
        <p:nvSpPr>
          <p:cNvPr id="1174" name="Google Shape;1174;p2"/>
          <p:cNvSpPr txBox="1"/>
          <p:nvPr/>
        </p:nvSpPr>
        <p:spPr>
          <a:xfrm>
            <a:off x="5719842" y="3000513"/>
            <a:ext cx="2233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500"/>
              <a:buFont typeface="Arial"/>
              <a:buNone/>
            </a:pPr>
            <a:r>
              <a:rPr b="0" i="0" lang="es-ES" sz="1500" u="none" cap="none" strike="noStrike">
                <a:solidFill>
                  <a:srgbClr val="F37C57"/>
                </a:solidFill>
                <a:latin typeface="Calibri"/>
                <a:ea typeface="Calibri"/>
                <a:cs typeface="Calibri"/>
                <a:sym typeface="Calibri"/>
              </a:rPr>
              <a:t>Desarrollar un Plan Regional de Respuesta a la Gestión de Crisis </a:t>
            </a:r>
            <a:r>
              <a:rPr b="0" i="1" lang="es-ES" sz="1500" u="none" cap="none" strike="noStrike">
                <a:solidFill>
                  <a:srgbClr val="F37C57"/>
                </a:solidFill>
                <a:latin typeface="Calibri"/>
                <a:ea typeface="Calibri"/>
                <a:cs typeface="Calibri"/>
                <a:sym typeface="Calibri"/>
              </a:rPr>
              <a:t>(Plan de Respuesta a Corto Plazo)</a:t>
            </a:r>
            <a:endParaRPr b="0" i="0" sz="1100" u="none" cap="none" strike="noStrike">
              <a:solidFill>
                <a:srgbClr val="000000"/>
              </a:solidFill>
              <a:latin typeface="Arial"/>
              <a:ea typeface="Arial"/>
              <a:cs typeface="Arial"/>
              <a:sym typeface="Arial"/>
            </a:endParaRPr>
          </a:p>
        </p:txBody>
      </p:sp>
      <p:sp>
        <p:nvSpPr>
          <p:cNvPr id="1175" name="Google Shape;1175;p2"/>
          <p:cNvSpPr txBox="1"/>
          <p:nvPr/>
        </p:nvSpPr>
        <p:spPr>
          <a:xfrm>
            <a:off x="2696985" y="5331565"/>
            <a:ext cx="2329487" cy="10156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s-ES" sz="2000" u="none" cap="none" strike="noStrike">
                <a:solidFill>
                  <a:srgbClr val="3AA091"/>
                </a:solidFill>
                <a:latin typeface="Calibri"/>
                <a:ea typeface="Calibri"/>
                <a:cs typeface="Calibri"/>
                <a:sym typeface="Calibri"/>
              </a:rPr>
              <a:t>Estrategia de comunicación y relaciones públicas</a:t>
            </a:r>
            <a:endParaRPr b="0" i="0" sz="1400" u="none" cap="none" strike="noStrike">
              <a:solidFill>
                <a:srgbClr val="000000"/>
              </a:solidFill>
              <a:latin typeface="Arial"/>
              <a:ea typeface="Arial"/>
              <a:cs typeface="Arial"/>
              <a:sym typeface="Arial"/>
            </a:endParaRPr>
          </a:p>
        </p:txBody>
      </p:sp>
      <p:sp>
        <p:nvSpPr>
          <p:cNvPr id="1176" name="Google Shape;1176;p2"/>
          <p:cNvSpPr txBox="1"/>
          <p:nvPr/>
        </p:nvSpPr>
        <p:spPr>
          <a:xfrm>
            <a:off x="3669414" y="351112"/>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79527B"/>
                </a:solidFill>
                <a:latin typeface="Calibri"/>
                <a:ea typeface="Calibri"/>
                <a:cs typeface="Calibri"/>
                <a:sym typeface="Calibri"/>
              </a:rPr>
              <a:t>Módulo 1</a:t>
            </a:r>
            <a:endParaRPr b="0" i="0" sz="1400" u="none" cap="none" strike="noStrike">
              <a:solidFill>
                <a:srgbClr val="000000"/>
              </a:solidFill>
              <a:latin typeface="Arial"/>
              <a:ea typeface="Arial"/>
              <a:cs typeface="Arial"/>
              <a:sym typeface="Arial"/>
            </a:endParaRPr>
          </a:p>
        </p:txBody>
      </p:sp>
      <p:sp>
        <p:nvSpPr>
          <p:cNvPr id="1177" name="Google Shape;1177;p2"/>
          <p:cNvSpPr txBox="1"/>
          <p:nvPr/>
        </p:nvSpPr>
        <p:spPr>
          <a:xfrm>
            <a:off x="6453344" y="377865"/>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79527B"/>
                </a:solidFill>
                <a:latin typeface="Calibri"/>
                <a:ea typeface="Calibri"/>
                <a:cs typeface="Calibri"/>
                <a:sym typeface="Calibri"/>
              </a:rPr>
              <a:t>Módulo 2</a:t>
            </a:r>
            <a:endParaRPr b="0" i="0" sz="1400" u="none" cap="none" strike="noStrike">
              <a:solidFill>
                <a:srgbClr val="000000"/>
              </a:solidFill>
              <a:latin typeface="Arial"/>
              <a:ea typeface="Arial"/>
              <a:cs typeface="Arial"/>
              <a:sym typeface="Arial"/>
            </a:endParaRPr>
          </a:p>
        </p:txBody>
      </p:sp>
      <p:sp>
        <p:nvSpPr>
          <p:cNvPr id="1178" name="Google Shape;1178;p2"/>
          <p:cNvSpPr txBox="1"/>
          <p:nvPr/>
        </p:nvSpPr>
        <p:spPr>
          <a:xfrm>
            <a:off x="9391403" y="352064"/>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79527B"/>
                </a:solidFill>
                <a:latin typeface="Calibri"/>
                <a:ea typeface="Calibri"/>
                <a:cs typeface="Calibri"/>
                <a:sym typeface="Calibri"/>
              </a:rPr>
              <a:t>Módulo 3</a:t>
            </a:r>
            <a:endParaRPr b="0" i="0" sz="1400" u="none" cap="none" strike="noStrike">
              <a:solidFill>
                <a:srgbClr val="000000"/>
              </a:solidFill>
              <a:latin typeface="Arial"/>
              <a:ea typeface="Arial"/>
              <a:cs typeface="Arial"/>
              <a:sym typeface="Arial"/>
            </a:endParaRPr>
          </a:p>
        </p:txBody>
      </p:sp>
      <p:sp>
        <p:nvSpPr>
          <p:cNvPr id="1179" name="Google Shape;1179;p2"/>
          <p:cNvSpPr txBox="1"/>
          <p:nvPr/>
        </p:nvSpPr>
        <p:spPr>
          <a:xfrm>
            <a:off x="3652173" y="2625371"/>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F27954"/>
                </a:solidFill>
                <a:latin typeface="Calibri"/>
                <a:ea typeface="Calibri"/>
                <a:cs typeface="Calibri"/>
                <a:sym typeface="Calibri"/>
              </a:rPr>
              <a:t>Módulo 4</a:t>
            </a:r>
            <a:endParaRPr b="0" i="0" sz="1400" u="none" cap="none" strike="noStrike">
              <a:solidFill>
                <a:srgbClr val="000000"/>
              </a:solidFill>
              <a:latin typeface="Arial"/>
              <a:ea typeface="Arial"/>
              <a:cs typeface="Arial"/>
              <a:sym typeface="Arial"/>
            </a:endParaRPr>
          </a:p>
        </p:txBody>
      </p:sp>
      <p:sp>
        <p:nvSpPr>
          <p:cNvPr id="1180" name="Google Shape;1180;p2"/>
          <p:cNvSpPr txBox="1"/>
          <p:nvPr/>
        </p:nvSpPr>
        <p:spPr>
          <a:xfrm>
            <a:off x="6491070" y="2609242"/>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F27954"/>
                </a:solidFill>
                <a:latin typeface="Calibri"/>
                <a:ea typeface="Calibri"/>
                <a:cs typeface="Calibri"/>
                <a:sym typeface="Calibri"/>
              </a:rPr>
              <a:t>Módulo 5</a:t>
            </a:r>
            <a:endParaRPr b="0" i="0" sz="1400" u="none" cap="none" strike="noStrike">
              <a:solidFill>
                <a:srgbClr val="000000"/>
              </a:solidFill>
              <a:latin typeface="Arial"/>
              <a:ea typeface="Arial"/>
              <a:cs typeface="Arial"/>
              <a:sym typeface="Arial"/>
            </a:endParaRPr>
          </a:p>
        </p:txBody>
      </p:sp>
      <p:sp>
        <p:nvSpPr>
          <p:cNvPr id="1181" name="Google Shape;1181;p2"/>
          <p:cNvSpPr txBox="1"/>
          <p:nvPr/>
        </p:nvSpPr>
        <p:spPr>
          <a:xfrm>
            <a:off x="9318312" y="2615458"/>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F27954"/>
                </a:solidFill>
                <a:latin typeface="Calibri"/>
                <a:ea typeface="Calibri"/>
                <a:cs typeface="Calibri"/>
                <a:sym typeface="Calibri"/>
              </a:rPr>
              <a:t>Módulo 6</a:t>
            </a:r>
            <a:endParaRPr b="0" i="0" sz="1400" u="none" cap="none" strike="noStrike">
              <a:solidFill>
                <a:srgbClr val="000000"/>
              </a:solidFill>
              <a:latin typeface="Arial"/>
              <a:ea typeface="Arial"/>
              <a:cs typeface="Arial"/>
              <a:sym typeface="Arial"/>
            </a:endParaRPr>
          </a:p>
        </p:txBody>
      </p:sp>
      <p:sp>
        <p:nvSpPr>
          <p:cNvPr id="1182" name="Google Shape;1182;p2"/>
          <p:cNvSpPr txBox="1"/>
          <p:nvPr/>
        </p:nvSpPr>
        <p:spPr>
          <a:xfrm>
            <a:off x="3570360" y="4830332"/>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44BAA9"/>
                </a:solidFill>
                <a:latin typeface="Calibri"/>
                <a:ea typeface="Calibri"/>
                <a:cs typeface="Calibri"/>
                <a:sym typeface="Calibri"/>
              </a:rPr>
              <a:t>Módulo 7</a:t>
            </a:r>
            <a:endParaRPr b="0" i="0" sz="1400" u="none" cap="none" strike="noStrike">
              <a:solidFill>
                <a:srgbClr val="000000"/>
              </a:solidFill>
              <a:latin typeface="Arial"/>
              <a:ea typeface="Arial"/>
              <a:cs typeface="Arial"/>
              <a:sym typeface="Arial"/>
            </a:endParaRPr>
          </a:p>
        </p:txBody>
      </p:sp>
      <p:sp>
        <p:nvSpPr>
          <p:cNvPr id="1183" name="Google Shape;1183;p2"/>
          <p:cNvSpPr txBox="1"/>
          <p:nvPr/>
        </p:nvSpPr>
        <p:spPr>
          <a:xfrm>
            <a:off x="5568959" y="5366361"/>
            <a:ext cx="2400000" cy="969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900"/>
              <a:buFont typeface="Arial"/>
              <a:buNone/>
            </a:pPr>
            <a:r>
              <a:rPr b="0" i="0" lang="es-ES" sz="1900" u="none" cap="none" strike="noStrike">
                <a:solidFill>
                  <a:srgbClr val="3AA091"/>
                </a:solidFill>
                <a:latin typeface="Calibri"/>
                <a:ea typeface="Calibri"/>
                <a:cs typeface="Calibri"/>
                <a:sym typeface="Calibri"/>
              </a:rPr>
              <a:t>Marketing estratégico regional de respuesta a crisis y recuperación</a:t>
            </a:r>
            <a:endParaRPr b="0" i="0" sz="1300" u="none" cap="none" strike="noStrike">
              <a:solidFill>
                <a:srgbClr val="000000"/>
              </a:solidFill>
              <a:latin typeface="Arial"/>
              <a:ea typeface="Arial"/>
              <a:cs typeface="Arial"/>
              <a:sym typeface="Arial"/>
            </a:endParaRPr>
          </a:p>
        </p:txBody>
      </p:sp>
      <p:sp>
        <p:nvSpPr>
          <p:cNvPr id="1184" name="Google Shape;1184;p2"/>
          <p:cNvSpPr txBox="1"/>
          <p:nvPr/>
        </p:nvSpPr>
        <p:spPr>
          <a:xfrm>
            <a:off x="6453344" y="4857275"/>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44BAA9"/>
                </a:solidFill>
                <a:latin typeface="Calibri"/>
                <a:ea typeface="Calibri"/>
                <a:cs typeface="Calibri"/>
                <a:sym typeface="Calibri"/>
              </a:rPr>
              <a:t>Módulo 8</a:t>
            </a:r>
            <a:endParaRPr b="0" i="0" sz="1400" u="none" cap="none" strike="noStrike">
              <a:solidFill>
                <a:srgbClr val="000000"/>
              </a:solidFill>
              <a:latin typeface="Arial"/>
              <a:ea typeface="Arial"/>
              <a:cs typeface="Arial"/>
              <a:sym typeface="Arial"/>
            </a:endParaRPr>
          </a:p>
        </p:txBody>
      </p:sp>
      <p:sp>
        <p:nvSpPr>
          <p:cNvPr id="1185" name="Google Shape;1185;p2"/>
          <p:cNvSpPr txBox="1"/>
          <p:nvPr/>
        </p:nvSpPr>
        <p:spPr>
          <a:xfrm>
            <a:off x="9360735" y="4839123"/>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44BAA9"/>
                </a:solidFill>
                <a:latin typeface="Calibri"/>
                <a:ea typeface="Calibri"/>
                <a:cs typeface="Calibri"/>
                <a:sym typeface="Calibri"/>
              </a:rPr>
              <a:t>Módulo 9</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0" name="Shape 1390"/>
        <p:cNvGrpSpPr/>
        <p:nvPr/>
      </p:nvGrpSpPr>
      <p:grpSpPr>
        <a:xfrm>
          <a:off x="0" y="0"/>
          <a:ext cx="0" cy="0"/>
          <a:chOff x="0" y="0"/>
          <a:chExt cx="0" cy="0"/>
        </a:xfrm>
      </p:grpSpPr>
      <p:sp>
        <p:nvSpPr>
          <p:cNvPr id="1391" name="Google Shape;1391;p20"/>
          <p:cNvSpPr txBox="1"/>
          <p:nvPr>
            <p:ph idx="1" type="body"/>
          </p:nvPr>
        </p:nvSpPr>
        <p:spPr>
          <a:xfrm>
            <a:off x="805989" y="1547280"/>
            <a:ext cx="8901204" cy="472227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200"/>
              <a:buNone/>
            </a:pPr>
            <a:r>
              <a:rPr b="0" i="0" lang="es-ES" sz="2200"/>
              <a:t>Coombs (1999) señala que todas las crisis son diferentes y que los gestores de crisis deben adaptar las respuestas a cada crisis en lugar de intentar planificar cada situación individual. Heath (1998:272) está de acuerdo y afirma que "ninguna crisis tiene exactamente la misma forma, las mismas limitaciones temporales, la misma demanda de recursos... o las mismas amenazas temporales, sociales y económicas" </a:t>
            </a:r>
            <a:endParaRPr/>
          </a:p>
          <a:p>
            <a:pPr indent="0" lvl="0" marL="0" rtl="0" algn="l">
              <a:lnSpc>
                <a:spcPct val="100000"/>
              </a:lnSpc>
              <a:spcBef>
                <a:spcPts val="0"/>
              </a:spcBef>
              <a:spcAft>
                <a:spcPts val="0"/>
              </a:spcAft>
              <a:buClr>
                <a:schemeClr val="lt1"/>
              </a:buClr>
              <a:buSzPts val="2200"/>
              <a:buNone/>
            </a:pPr>
            <a:r>
              <a:t/>
            </a:r>
            <a:endParaRPr sz="2200"/>
          </a:p>
          <a:p>
            <a:pPr indent="0" lvl="0" marL="0" rtl="0" algn="l">
              <a:lnSpc>
                <a:spcPct val="100000"/>
              </a:lnSpc>
              <a:spcBef>
                <a:spcPts val="0"/>
              </a:spcBef>
              <a:spcAft>
                <a:spcPts val="0"/>
              </a:spcAft>
              <a:buClr>
                <a:schemeClr val="lt1"/>
              </a:buClr>
              <a:buSzPts val="2200"/>
              <a:buNone/>
            </a:pPr>
            <a:r>
              <a:rPr b="0" i="0" lang="es-ES" sz="2200"/>
              <a:t>Además, las crisis son indefinidas, numerosas, inesperadas e imprevisibles (Parsons, 1996; Williams et al. 1998). Autores como Kash y Darling (1998) creen que, aunque la gestión de crisis es un requisito para las organizaciones, y aunque los líderes empresariales lo reconocen, muchos no adoptan medidas productivas para hacer frente a las situaciones de crisis.</a:t>
            </a:r>
            <a:endParaRPr/>
          </a:p>
          <a:p>
            <a:pPr indent="0" lvl="0" marL="0" rtl="0" algn="l">
              <a:lnSpc>
                <a:spcPct val="100000"/>
              </a:lnSpc>
              <a:spcBef>
                <a:spcPts val="0"/>
              </a:spcBef>
              <a:spcAft>
                <a:spcPts val="0"/>
              </a:spcAft>
              <a:buClr>
                <a:schemeClr val="lt1"/>
              </a:buClr>
              <a:buSzPts val="2200"/>
              <a:buNone/>
            </a:pPr>
            <a:r>
              <a:t/>
            </a:r>
            <a:endParaRPr b="0" i="0" sz="2200"/>
          </a:p>
        </p:txBody>
      </p:sp>
      <p:grpSp>
        <p:nvGrpSpPr>
          <p:cNvPr id="1392" name="Google Shape;1392;p20"/>
          <p:cNvGrpSpPr/>
          <p:nvPr/>
        </p:nvGrpSpPr>
        <p:grpSpPr>
          <a:xfrm>
            <a:off x="9945283" y="1255566"/>
            <a:ext cx="1866204" cy="1526432"/>
            <a:chOff x="7903196" y="4237101"/>
            <a:chExt cx="1261886" cy="1055032"/>
          </a:xfrm>
        </p:grpSpPr>
        <p:sp>
          <p:nvSpPr>
            <p:cNvPr id="1393" name="Google Shape;1393;p20"/>
            <p:cNvSpPr/>
            <p:nvPr/>
          </p:nvSpPr>
          <p:spPr>
            <a:xfrm>
              <a:off x="8778292" y="5010683"/>
              <a:ext cx="228" cy="2971"/>
            </a:xfrm>
            <a:custGeom>
              <a:rect b="b" l="l" r="r" t="t"/>
              <a:pathLst>
                <a:path extrusionOk="0" h="2971" w="228">
                  <a:moveTo>
                    <a:pt x="229" y="0"/>
                  </a:moveTo>
                  <a:cubicBezTo>
                    <a:pt x="229" y="915"/>
                    <a:pt x="0" y="2058"/>
                    <a:pt x="0" y="2972"/>
                  </a:cubicBezTo>
                  <a:cubicBezTo>
                    <a:pt x="229" y="2058"/>
                    <a:pt x="229" y="1143"/>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94" name="Google Shape;1394;p20"/>
            <p:cNvSpPr/>
            <p:nvPr/>
          </p:nvSpPr>
          <p:spPr>
            <a:xfrm>
              <a:off x="8686623" y="5046573"/>
              <a:ext cx="2971" cy="36804"/>
            </a:xfrm>
            <a:custGeom>
              <a:rect b="b" l="l" r="r" t="t"/>
              <a:pathLst>
                <a:path extrusionOk="0" h="36804" w="2971">
                  <a:moveTo>
                    <a:pt x="2971" y="36804"/>
                  </a:moveTo>
                  <a:cubicBezTo>
                    <a:pt x="1828" y="24460"/>
                    <a:pt x="914" y="12115"/>
                    <a:pt x="0" y="0"/>
                  </a:cubicBezTo>
                  <a:cubicBezTo>
                    <a:pt x="914" y="12115"/>
                    <a:pt x="1828" y="24460"/>
                    <a:pt x="2971" y="3680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95" name="Google Shape;1395;p20"/>
            <p:cNvSpPr/>
            <p:nvPr/>
          </p:nvSpPr>
          <p:spPr>
            <a:xfrm>
              <a:off x="8779435" y="5000625"/>
              <a:ext cx="228" cy="1600"/>
            </a:xfrm>
            <a:custGeom>
              <a:rect b="b" l="l" r="r" t="t"/>
              <a:pathLst>
                <a:path extrusionOk="0" h="1600" w="228">
                  <a:moveTo>
                    <a:pt x="229" y="0"/>
                  </a:moveTo>
                  <a:cubicBezTo>
                    <a:pt x="229" y="457"/>
                    <a:pt x="0" y="1143"/>
                    <a:pt x="0" y="1600"/>
                  </a:cubicBezTo>
                  <a:cubicBezTo>
                    <a:pt x="229" y="1143"/>
                    <a:pt x="229" y="686"/>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96" name="Google Shape;1396;p20"/>
            <p:cNvSpPr/>
            <p:nvPr/>
          </p:nvSpPr>
          <p:spPr>
            <a:xfrm>
              <a:off x="8683194" y="5004054"/>
              <a:ext cx="2514" cy="31775"/>
            </a:xfrm>
            <a:custGeom>
              <a:rect b="b" l="l" r="r" t="t"/>
              <a:pathLst>
                <a:path extrusionOk="0" h="31775" w="2514">
                  <a:moveTo>
                    <a:pt x="2514" y="31775"/>
                  </a:moveTo>
                  <a:cubicBezTo>
                    <a:pt x="1600" y="21260"/>
                    <a:pt x="914" y="10516"/>
                    <a:pt x="0" y="0"/>
                  </a:cubicBezTo>
                  <a:cubicBezTo>
                    <a:pt x="914" y="10516"/>
                    <a:pt x="1600" y="21260"/>
                    <a:pt x="2514" y="317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97" name="Google Shape;1397;p20"/>
            <p:cNvSpPr/>
            <p:nvPr/>
          </p:nvSpPr>
          <p:spPr>
            <a:xfrm>
              <a:off x="8642734" y="4809429"/>
              <a:ext cx="210286" cy="195195"/>
            </a:xfrm>
            <a:custGeom>
              <a:rect b="b" l="l" r="r" t="t"/>
              <a:pathLst>
                <a:path extrusionOk="0" h="195195" w="210286">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98" name="Google Shape;1398;p20"/>
            <p:cNvSpPr/>
            <p:nvPr/>
          </p:nvSpPr>
          <p:spPr>
            <a:xfrm>
              <a:off x="8777377" y="5021199"/>
              <a:ext cx="228" cy="2971"/>
            </a:xfrm>
            <a:custGeom>
              <a:rect b="b" l="l" r="r" t="t"/>
              <a:pathLst>
                <a:path extrusionOk="0" h="2971" w="228">
                  <a:moveTo>
                    <a:pt x="228" y="0"/>
                  </a:moveTo>
                  <a:cubicBezTo>
                    <a:pt x="228" y="914"/>
                    <a:pt x="0" y="2057"/>
                    <a:pt x="0" y="2972"/>
                  </a:cubicBezTo>
                  <a:cubicBezTo>
                    <a:pt x="0" y="2057"/>
                    <a:pt x="228" y="1143"/>
                    <a:pt x="228"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99" name="Google Shape;1399;p20"/>
            <p:cNvSpPr/>
            <p:nvPr/>
          </p:nvSpPr>
          <p:spPr>
            <a:xfrm>
              <a:off x="8673593" y="5052517"/>
              <a:ext cx="457" cy="5715"/>
            </a:xfrm>
            <a:custGeom>
              <a:rect b="b" l="l" r="r" t="t"/>
              <a:pathLst>
                <a:path extrusionOk="0" h="5715" w="457">
                  <a:moveTo>
                    <a:pt x="0" y="0"/>
                  </a:moveTo>
                  <a:cubicBezTo>
                    <a:pt x="229" y="1829"/>
                    <a:pt x="229" y="3886"/>
                    <a:pt x="458" y="5715"/>
                  </a:cubicBezTo>
                  <a:cubicBezTo>
                    <a:pt x="229" y="3886"/>
                    <a:pt x="0"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00" name="Google Shape;1400;p20"/>
            <p:cNvSpPr/>
            <p:nvPr/>
          </p:nvSpPr>
          <p:spPr>
            <a:xfrm>
              <a:off x="8583296" y="4987137"/>
              <a:ext cx="1371" cy="1828"/>
            </a:xfrm>
            <a:custGeom>
              <a:rect b="b" l="l" r="r" t="t"/>
              <a:pathLst>
                <a:path extrusionOk="0" h="1828" w="1371">
                  <a:moveTo>
                    <a:pt x="1372" y="1828"/>
                  </a:moveTo>
                  <a:cubicBezTo>
                    <a:pt x="915" y="1143"/>
                    <a:pt x="458" y="457"/>
                    <a:pt x="0" y="0"/>
                  </a:cubicBezTo>
                  <a:cubicBezTo>
                    <a:pt x="686" y="457"/>
                    <a:pt x="915" y="1143"/>
                    <a:pt x="1372" y="182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01" name="Google Shape;1401;p20"/>
            <p:cNvSpPr/>
            <p:nvPr/>
          </p:nvSpPr>
          <p:spPr>
            <a:xfrm>
              <a:off x="8674279" y="5065318"/>
              <a:ext cx="228" cy="5257"/>
            </a:xfrm>
            <a:custGeom>
              <a:rect b="b" l="l" r="r" t="t"/>
              <a:pathLst>
                <a:path extrusionOk="0" h="5257" w="228">
                  <a:moveTo>
                    <a:pt x="0" y="0"/>
                  </a:moveTo>
                  <a:cubicBezTo>
                    <a:pt x="0" y="1829"/>
                    <a:pt x="229" y="3429"/>
                    <a:pt x="229" y="5258"/>
                  </a:cubicBezTo>
                  <a:cubicBezTo>
                    <a:pt x="229" y="3429"/>
                    <a:pt x="229"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02" name="Google Shape;1402;p20"/>
            <p:cNvSpPr/>
            <p:nvPr/>
          </p:nvSpPr>
          <p:spPr>
            <a:xfrm>
              <a:off x="8442765" y="4341700"/>
              <a:ext cx="560645" cy="668982"/>
            </a:xfrm>
            <a:custGeom>
              <a:rect b="b" l="l" r="r" t="t"/>
              <a:pathLst>
                <a:path extrusionOk="0" h="668982" w="560645">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03" name="Google Shape;1403;p20"/>
            <p:cNvSpPr/>
            <p:nvPr/>
          </p:nvSpPr>
          <p:spPr>
            <a:xfrm>
              <a:off x="8674965" y="5078577"/>
              <a:ext cx="228" cy="4343"/>
            </a:xfrm>
            <a:custGeom>
              <a:rect b="b" l="l" r="r" t="t"/>
              <a:pathLst>
                <a:path extrusionOk="0" h="4343" w="228">
                  <a:moveTo>
                    <a:pt x="0" y="0"/>
                  </a:moveTo>
                  <a:cubicBezTo>
                    <a:pt x="0" y="1371"/>
                    <a:pt x="229" y="2971"/>
                    <a:pt x="229" y="4343"/>
                  </a:cubicBezTo>
                  <a:cubicBezTo>
                    <a:pt x="229" y="2971"/>
                    <a:pt x="0" y="1371"/>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04" name="Google Shape;1404;p20"/>
            <p:cNvSpPr/>
            <p:nvPr/>
          </p:nvSpPr>
          <p:spPr>
            <a:xfrm>
              <a:off x="8672679" y="5039715"/>
              <a:ext cx="457" cy="6172"/>
            </a:xfrm>
            <a:custGeom>
              <a:rect b="b" l="l" r="r" t="t"/>
              <a:pathLst>
                <a:path extrusionOk="0" h="6172" w="457">
                  <a:moveTo>
                    <a:pt x="0" y="0"/>
                  </a:moveTo>
                  <a:cubicBezTo>
                    <a:pt x="229" y="2057"/>
                    <a:pt x="229" y="4114"/>
                    <a:pt x="457" y="6172"/>
                  </a:cubicBezTo>
                  <a:cubicBezTo>
                    <a:pt x="457" y="4114"/>
                    <a:pt x="229"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05" name="Google Shape;1405;p20"/>
            <p:cNvSpPr/>
            <p:nvPr/>
          </p:nvSpPr>
          <p:spPr>
            <a:xfrm>
              <a:off x="8959800" y="4402150"/>
              <a:ext cx="6858" cy="5029"/>
            </a:xfrm>
            <a:custGeom>
              <a:rect b="b" l="l" r="r" t="t"/>
              <a:pathLst>
                <a:path extrusionOk="0" h="5029" w="6858">
                  <a:moveTo>
                    <a:pt x="0" y="0"/>
                  </a:moveTo>
                  <a:cubicBezTo>
                    <a:pt x="2286" y="1600"/>
                    <a:pt x="4572" y="3200"/>
                    <a:pt x="6858" y="5029"/>
                  </a:cubicBezTo>
                  <a:cubicBezTo>
                    <a:pt x="4572" y="3200"/>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06" name="Google Shape;1406;p20"/>
            <p:cNvSpPr/>
            <p:nvPr/>
          </p:nvSpPr>
          <p:spPr>
            <a:xfrm>
              <a:off x="8967344" y="4407865"/>
              <a:ext cx="6629" cy="5257"/>
            </a:xfrm>
            <a:custGeom>
              <a:rect b="b" l="l" r="r" t="t"/>
              <a:pathLst>
                <a:path extrusionOk="0" h="5257" w="6629">
                  <a:moveTo>
                    <a:pt x="0" y="0"/>
                  </a:moveTo>
                  <a:cubicBezTo>
                    <a:pt x="2286" y="1829"/>
                    <a:pt x="4572" y="3429"/>
                    <a:pt x="6630" y="5258"/>
                  </a:cubicBezTo>
                  <a:cubicBezTo>
                    <a:pt x="4572" y="3429"/>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07" name="Google Shape;1407;p20"/>
            <p:cNvSpPr/>
            <p:nvPr/>
          </p:nvSpPr>
          <p:spPr>
            <a:xfrm>
              <a:off x="8952485" y="4397121"/>
              <a:ext cx="7315" cy="5029"/>
            </a:xfrm>
            <a:custGeom>
              <a:rect b="b" l="l" r="r" t="t"/>
              <a:pathLst>
                <a:path extrusionOk="0" h="5029" w="7315">
                  <a:moveTo>
                    <a:pt x="0" y="0"/>
                  </a:moveTo>
                  <a:cubicBezTo>
                    <a:pt x="2515" y="1600"/>
                    <a:pt x="4801" y="3200"/>
                    <a:pt x="7316" y="5029"/>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08" name="Google Shape;1408;p20"/>
            <p:cNvSpPr/>
            <p:nvPr/>
          </p:nvSpPr>
          <p:spPr>
            <a:xfrm>
              <a:off x="8671764" y="5027142"/>
              <a:ext cx="457" cy="6629"/>
            </a:xfrm>
            <a:custGeom>
              <a:rect b="b" l="l" r="r" t="t"/>
              <a:pathLst>
                <a:path extrusionOk="0" h="6629" w="457">
                  <a:moveTo>
                    <a:pt x="0" y="0"/>
                  </a:moveTo>
                  <a:cubicBezTo>
                    <a:pt x="228" y="2286"/>
                    <a:pt x="228" y="4572"/>
                    <a:pt x="457" y="6629"/>
                  </a:cubicBezTo>
                  <a:cubicBezTo>
                    <a:pt x="457" y="4572"/>
                    <a:pt x="228" y="2286"/>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09" name="Google Shape;1409;p20"/>
            <p:cNvSpPr/>
            <p:nvPr/>
          </p:nvSpPr>
          <p:spPr>
            <a:xfrm>
              <a:off x="8944713" y="4392091"/>
              <a:ext cx="7315" cy="4572"/>
            </a:xfrm>
            <a:custGeom>
              <a:rect b="b" l="l" r="r" t="t"/>
              <a:pathLst>
                <a:path extrusionOk="0" h="4572" w="7315">
                  <a:moveTo>
                    <a:pt x="0" y="0"/>
                  </a:moveTo>
                  <a:cubicBezTo>
                    <a:pt x="2515" y="1600"/>
                    <a:pt x="4801" y="2972"/>
                    <a:pt x="7315" y="4572"/>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10" name="Google Shape;1410;p20"/>
            <p:cNvSpPr/>
            <p:nvPr/>
          </p:nvSpPr>
          <p:spPr>
            <a:xfrm>
              <a:off x="8995462" y="4432554"/>
              <a:ext cx="5715" cy="6172"/>
            </a:xfrm>
            <a:custGeom>
              <a:rect b="b" l="l" r="r" t="t"/>
              <a:pathLst>
                <a:path extrusionOk="0" h="6172" w="5715">
                  <a:moveTo>
                    <a:pt x="0" y="0"/>
                  </a:moveTo>
                  <a:cubicBezTo>
                    <a:pt x="2058" y="2057"/>
                    <a:pt x="3886" y="4115"/>
                    <a:pt x="5715" y="6172"/>
                  </a:cubicBezTo>
                  <a:cubicBezTo>
                    <a:pt x="3886" y="4115"/>
                    <a:pt x="2058"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11" name="Google Shape;1411;p20"/>
            <p:cNvSpPr/>
            <p:nvPr/>
          </p:nvSpPr>
          <p:spPr>
            <a:xfrm>
              <a:off x="8670850" y="5014569"/>
              <a:ext cx="457" cy="7543"/>
            </a:xfrm>
            <a:custGeom>
              <a:rect b="b" l="l" r="r" t="t"/>
              <a:pathLst>
                <a:path extrusionOk="0" h="7543" w="457">
                  <a:moveTo>
                    <a:pt x="0" y="0"/>
                  </a:moveTo>
                  <a:cubicBezTo>
                    <a:pt x="229" y="2514"/>
                    <a:pt x="457" y="5029"/>
                    <a:pt x="457" y="7543"/>
                  </a:cubicBezTo>
                  <a:cubicBezTo>
                    <a:pt x="457" y="5029"/>
                    <a:pt x="229" y="2514"/>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12" name="Google Shape;1412;p20"/>
            <p:cNvSpPr/>
            <p:nvPr/>
          </p:nvSpPr>
          <p:spPr>
            <a:xfrm>
              <a:off x="8988375" y="4425696"/>
              <a:ext cx="5715" cy="5486"/>
            </a:xfrm>
            <a:custGeom>
              <a:rect b="b" l="l" r="r" t="t"/>
              <a:pathLst>
                <a:path extrusionOk="0" h="5486" w="5715">
                  <a:moveTo>
                    <a:pt x="0" y="0"/>
                  </a:moveTo>
                  <a:cubicBezTo>
                    <a:pt x="1828" y="1829"/>
                    <a:pt x="3886" y="3658"/>
                    <a:pt x="5715" y="5486"/>
                  </a:cubicBezTo>
                  <a:cubicBezTo>
                    <a:pt x="3657" y="3658"/>
                    <a:pt x="1828"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13" name="Google Shape;1413;p20"/>
            <p:cNvSpPr/>
            <p:nvPr/>
          </p:nvSpPr>
          <p:spPr>
            <a:xfrm>
              <a:off x="8981746" y="4419752"/>
              <a:ext cx="6172" cy="5715"/>
            </a:xfrm>
            <a:custGeom>
              <a:rect b="b" l="l" r="r" t="t"/>
              <a:pathLst>
                <a:path extrusionOk="0" h="5715" w="6172">
                  <a:moveTo>
                    <a:pt x="0" y="0"/>
                  </a:moveTo>
                  <a:cubicBezTo>
                    <a:pt x="2058" y="1829"/>
                    <a:pt x="4115" y="3658"/>
                    <a:pt x="6172" y="5715"/>
                  </a:cubicBezTo>
                  <a:cubicBezTo>
                    <a:pt x="4344" y="3658"/>
                    <a:pt x="2286"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14" name="Google Shape;1414;p20"/>
            <p:cNvSpPr/>
            <p:nvPr/>
          </p:nvSpPr>
          <p:spPr>
            <a:xfrm>
              <a:off x="8974431" y="4413351"/>
              <a:ext cx="6172" cy="5257"/>
            </a:xfrm>
            <a:custGeom>
              <a:rect b="b" l="l" r="r" t="t"/>
              <a:pathLst>
                <a:path extrusionOk="0" h="5257" w="6172">
                  <a:moveTo>
                    <a:pt x="0" y="0"/>
                  </a:moveTo>
                  <a:cubicBezTo>
                    <a:pt x="2057" y="1600"/>
                    <a:pt x="4115" y="3429"/>
                    <a:pt x="6172" y="5258"/>
                  </a:cubicBezTo>
                  <a:cubicBezTo>
                    <a:pt x="4115" y="3429"/>
                    <a:pt x="2057"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15" name="Google Shape;1415;p20"/>
            <p:cNvSpPr/>
            <p:nvPr/>
          </p:nvSpPr>
          <p:spPr>
            <a:xfrm>
              <a:off x="8682508" y="4990338"/>
              <a:ext cx="97612" cy="119661"/>
            </a:xfrm>
            <a:custGeom>
              <a:rect b="b" l="l" r="r" t="t"/>
              <a:pathLst>
                <a:path extrusionOk="0" h="119661" w="97612">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16" name="Google Shape;1416;p20"/>
            <p:cNvSpPr/>
            <p:nvPr/>
          </p:nvSpPr>
          <p:spPr>
            <a:xfrm>
              <a:off x="8627761" y="5162702"/>
              <a:ext cx="224826" cy="64355"/>
            </a:xfrm>
            <a:custGeom>
              <a:rect b="b" l="l" r="r" t="t"/>
              <a:pathLst>
                <a:path extrusionOk="0" h="64355" w="224826">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17" name="Google Shape;1417;p20"/>
            <p:cNvSpPr/>
            <p:nvPr/>
          </p:nvSpPr>
          <p:spPr>
            <a:xfrm>
              <a:off x="8622158" y="5103089"/>
              <a:ext cx="233716" cy="73070"/>
            </a:xfrm>
            <a:custGeom>
              <a:rect b="b" l="l" r="r" t="t"/>
              <a:pathLst>
                <a:path extrusionOk="0" h="73070" w="233716">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18" name="Google Shape;1418;p20"/>
            <p:cNvSpPr/>
            <p:nvPr/>
          </p:nvSpPr>
          <p:spPr>
            <a:xfrm>
              <a:off x="8781695" y="4391863"/>
              <a:ext cx="283983" cy="715060"/>
            </a:xfrm>
            <a:custGeom>
              <a:rect b="b" l="l" r="r" t="t"/>
              <a:pathLst>
                <a:path extrusionOk="0" h="715060" w="283983">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19" name="Google Shape;1419;p20"/>
            <p:cNvSpPr/>
            <p:nvPr/>
          </p:nvSpPr>
          <p:spPr>
            <a:xfrm>
              <a:off x="8551063" y="4938445"/>
              <a:ext cx="124452" cy="163924"/>
            </a:xfrm>
            <a:custGeom>
              <a:rect b="b" l="l" r="r" t="t"/>
              <a:pathLst>
                <a:path extrusionOk="0" h="163924" w="124452">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20" name="Google Shape;1420;p20"/>
            <p:cNvSpPr/>
            <p:nvPr/>
          </p:nvSpPr>
          <p:spPr>
            <a:xfrm>
              <a:off x="8053969" y="4612547"/>
              <a:ext cx="150328" cy="146779"/>
            </a:xfrm>
            <a:custGeom>
              <a:rect b="b" l="l" r="r" t="t"/>
              <a:pathLst>
                <a:path extrusionOk="0" h="146779" w="150328">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21" name="Google Shape;1421;p20"/>
            <p:cNvSpPr/>
            <p:nvPr/>
          </p:nvSpPr>
          <p:spPr>
            <a:xfrm>
              <a:off x="8633359" y="5223052"/>
              <a:ext cx="210769" cy="55978"/>
            </a:xfrm>
            <a:custGeom>
              <a:rect b="b" l="l" r="r" t="t"/>
              <a:pathLst>
                <a:path extrusionOk="0" h="55978" w="210769">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22" name="Google Shape;1422;p20"/>
            <p:cNvSpPr/>
            <p:nvPr/>
          </p:nvSpPr>
          <p:spPr>
            <a:xfrm>
              <a:off x="8014648" y="4768617"/>
              <a:ext cx="271771" cy="468507"/>
            </a:xfrm>
            <a:custGeom>
              <a:rect b="b" l="l" r="r" t="t"/>
              <a:pathLst>
                <a:path extrusionOk="0" h="468507" w="271771">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23" name="Google Shape;1423;p20"/>
            <p:cNvSpPr/>
            <p:nvPr/>
          </p:nvSpPr>
          <p:spPr>
            <a:xfrm>
              <a:off x="8466054" y="4373038"/>
              <a:ext cx="191301" cy="271405"/>
            </a:xfrm>
            <a:custGeom>
              <a:rect b="b" l="l" r="r" t="t"/>
              <a:pathLst>
                <a:path extrusionOk="0" h="271405" w="191301">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24" name="Google Shape;1424;p20"/>
            <p:cNvSpPr/>
            <p:nvPr/>
          </p:nvSpPr>
          <p:spPr>
            <a:xfrm>
              <a:off x="8768919" y="5094351"/>
              <a:ext cx="2286" cy="457"/>
            </a:xfrm>
            <a:custGeom>
              <a:rect b="b" l="l" r="r" t="t"/>
              <a:pathLst>
                <a:path extrusionOk="0" h="457" w="2286">
                  <a:moveTo>
                    <a:pt x="0" y="0"/>
                  </a:moveTo>
                  <a:cubicBezTo>
                    <a:pt x="0" y="229"/>
                    <a:pt x="0" y="457"/>
                    <a:pt x="0" y="457"/>
                  </a:cubicBezTo>
                  <a:cubicBezTo>
                    <a:pt x="0" y="457"/>
                    <a:pt x="0" y="229"/>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25" name="Google Shape;1425;p20"/>
            <p:cNvSpPr/>
            <p:nvPr/>
          </p:nvSpPr>
          <p:spPr>
            <a:xfrm>
              <a:off x="8768233" y="5098008"/>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26" name="Google Shape;1426;p20"/>
            <p:cNvSpPr/>
            <p:nvPr/>
          </p:nvSpPr>
          <p:spPr>
            <a:xfrm>
              <a:off x="8767548" y="5100751"/>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27" name="Google Shape;1427;p20"/>
            <p:cNvSpPr/>
            <p:nvPr/>
          </p:nvSpPr>
          <p:spPr>
            <a:xfrm>
              <a:off x="8769376" y="5090922"/>
              <a:ext cx="2286" cy="457"/>
            </a:xfrm>
            <a:custGeom>
              <a:rect b="b" l="l" r="r" t="t"/>
              <a:pathLst>
                <a:path extrusionOk="0" h="457" w="2286">
                  <a:moveTo>
                    <a:pt x="0" y="0"/>
                  </a:moveTo>
                  <a:cubicBezTo>
                    <a:pt x="0" y="229"/>
                    <a:pt x="0" y="457"/>
                    <a:pt x="0" y="457"/>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28" name="Google Shape;1428;p20"/>
            <p:cNvSpPr/>
            <p:nvPr/>
          </p:nvSpPr>
          <p:spPr>
            <a:xfrm>
              <a:off x="8766176" y="5103952"/>
              <a:ext cx="2286" cy="101"/>
            </a:xfrm>
            <a:custGeom>
              <a:rect b="b" l="l" r="r" t="t"/>
              <a:pathLst>
                <a:path extrusionOk="0" h="101" w="2286">
                  <a:moveTo>
                    <a:pt x="0" y="0"/>
                  </a:moveTo>
                  <a:cubicBezTo>
                    <a:pt x="0" y="0"/>
                    <a:pt x="0" y="229"/>
                    <a:pt x="0" y="0"/>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29" name="Google Shape;1429;p20"/>
            <p:cNvSpPr/>
            <p:nvPr/>
          </p:nvSpPr>
          <p:spPr>
            <a:xfrm>
              <a:off x="8769148" y="5092750"/>
              <a:ext cx="2286" cy="457"/>
            </a:xfrm>
            <a:custGeom>
              <a:rect b="b" l="l" r="r" t="t"/>
              <a:pathLst>
                <a:path extrusionOk="0" h="457" w="2286">
                  <a:moveTo>
                    <a:pt x="0" y="0"/>
                  </a:moveTo>
                  <a:cubicBezTo>
                    <a:pt x="0" y="228"/>
                    <a:pt x="0" y="457"/>
                    <a:pt x="0" y="457"/>
                  </a:cubicBezTo>
                  <a:cubicBezTo>
                    <a:pt x="0" y="228"/>
                    <a:pt x="0" y="228"/>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30" name="Google Shape;1430;p20"/>
            <p:cNvSpPr/>
            <p:nvPr/>
          </p:nvSpPr>
          <p:spPr>
            <a:xfrm>
              <a:off x="8767090" y="5101894"/>
              <a:ext cx="2286" cy="101"/>
            </a:xfrm>
            <a:custGeom>
              <a:rect b="b" l="l" r="r" t="t"/>
              <a:pathLst>
                <a:path extrusionOk="0" h="101" w="2286">
                  <a:moveTo>
                    <a:pt x="0" y="0"/>
                  </a:moveTo>
                  <a:cubicBezTo>
                    <a:pt x="0" y="0"/>
                    <a:pt x="0" y="228"/>
                    <a:pt x="0" y="0"/>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31" name="Google Shape;1431;p20"/>
            <p:cNvSpPr/>
            <p:nvPr/>
          </p:nvSpPr>
          <p:spPr>
            <a:xfrm>
              <a:off x="8764176" y="5106466"/>
              <a:ext cx="171" cy="2286"/>
            </a:xfrm>
            <a:custGeom>
              <a:rect b="b" l="l" r="r" t="t"/>
              <a:pathLst>
                <a:path extrusionOk="0" h="2286" w="171">
                  <a:moveTo>
                    <a:pt x="172" y="0"/>
                  </a:moveTo>
                  <a:cubicBezTo>
                    <a:pt x="-57" y="0"/>
                    <a:pt x="-57" y="0"/>
                    <a:pt x="172" y="0"/>
                  </a:cubicBezTo>
                  <a:cubicBezTo>
                    <a:pt x="-57" y="0"/>
                    <a:pt x="-57" y="0"/>
                    <a:pt x="172"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32" name="Google Shape;1432;p20"/>
            <p:cNvSpPr/>
            <p:nvPr/>
          </p:nvSpPr>
          <p:spPr>
            <a:xfrm>
              <a:off x="8768462" y="5096179"/>
              <a:ext cx="2286" cy="457"/>
            </a:xfrm>
            <a:custGeom>
              <a:rect b="b" l="l" r="r" t="t"/>
              <a:pathLst>
                <a:path extrusionOk="0" h="457" w="2286">
                  <a:moveTo>
                    <a:pt x="0" y="0"/>
                  </a:moveTo>
                  <a:cubicBezTo>
                    <a:pt x="0" y="228"/>
                    <a:pt x="0" y="228"/>
                    <a:pt x="0" y="457"/>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33" name="Google Shape;1433;p20"/>
            <p:cNvSpPr/>
            <p:nvPr/>
          </p:nvSpPr>
          <p:spPr>
            <a:xfrm>
              <a:off x="8763433" y="5107152"/>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34" name="Google Shape;1434;p20"/>
            <p:cNvSpPr/>
            <p:nvPr/>
          </p:nvSpPr>
          <p:spPr>
            <a:xfrm>
              <a:off x="8004037" y="4330236"/>
              <a:ext cx="1072653" cy="961897"/>
            </a:xfrm>
            <a:custGeom>
              <a:rect b="b" l="l" r="r" t="t"/>
              <a:pathLst>
                <a:path extrusionOk="0" h="961897" w="1072653">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35" name="Google Shape;1435;p20"/>
            <p:cNvSpPr/>
            <p:nvPr/>
          </p:nvSpPr>
          <p:spPr>
            <a:xfrm>
              <a:off x="8766633" y="5103037"/>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36" name="Google Shape;1436;p20"/>
            <p:cNvSpPr/>
            <p:nvPr/>
          </p:nvSpPr>
          <p:spPr>
            <a:xfrm>
              <a:off x="8762747" y="5107609"/>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37" name="Google Shape;1437;p20"/>
            <p:cNvSpPr/>
            <p:nvPr/>
          </p:nvSpPr>
          <p:spPr>
            <a:xfrm>
              <a:off x="8862848" y="5255971"/>
              <a:ext cx="139014" cy="13180"/>
            </a:xfrm>
            <a:custGeom>
              <a:rect b="b" l="l" r="r" t="t"/>
              <a:pathLst>
                <a:path extrusionOk="0" h="13180" w="139014">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38" name="Google Shape;1438;p20"/>
            <p:cNvSpPr/>
            <p:nvPr/>
          </p:nvSpPr>
          <p:spPr>
            <a:xfrm>
              <a:off x="8281222" y="4830303"/>
              <a:ext cx="57015" cy="109742"/>
            </a:xfrm>
            <a:custGeom>
              <a:rect b="b" l="l" r="r" t="t"/>
              <a:pathLst>
                <a:path extrusionOk="0" h="109742" w="57015">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39" name="Google Shape;1439;p20"/>
            <p:cNvSpPr/>
            <p:nvPr/>
          </p:nvSpPr>
          <p:spPr>
            <a:xfrm>
              <a:off x="7903196" y="5238826"/>
              <a:ext cx="123687" cy="14259"/>
            </a:xfrm>
            <a:custGeom>
              <a:rect b="b" l="l" r="r" t="t"/>
              <a:pathLst>
                <a:path extrusionOk="0" h="14259" w="123687">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40" name="Google Shape;1440;p20"/>
            <p:cNvSpPr/>
            <p:nvPr/>
          </p:nvSpPr>
          <p:spPr>
            <a:xfrm>
              <a:off x="8906628" y="5100760"/>
              <a:ext cx="20954" cy="97831"/>
            </a:xfrm>
            <a:custGeom>
              <a:rect b="b" l="l" r="r" t="t"/>
              <a:pathLst>
                <a:path extrusionOk="0" h="97831" w="20954">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41" name="Google Shape;1441;p20"/>
            <p:cNvSpPr/>
            <p:nvPr/>
          </p:nvSpPr>
          <p:spPr>
            <a:xfrm>
              <a:off x="9083647" y="4498485"/>
              <a:ext cx="81435" cy="22385"/>
            </a:xfrm>
            <a:custGeom>
              <a:rect b="b" l="l" r="r" t="t"/>
              <a:pathLst>
                <a:path extrusionOk="0" h="22385" w="8143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42" name="Google Shape;1442;p20"/>
            <p:cNvSpPr/>
            <p:nvPr/>
          </p:nvSpPr>
          <p:spPr>
            <a:xfrm>
              <a:off x="8423047" y="4348286"/>
              <a:ext cx="74178" cy="51239"/>
            </a:xfrm>
            <a:custGeom>
              <a:rect b="b" l="l" r="r" t="t"/>
              <a:pathLst>
                <a:path extrusionOk="0" h="51239" w="74178">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43" name="Google Shape;1443;p20"/>
            <p:cNvSpPr/>
            <p:nvPr/>
          </p:nvSpPr>
          <p:spPr>
            <a:xfrm>
              <a:off x="8303032" y="4584748"/>
              <a:ext cx="91668" cy="16741"/>
            </a:xfrm>
            <a:custGeom>
              <a:rect b="b" l="l" r="r" t="t"/>
              <a:pathLst>
                <a:path extrusionOk="0" h="16741" w="91668">
                  <a:moveTo>
                    <a:pt x="0" y="2797"/>
                  </a:moveTo>
                  <a:cubicBezTo>
                    <a:pt x="30632" y="7369"/>
                    <a:pt x="58979" y="11712"/>
                    <a:pt x="91668" y="16741"/>
                  </a:cubicBezTo>
                  <a:cubicBezTo>
                    <a:pt x="76124" y="2111"/>
                    <a:pt x="31089" y="-4061"/>
                    <a:pt x="0" y="2797"/>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44" name="Google Shape;1444;p20"/>
            <p:cNvSpPr/>
            <p:nvPr/>
          </p:nvSpPr>
          <p:spPr>
            <a:xfrm>
              <a:off x="8374584" y="4825288"/>
              <a:ext cx="70180" cy="34518"/>
            </a:xfrm>
            <a:custGeom>
              <a:rect b="b" l="l" r="r" t="t"/>
              <a:pathLst>
                <a:path extrusionOk="0" h="34518" w="70180">
                  <a:moveTo>
                    <a:pt x="70180" y="0"/>
                  </a:moveTo>
                  <a:cubicBezTo>
                    <a:pt x="51435" y="2057"/>
                    <a:pt x="5486" y="25374"/>
                    <a:pt x="0" y="34518"/>
                  </a:cubicBezTo>
                  <a:cubicBezTo>
                    <a:pt x="23774" y="23317"/>
                    <a:pt x="52806" y="23774"/>
                    <a:pt x="7018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45" name="Google Shape;1445;p20"/>
            <p:cNvSpPr/>
            <p:nvPr/>
          </p:nvSpPr>
          <p:spPr>
            <a:xfrm>
              <a:off x="8946054" y="4295622"/>
              <a:ext cx="45750" cy="51426"/>
            </a:xfrm>
            <a:custGeom>
              <a:rect b="b" l="l" r="r" t="t"/>
              <a:pathLst>
                <a:path extrusionOk="0" h="51426" w="45750">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46" name="Google Shape;1446;p20"/>
            <p:cNvSpPr/>
            <p:nvPr/>
          </p:nvSpPr>
          <p:spPr>
            <a:xfrm>
              <a:off x="9098517" y="4694046"/>
              <a:ext cx="61765" cy="24232"/>
            </a:xfrm>
            <a:custGeom>
              <a:rect b="b" l="l" r="r" t="t"/>
              <a:pathLst>
                <a:path extrusionOk="0" h="24232" w="61765">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47" name="Google Shape;1447;p20"/>
            <p:cNvSpPr/>
            <p:nvPr/>
          </p:nvSpPr>
          <p:spPr>
            <a:xfrm>
              <a:off x="8705399" y="4237101"/>
              <a:ext cx="13897" cy="70016"/>
            </a:xfrm>
            <a:custGeom>
              <a:rect b="b" l="l" r="r" t="t"/>
              <a:pathLst>
                <a:path extrusionOk="0" h="70016" w="13897">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48" name="Google Shape;1448;p20"/>
            <p:cNvSpPr/>
            <p:nvPr/>
          </p:nvSpPr>
          <p:spPr>
            <a:xfrm>
              <a:off x="9009414" y="4882112"/>
              <a:ext cx="39415" cy="37588"/>
            </a:xfrm>
            <a:custGeom>
              <a:rect b="b" l="l" r="r" t="t"/>
              <a:pathLst>
                <a:path extrusionOk="0" h="37588" w="39415">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49" name="Google Shape;1449;p20"/>
            <p:cNvSpPr/>
            <p:nvPr/>
          </p:nvSpPr>
          <p:spPr>
            <a:xfrm>
              <a:off x="8626785" y="4797491"/>
              <a:ext cx="238837" cy="310575"/>
            </a:xfrm>
            <a:custGeom>
              <a:rect b="b" l="l" r="r" t="t"/>
              <a:pathLst>
                <a:path extrusionOk="0" h="310575" w="238837">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descr="Document with solid fill" id="1450" name="Google Shape;1450;p20">
            <a:hlinkClick r:id="rId3"/>
          </p:cNvPr>
          <p:cNvPicPr preferRelativeResize="0"/>
          <p:nvPr/>
        </p:nvPicPr>
        <p:blipFill rotWithShape="1">
          <a:blip r:embed="rId4">
            <a:alphaModFix/>
          </a:blip>
          <a:srcRect b="0" l="0" r="0" t="0"/>
          <a:stretch/>
        </p:blipFill>
        <p:spPr>
          <a:xfrm>
            <a:off x="9860702" y="3284679"/>
            <a:ext cx="1950785" cy="1950785"/>
          </a:xfrm>
          <a:prstGeom prst="rect">
            <a:avLst/>
          </a:prstGeom>
          <a:noFill/>
          <a:ln>
            <a:noFill/>
          </a:ln>
        </p:spPr>
      </p:pic>
      <p:sp>
        <p:nvSpPr>
          <p:cNvPr id="1451" name="Google Shape;1451;p20"/>
          <p:cNvSpPr txBox="1"/>
          <p:nvPr/>
        </p:nvSpPr>
        <p:spPr>
          <a:xfrm>
            <a:off x="9928285" y="5194599"/>
            <a:ext cx="1872578"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chemeClr val="lt1"/>
                </a:solidFill>
                <a:latin typeface="Calibri"/>
                <a:ea typeface="Calibri"/>
                <a:cs typeface="Calibri"/>
                <a:sym typeface="Calibri"/>
                <a:hlinkClick r:id="rId5">
                  <a:extLst>
                    <a:ext uri="{A12FA001-AC4F-418D-AE19-62706E023703}">
                      <ahyp:hlinkClr val="tx"/>
                    </a:ext>
                  </a:extLst>
                </a:hlinkClick>
              </a:rPr>
              <a:t>Leer artículo de investigación</a:t>
            </a:r>
            <a:endParaRPr b="0" i="0" sz="1400" u="none" cap="none" strike="noStrike">
              <a:solidFill>
                <a:srgbClr val="000000"/>
              </a:solidFill>
              <a:latin typeface="Arial"/>
              <a:ea typeface="Arial"/>
              <a:cs typeface="Arial"/>
              <a:sym typeface="Arial"/>
            </a:endParaRPr>
          </a:p>
        </p:txBody>
      </p:sp>
      <p:sp>
        <p:nvSpPr>
          <p:cNvPr id="1452" name="Google Shape;1452;p20"/>
          <p:cNvSpPr txBox="1"/>
          <p:nvPr/>
        </p:nvSpPr>
        <p:spPr>
          <a:xfrm>
            <a:off x="711040" y="588444"/>
            <a:ext cx="10596674" cy="916887"/>
          </a:xfrm>
          <a:prstGeom prst="rect">
            <a:avLst/>
          </a:prstGeom>
          <a:noFill/>
          <a:ln>
            <a:noFill/>
          </a:ln>
        </p:spPr>
        <p:txBody>
          <a:bodyPr anchorCtr="0" anchor="t" bIns="45700" lIns="91425" spcFirstLastPara="1" rIns="91425" wrap="square" tIns="45700">
            <a:normAutofit fontScale="92500" lnSpcReduction="20000"/>
          </a:bodyPr>
          <a:lstStyle/>
          <a:p>
            <a:pPr indent="0" lvl="0" marL="0" marR="0" rtl="0" algn="l">
              <a:lnSpc>
                <a:spcPct val="100000"/>
              </a:lnSpc>
              <a:spcBef>
                <a:spcPts val="0"/>
              </a:spcBef>
              <a:spcAft>
                <a:spcPts val="0"/>
              </a:spcAft>
              <a:buClr>
                <a:schemeClr val="lt1"/>
              </a:buClr>
              <a:buSzPct val="100000"/>
              <a:buFont typeface="Arial"/>
              <a:buNone/>
            </a:pPr>
            <a:r>
              <a:rPr b="1" i="0" lang="es-ES" sz="3600" u="none" cap="none" strike="noStrike">
                <a:solidFill>
                  <a:schemeClr val="lt1"/>
                </a:solidFill>
                <a:latin typeface="Calibri"/>
                <a:ea typeface="Calibri"/>
                <a:cs typeface="Calibri"/>
                <a:sym typeface="Calibri"/>
              </a:rPr>
              <a:t>Artículo: </a:t>
            </a:r>
            <a:r>
              <a:rPr b="0" i="0" lang="es-ES" sz="3600" u="none" cap="none" strike="noStrike">
                <a:solidFill>
                  <a:schemeClr val="lt1"/>
                </a:solidFill>
                <a:latin typeface="Calibri"/>
                <a:ea typeface="Calibri"/>
                <a:cs typeface="Calibri"/>
                <a:sym typeface="Calibri"/>
              </a:rPr>
              <a:t>Los gestores de crisis deben adaptar las respuestas a cada crisis individual</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6" name="Shape 1456"/>
        <p:cNvGrpSpPr/>
        <p:nvPr/>
      </p:nvGrpSpPr>
      <p:grpSpPr>
        <a:xfrm>
          <a:off x="0" y="0"/>
          <a:ext cx="0" cy="0"/>
          <a:chOff x="0" y="0"/>
          <a:chExt cx="0" cy="0"/>
        </a:xfrm>
      </p:grpSpPr>
      <p:sp>
        <p:nvSpPr>
          <p:cNvPr id="1457" name="Google Shape;1457;p21"/>
          <p:cNvSpPr txBox="1"/>
          <p:nvPr>
            <p:ph idx="4294967295" type="body"/>
          </p:nvPr>
        </p:nvSpPr>
        <p:spPr>
          <a:xfrm>
            <a:off x="314325" y="1200329"/>
            <a:ext cx="6000750" cy="5657120"/>
          </a:xfrm>
          <a:prstGeom prst="rect">
            <a:avLst/>
          </a:prstGeom>
          <a:noFill/>
          <a:ln>
            <a:noFill/>
          </a:ln>
        </p:spPr>
        <p:txBody>
          <a:bodyPr anchorCtr="0" anchor="t" bIns="45700" lIns="91425" spcFirstLastPara="1" rIns="91425" wrap="square" tIns="45700">
            <a:normAutofit/>
          </a:bodyPr>
          <a:lstStyle/>
          <a:p>
            <a:pPr indent="-508000" lvl="0" marL="514350" rtl="0" algn="l">
              <a:lnSpc>
                <a:spcPct val="100000"/>
              </a:lnSpc>
              <a:spcBef>
                <a:spcPts val="0"/>
              </a:spcBef>
              <a:spcAft>
                <a:spcPts val="0"/>
              </a:spcAft>
              <a:buClr>
                <a:schemeClr val="lt1"/>
              </a:buClr>
              <a:buSzPts val="1650"/>
              <a:buFont typeface="Calibri"/>
              <a:buAutoNum type="arabicPeriod"/>
            </a:pPr>
            <a:r>
              <a:rPr lang="es-ES" sz="1650">
                <a:solidFill>
                  <a:schemeClr val="lt1"/>
                </a:solidFill>
              </a:rPr>
              <a:t>Haga una </a:t>
            </a:r>
            <a:r>
              <a:rPr b="1" lang="es-ES" sz="1650">
                <a:solidFill>
                  <a:schemeClr val="lt1"/>
                </a:solidFill>
              </a:rPr>
              <a:t>evaluación </a:t>
            </a:r>
            <a:r>
              <a:rPr lang="es-ES" sz="1650">
                <a:solidFill>
                  <a:schemeClr val="lt1"/>
                </a:solidFill>
              </a:rPr>
              <a:t>inicial de la </a:t>
            </a:r>
            <a:r>
              <a:rPr b="1" lang="es-ES" sz="1650">
                <a:solidFill>
                  <a:schemeClr val="lt1"/>
                </a:solidFill>
              </a:rPr>
              <a:t>escala</a:t>
            </a:r>
            <a:r>
              <a:rPr lang="es-ES" sz="1650">
                <a:solidFill>
                  <a:schemeClr val="lt1"/>
                </a:solidFill>
              </a:rPr>
              <a:t> probable de la crisis. </a:t>
            </a:r>
            <a:endParaRPr sz="1650"/>
          </a:p>
          <a:p>
            <a:pPr indent="-508000" lvl="0" marL="514350" rtl="0" algn="l">
              <a:lnSpc>
                <a:spcPct val="100000"/>
              </a:lnSpc>
              <a:spcBef>
                <a:spcPts val="0"/>
              </a:spcBef>
              <a:spcAft>
                <a:spcPts val="0"/>
              </a:spcAft>
              <a:buClr>
                <a:schemeClr val="lt1"/>
              </a:buClr>
              <a:buSzPts val="1650"/>
              <a:buFont typeface="Calibri"/>
              <a:buAutoNum type="arabicPeriod"/>
            </a:pPr>
            <a:r>
              <a:rPr lang="es-ES" sz="1650">
                <a:solidFill>
                  <a:schemeClr val="lt1"/>
                </a:solidFill>
              </a:rPr>
              <a:t>Notifíquelo al </a:t>
            </a:r>
            <a:r>
              <a:rPr b="1" lang="es-ES" sz="1650">
                <a:solidFill>
                  <a:schemeClr val="lt1"/>
                </a:solidFill>
              </a:rPr>
              <a:t>Equipo de </a:t>
            </a:r>
            <a:r>
              <a:rPr lang="es-ES" sz="1650">
                <a:solidFill>
                  <a:schemeClr val="lt1"/>
                </a:solidFill>
              </a:rPr>
              <a:t>Gestión de Crisis del Turismo y consulte el Plan de Gestión de Crisis del Turismo </a:t>
            </a:r>
            <a:endParaRPr sz="1650"/>
          </a:p>
          <a:p>
            <a:pPr indent="-508000" lvl="0" marL="514350" rtl="0" algn="l">
              <a:lnSpc>
                <a:spcPct val="100000"/>
              </a:lnSpc>
              <a:spcBef>
                <a:spcPts val="0"/>
              </a:spcBef>
              <a:spcAft>
                <a:spcPts val="0"/>
              </a:spcAft>
              <a:buClr>
                <a:schemeClr val="lt1"/>
              </a:buClr>
              <a:buSzPts val="1650"/>
              <a:buFont typeface="Calibri"/>
              <a:buAutoNum type="arabicPeriod"/>
            </a:pPr>
            <a:r>
              <a:rPr lang="es-ES" sz="1650">
                <a:solidFill>
                  <a:schemeClr val="lt1"/>
                </a:solidFill>
              </a:rPr>
              <a:t>En función de los </a:t>
            </a:r>
            <a:r>
              <a:rPr b="1" lang="es-ES" sz="1650">
                <a:solidFill>
                  <a:schemeClr val="lt1"/>
                </a:solidFill>
              </a:rPr>
              <a:t>indicadores de </a:t>
            </a:r>
            <a:r>
              <a:rPr lang="es-ES" sz="1650">
                <a:solidFill>
                  <a:schemeClr val="lt1"/>
                </a:solidFill>
              </a:rPr>
              <a:t>crisis se determina el nivel de respuesta</a:t>
            </a:r>
            <a:endParaRPr sz="1650"/>
          </a:p>
          <a:p>
            <a:pPr indent="-508000" lvl="0" marL="514350" rtl="0" algn="l">
              <a:lnSpc>
                <a:spcPct val="100000"/>
              </a:lnSpc>
              <a:spcBef>
                <a:spcPts val="0"/>
              </a:spcBef>
              <a:spcAft>
                <a:spcPts val="0"/>
              </a:spcAft>
              <a:buClr>
                <a:schemeClr val="lt1"/>
              </a:buClr>
              <a:buSzPts val="1650"/>
              <a:buFont typeface="Calibri"/>
              <a:buAutoNum type="arabicPeriod"/>
            </a:pPr>
            <a:r>
              <a:rPr b="1" lang="es-ES" sz="1650">
                <a:solidFill>
                  <a:schemeClr val="lt1"/>
                </a:solidFill>
              </a:rPr>
              <a:t>Actualizar el plan </a:t>
            </a:r>
            <a:r>
              <a:rPr lang="es-ES" sz="1650">
                <a:solidFill>
                  <a:schemeClr val="lt1"/>
                </a:solidFill>
              </a:rPr>
              <a:t>con datos específicos relativos a la crisis</a:t>
            </a:r>
            <a:endParaRPr sz="1650"/>
          </a:p>
          <a:p>
            <a:pPr indent="-508000" lvl="0" marL="514350" rtl="0" algn="l">
              <a:lnSpc>
                <a:spcPct val="100000"/>
              </a:lnSpc>
              <a:spcBef>
                <a:spcPts val="0"/>
              </a:spcBef>
              <a:spcAft>
                <a:spcPts val="0"/>
              </a:spcAft>
              <a:buClr>
                <a:schemeClr val="lt1"/>
              </a:buClr>
              <a:buSzPts val="1650"/>
              <a:buFont typeface="Calibri"/>
              <a:buAutoNum type="arabicPeriod"/>
            </a:pPr>
            <a:r>
              <a:rPr b="1" lang="es-ES" sz="1650">
                <a:solidFill>
                  <a:schemeClr val="lt1"/>
                </a:solidFill>
              </a:rPr>
              <a:t>Activar y compartir </a:t>
            </a:r>
            <a:r>
              <a:rPr lang="es-ES" sz="1650">
                <a:solidFill>
                  <a:schemeClr val="lt1"/>
                </a:solidFill>
              </a:rPr>
              <a:t>con el Equipo y la Unidad de Gestión de Crisis del Turismo en general, organizando una </a:t>
            </a:r>
            <a:r>
              <a:rPr b="1" lang="es-ES" sz="1650">
                <a:solidFill>
                  <a:schemeClr val="lt1"/>
                </a:solidFill>
              </a:rPr>
              <a:t>sesión informativa verbal/escrita</a:t>
            </a:r>
            <a:r>
              <a:rPr lang="es-ES" sz="1650">
                <a:solidFill>
                  <a:schemeClr val="lt1"/>
                </a:solidFill>
              </a:rPr>
              <a:t> sobre la situación </a:t>
            </a:r>
            <a:endParaRPr sz="1650"/>
          </a:p>
          <a:p>
            <a:pPr indent="-508000" lvl="0" marL="514350" rtl="0" algn="l">
              <a:lnSpc>
                <a:spcPct val="100000"/>
              </a:lnSpc>
              <a:spcBef>
                <a:spcPts val="0"/>
              </a:spcBef>
              <a:spcAft>
                <a:spcPts val="0"/>
              </a:spcAft>
              <a:buClr>
                <a:schemeClr val="lt1"/>
              </a:buClr>
              <a:buSzPts val="1650"/>
              <a:buFont typeface="Calibri"/>
              <a:buAutoNum type="arabicPeriod"/>
            </a:pPr>
            <a:r>
              <a:rPr lang="es-ES" sz="1650">
                <a:solidFill>
                  <a:schemeClr val="lt1"/>
                </a:solidFill>
              </a:rPr>
              <a:t>Activar el </a:t>
            </a:r>
            <a:r>
              <a:rPr b="1" lang="es-ES" sz="1650">
                <a:solidFill>
                  <a:schemeClr val="lt1"/>
                </a:solidFill>
              </a:rPr>
              <a:t>plan de </a:t>
            </a:r>
            <a:r>
              <a:rPr lang="es-ES" sz="1650">
                <a:solidFill>
                  <a:schemeClr val="lt1"/>
                </a:solidFill>
              </a:rPr>
              <a:t>comunicación de crisis en el sector turístico</a:t>
            </a:r>
            <a:r>
              <a:rPr b="1" lang="es-ES" sz="1650">
                <a:solidFill>
                  <a:schemeClr val="lt1"/>
                </a:solidFill>
              </a:rPr>
              <a:t> </a:t>
            </a:r>
            <a:endParaRPr sz="1650"/>
          </a:p>
          <a:p>
            <a:pPr indent="-508000" lvl="0" marL="514350" rtl="0" algn="l">
              <a:lnSpc>
                <a:spcPct val="100000"/>
              </a:lnSpc>
              <a:spcBef>
                <a:spcPts val="0"/>
              </a:spcBef>
              <a:spcAft>
                <a:spcPts val="0"/>
              </a:spcAft>
              <a:buClr>
                <a:schemeClr val="lt1"/>
              </a:buClr>
              <a:buSzPts val="1650"/>
              <a:buFont typeface="Calibri"/>
              <a:buAutoNum type="arabicPeriod"/>
            </a:pPr>
            <a:r>
              <a:rPr lang="es-ES" sz="1650">
                <a:solidFill>
                  <a:schemeClr val="lt1"/>
                </a:solidFill>
              </a:rPr>
              <a:t>Establecer y mantener el contacto con el </a:t>
            </a:r>
            <a:r>
              <a:rPr b="1" lang="es-ES" sz="1650">
                <a:solidFill>
                  <a:schemeClr val="lt1"/>
                </a:solidFill>
              </a:rPr>
              <a:t>equipo de respuesta a emergencias o el </a:t>
            </a:r>
            <a:r>
              <a:rPr lang="es-ES" sz="1650">
                <a:solidFill>
                  <a:schemeClr val="lt1"/>
                </a:solidFill>
              </a:rPr>
              <a:t>organismo </a:t>
            </a:r>
            <a:r>
              <a:rPr b="1" lang="es-ES" sz="1650">
                <a:solidFill>
                  <a:schemeClr val="lt1"/>
                </a:solidFill>
              </a:rPr>
              <a:t>principal </a:t>
            </a:r>
            <a:r>
              <a:rPr lang="es-ES" sz="1650">
                <a:solidFill>
                  <a:schemeClr val="lt1"/>
                </a:solidFill>
              </a:rPr>
              <a:t>para actualizar periódicamente la información</a:t>
            </a:r>
            <a:endParaRPr sz="1650"/>
          </a:p>
          <a:p>
            <a:pPr indent="-508000" lvl="0" marL="514350" rtl="0" algn="l">
              <a:lnSpc>
                <a:spcPct val="100000"/>
              </a:lnSpc>
              <a:spcBef>
                <a:spcPts val="0"/>
              </a:spcBef>
              <a:spcAft>
                <a:spcPts val="0"/>
              </a:spcAft>
              <a:buClr>
                <a:schemeClr val="lt1"/>
              </a:buClr>
              <a:buSzPts val="1650"/>
              <a:buFont typeface="Calibri"/>
              <a:buAutoNum type="arabicPeriod"/>
            </a:pPr>
            <a:r>
              <a:rPr lang="es-ES" sz="1650">
                <a:solidFill>
                  <a:schemeClr val="lt1"/>
                </a:solidFill>
              </a:rPr>
              <a:t>Asesorar a </a:t>
            </a:r>
            <a:r>
              <a:rPr b="1" lang="es-ES" sz="1650">
                <a:solidFill>
                  <a:schemeClr val="lt1"/>
                </a:solidFill>
              </a:rPr>
              <a:t>las partes interesadas de alto nivel </a:t>
            </a:r>
            <a:r>
              <a:rPr lang="es-ES" sz="1650">
                <a:solidFill>
                  <a:schemeClr val="lt1"/>
                </a:solidFill>
              </a:rPr>
              <a:t>(por ejemplo, el Ministro de Turismo, STO) según sea necesario </a:t>
            </a:r>
            <a:endParaRPr sz="1650"/>
          </a:p>
          <a:p>
            <a:pPr indent="-508000" lvl="0" marL="514350" rtl="0" algn="l">
              <a:lnSpc>
                <a:spcPct val="100000"/>
              </a:lnSpc>
              <a:spcBef>
                <a:spcPts val="0"/>
              </a:spcBef>
              <a:spcAft>
                <a:spcPts val="0"/>
              </a:spcAft>
              <a:buClr>
                <a:schemeClr val="lt1"/>
              </a:buClr>
              <a:buSzPts val="1650"/>
              <a:buFont typeface="Calibri"/>
              <a:buAutoNum type="arabicPeriod"/>
            </a:pPr>
            <a:r>
              <a:rPr lang="es-ES" sz="1650">
                <a:solidFill>
                  <a:schemeClr val="lt1"/>
                </a:solidFill>
              </a:rPr>
              <a:t>Remitir todas las </a:t>
            </a:r>
            <a:r>
              <a:rPr b="1" lang="es-ES" sz="1650">
                <a:solidFill>
                  <a:schemeClr val="lt1"/>
                </a:solidFill>
              </a:rPr>
              <a:t>consultas </a:t>
            </a:r>
            <a:r>
              <a:rPr lang="es-ES" sz="1650">
                <a:solidFill>
                  <a:schemeClr val="lt1"/>
                </a:solidFill>
              </a:rPr>
              <a:t>y solicitudes </a:t>
            </a:r>
            <a:r>
              <a:rPr b="1" lang="es-ES" sz="1650">
                <a:solidFill>
                  <a:schemeClr val="lt1"/>
                </a:solidFill>
              </a:rPr>
              <a:t>iniciales de los medios de comunicación </a:t>
            </a:r>
            <a:r>
              <a:rPr lang="es-ES" sz="1650">
                <a:solidFill>
                  <a:schemeClr val="lt1"/>
                </a:solidFill>
              </a:rPr>
              <a:t>al organismo principal que se ocupa de la crisis o el incidente, a menos que haya un interés turístico específico. Comunicarse con todas las partes interesadas regionales</a:t>
            </a:r>
            <a:endParaRPr sz="1650"/>
          </a:p>
        </p:txBody>
      </p:sp>
      <p:pic>
        <p:nvPicPr>
          <p:cNvPr id="1458" name="Google Shape;1458;p21"/>
          <p:cNvPicPr preferRelativeResize="0"/>
          <p:nvPr>
            <p:ph idx="2" type="pic"/>
          </p:nvPr>
        </p:nvPicPr>
        <p:blipFill rotWithShape="1">
          <a:blip r:embed="rId3">
            <a:alphaModFix/>
          </a:blip>
          <a:srcRect b="0" l="15958" r="15957" t="0"/>
          <a:stretch/>
        </p:blipFill>
        <p:spPr>
          <a:xfrm>
            <a:off x="6392300" y="228600"/>
            <a:ext cx="5564883" cy="5447571"/>
          </a:xfrm>
          <a:prstGeom prst="rect">
            <a:avLst/>
          </a:prstGeom>
          <a:solidFill>
            <a:schemeClr val="lt1"/>
          </a:solidFill>
          <a:ln>
            <a:noFill/>
          </a:ln>
        </p:spPr>
      </p:pic>
      <p:sp>
        <p:nvSpPr>
          <p:cNvPr id="1459" name="Google Shape;1459;p21"/>
          <p:cNvSpPr/>
          <p:nvPr/>
        </p:nvSpPr>
        <p:spPr>
          <a:xfrm>
            <a:off x="0" y="0"/>
            <a:ext cx="6392300" cy="1181830"/>
          </a:xfrm>
          <a:prstGeom prst="rect">
            <a:avLst/>
          </a:prstGeom>
          <a:solidFill>
            <a:srgbClr val="7A547C"/>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60" name="Google Shape;1460;p21"/>
          <p:cNvSpPr txBox="1"/>
          <p:nvPr/>
        </p:nvSpPr>
        <p:spPr>
          <a:xfrm>
            <a:off x="247650" y="-18499"/>
            <a:ext cx="6000750"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es-ES" sz="4000" u="none" cap="none" strike="noStrike">
                <a:solidFill>
                  <a:schemeClr val="lt1"/>
                </a:solidFill>
                <a:latin typeface="Calibri"/>
                <a:ea typeface="Calibri"/>
                <a:cs typeface="Calibri"/>
                <a:sym typeface="Calibri"/>
              </a:rPr>
              <a:t>Primer paso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1" i="0" lang="es-ES" sz="3200" u="none" cap="none" strike="noStrike">
                <a:solidFill>
                  <a:schemeClr val="lt1"/>
                </a:solidFill>
                <a:latin typeface="Calibri"/>
                <a:ea typeface="Calibri"/>
                <a:cs typeface="Calibri"/>
                <a:sym typeface="Calibri"/>
              </a:rPr>
              <a:t>Primeras 1-2 horas </a:t>
            </a:r>
            <a:r>
              <a:rPr b="0" i="0" lang="es-ES" sz="2400" u="none" cap="none" strike="noStrike">
                <a:solidFill>
                  <a:schemeClr val="lt1"/>
                </a:solidFill>
                <a:latin typeface="Calibri"/>
                <a:ea typeface="Calibri"/>
                <a:cs typeface="Calibri"/>
                <a:sym typeface="Calibri"/>
              </a:rPr>
              <a:t>Notificar a TCMU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4" name="Shape 1464"/>
        <p:cNvGrpSpPr/>
        <p:nvPr/>
      </p:nvGrpSpPr>
      <p:grpSpPr>
        <a:xfrm>
          <a:off x="0" y="0"/>
          <a:ext cx="0" cy="0"/>
          <a:chOff x="0" y="0"/>
          <a:chExt cx="0" cy="0"/>
        </a:xfrm>
      </p:grpSpPr>
      <p:pic>
        <p:nvPicPr>
          <p:cNvPr descr="A picture containing text, outdoor, mountain, nature&#10;&#10;Description automatically generated" id="1465" name="Google Shape;1465;p22"/>
          <p:cNvPicPr preferRelativeResize="0"/>
          <p:nvPr>
            <p:ph idx="2" type="pic"/>
          </p:nvPr>
        </p:nvPicPr>
        <p:blipFill rotWithShape="1">
          <a:blip r:embed="rId3">
            <a:alphaModFix/>
          </a:blip>
          <a:srcRect b="17363" l="0" r="0" t="17363"/>
          <a:stretch/>
        </p:blipFill>
        <p:spPr>
          <a:xfrm>
            <a:off x="6392300" y="228600"/>
            <a:ext cx="5564883" cy="5447571"/>
          </a:xfrm>
          <a:prstGeom prst="rect">
            <a:avLst/>
          </a:prstGeom>
          <a:solidFill>
            <a:schemeClr val="lt1"/>
          </a:solidFill>
          <a:ln>
            <a:noFill/>
          </a:ln>
        </p:spPr>
      </p:pic>
      <p:sp>
        <p:nvSpPr>
          <p:cNvPr id="1466" name="Google Shape;1466;p22"/>
          <p:cNvSpPr txBox="1"/>
          <p:nvPr>
            <p:ph idx="4294967295" type="body"/>
          </p:nvPr>
        </p:nvSpPr>
        <p:spPr>
          <a:xfrm>
            <a:off x="257174" y="1314629"/>
            <a:ext cx="6135125" cy="565712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000"/>
              <a:buNone/>
            </a:pPr>
            <a:r>
              <a:rPr lang="es-ES" sz="1800">
                <a:solidFill>
                  <a:schemeClr val="lt1"/>
                </a:solidFill>
              </a:rPr>
              <a:t>Si el TCMT recibe aviso anticipado de los organismos de servicios de emergencia o del organismo regional de turismo de que se ha producido un incidente que afectará a la región, como una previsión meteorológica grave, un terremoto o : </a:t>
            </a:r>
            <a:endParaRPr sz="2600"/>
          </a:p>
          <a:p>
            <a:pPr indent="-215900" lvl="0" marL="342900" rtl="0" algn="l">
              <a:lnSpc>
                <a:spcPct val="100000"/>
              </a:lnSpc>
              <a:spcBef>
                <a:spcPts val="0"/>
              </a:spcBef>
              <a:spcAft>
                <a:spcPts val="0"/>
              </a:spcAft>
              <a:buClr>
                <a:srgbClr val="4D4D4D"/>
              </a:buClr>
              <a:buSzPts val="2000"/>
              <a:buFont typeface="Noto Sans Symbols"/>
              <a:buNone/>
            </a:pPr>
            <a:r>
              <a:t/>
            </a:r>
            <a:endParaRPr sz="1800">
              <a:solidFill>
                <a:schemeClr val="lt1"/>
              </a:solidFill>
            </a:endParaRPr>
          </a:p>
          <a:p>
            <a:pPr indent="-330200" lvl="0" marL="342900" rtl="0" algn="l">
              <a:lnSpc>
                <a:spcPct val="100000"/>
              </a:lnSpc>
              <a:spcBef>
                <a:spcPts val="0"/>
              </a:spcBef>
              <a:spcAft>
                <a:spcPts val="0"/>
              </a:spcAft>
              <a:buClr>
                <a:schemeClr val="lt1"/>
              </a:buClr>
              <a:buSzPts val="1800"/>
              <a:buFont typeface="Noto Sans Symbols"/>
              <a:buChar char="❖"/>
            </a:pPr>
            <a:r>
              <a:rPr lang="es-ES" sz="1800">
                <a:solidFill>
                  <a:schemeClr val="lt1"/>
                </a:solidFill>
              </a:rPr>
              <a:t>Realizar una breve evaluación de la crisis </a:t>
            </a:r>
            <a:r>
              <a:rPr i="1" lang="es-ES" sz="1800">
                <a:solidFill>
                  <a:schemeClr val="lt1"/>
                </a:solidFill>
              </a:rPr>
              <a:t>(por ejemplo, quién, qué, dónde, cuándo, escala, impacto, heridos, muertos)</a:t>
            </a:r>
            <a:endParaRPr sz="2600"/>
          </a:p>
          <a:p>
            <a:pPr indent="-330200" lvl="0" marL="342900" rtl="0" algn="l">
              <a:lnSpc>
                <a:spcPct val="100000"/>
              </a:lnSpc>
              <a:spcBef>
                <a:spcPts val="0"/>
              </a:spcBef>
              <a:spcAft>
                <a:spcPts val="0"/>
              </a:spcAft>
              <a:buClr>
                <a:schemeClr val="lt1"/>
              </a:buClr>
              <a:buSzPts val="1800"/>
              <a:buFont typeface="Noto Sans Symbols"/>
              <a:buChar char="❖"/>
            </a:pPr>
            <a:r>
              <a:rPr lang="es-ES" sz="1800">
                <a:solidFill>
                  <a:schemeClr val="lt1"/>
                </a:solidFill>
              </a:rPr>
              <a:t>Reunir y discutir toda la información de las partes implicadas en la crisis </a:t>
            </a:r>
            <a:r>
              <a:rPr i="1" lang="es-ES" sz="1800">
                <a:solidFill>
                  <a:schemeClr val="lt1"/>
                </a:solidFill>
              </a:rPr>
              <a:t>(por ejemplo, servicios de emergencia, TCMT)</a:t>
            </a:r>
            <a:endParaRPr sz="2600"/>
          </a:p>
          <a:p>
            <a:pPr indent="-330200" lvl="0" marL="342900" rtl="0" algn="l">
              <a:lnSpc>
                <a:spcPct val="100000"/>
              </a:lnSpc>
              <a:spcBef>
                <a:spcPts val="0"/>
              </a:spcBef>
              <a:spcAft>
                <a:spcPts val="0"/>
              </a:spcAft>
              <a:buClr>
                <a:schemeClr val="lt1"/>
              </a:buClr>
              <a:buSzPts val="1800"/>
              <a:buFont typeface="Noto Sans Symbols"/>
              <a:buChar char="❖"/>
            </a:pPr>
            <a:r>
              <a:rPr lang="es-ES" sz="1800">
                <a:solidFill>
                  <a:schemeClr val="lt1"/>
                </a:solidFill>
              </a:rPr>
              <a:t>Determine si el acontecimiento es de importancia local, regional, estatal o nacional. Esto guiará el nivel de implicación en el proceso de respuesta y recuperación</a:t>
            </a:r>
            <a:endParaRPr sz="2600"/>
          </a:p>
          <a:p>
            <a:pPr indent="-330200" lvl="0" marL="342900" rtl="0" algn="l">
              <a:lnSpc>
                <a:spcPct val="100000"/>
              </a:lnSpc>
              <a:spcBef>
                <a:spcPts val="0"/>
              </a:spcBef>
              <a:spcAft>
                <a:spcPts val="0"/>
              </a:spcAft>
              <a:buClr>
                <a:schemeClr val="lt1"/>
              </a:buClr>
              <a:buSzPts val="1800"/>
              <a:buFont typeface="Noto Sans Symbols"/>
              <a:buChar char="❖"/>
            </a:pPr>
            <a:r>
              <a:rPr lang="es-ES" sz="1800">
                <a:solidFill>
                  <a:schemeClr val="lt1"/>
                </a:solidFill>
              </a:rPr>
              <a:t>Organizar una sesión informativa sobre comunicación para todas las partes interesadas del sector turístico regional. </a:t>
            </a:r>
            <a:endParaRPr sz="2600"/>
          </a:p>
          <a:p>
            <a:pPr indent="-330200" lvl="0" marL="342900" rtl="0" algn="l">
              <a:lnSpc>
                <a:spcPct val="100000"/>
              </a:lnSpc>
              <a:spcBef>
                <a:spcPts val="0"/>
              </a:spcBef>
              <a:spcAft>
                <a:spcPts val="0"/>
              </a:spcAft>
              <a:buClr>
                <a:schemeClr val="lt1"/>
              </a:buClr>
              <a:buSzPts val="1800"/>
              <a:buFont typeface="Noto Sans Symbols"/>
              <a:buChar char="❖"/>
            </a:pPr>
            <a:r>
              <a:rPr lang="es-ES" sz="1800">
                <a:solidFill>
                  <a:schemeClr val="lt1"/>
                </a:solidFill>
              </a:rPr>
              <a:t>Identificar soluciones y formas de hacer frente a la crisis </a:t>
            </a:r>
            <a:r>
              <a:rPr i="1" lang="es-ES" sz="1800">
                <a:solidFill>
                  <a:schemeClr val="lt1"/>
                </a:solidFill>
              </a:rPr>
              <a:t>(por ejemplo, si es necesario acordonar la zona o desviar el tráfico)</a:t>
            </a:r>
            <a:endParaRPr sz="2600"/>
          </a:p>
        </p:txBody>
      </p:sp>
      <p:sp>
        <p:nvSpPr>
          <p:cNvPr id="1467" name="Google Shape;1467;p22"/>
          <p:cNvSpPr/>
          <p:nvPr/>
        </p:nvSpPr>
        <p:spPr>
          <a:xfrm>
            <a:off x="0" y="0"/>
            <a:ext cx="7296152" cy="1181830"/>
          </a:xfrm>
          <a:prstGeom prst="rect">
            <a:avLst/>
          </a:prstGeom>
          <a:solidFill>
            <a:srgbClr val="7A547C"/>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68" name="Google Shape;1468;p22"/>
          <p:cNvSpPr txBox="1"/>
          <p:nvPr/>
        </p:nvSpPr>
        <p:spPr>
          <a:xfrm>
            <a:off x="247649" y="-18499"/>
            <a:ext cx="72963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es-ES" sz="4000" u="none" cap="none" strike="noStrike">
                <a:solidFill>
                  <a:schemeClr val="lt1"/>
                </a:solidFill>
                <a:latin typeface="Calibri"/>
                <a:ea typeface="Calibri"/>
                <a:cs typeface="Calibri"/>
                <a:sym typeface="Calibri"/>
              </a:rPr>
              <a:t>Paso 2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1" i="0" lang="es-ES" sz="3200" u="none" cap="none" strike="noStrike">
                <a:solidFill>
                  <a:schemeClr val="lt1"/>
                </a:solidFill>
                <a:latin typeface="Calibri"/>
                <a:ea typeface="Calibri"/>
                <a:cs typeface="Calibri"/>
                <a:sym typeface="Calibri"/>
              </a:rPr>
              <a:t>Primeras 1-2 horas </a:t>
            </a:r>
            <a:r>
              <a:rPr b="0" i="0" lang="es-ES" sz="1400" u="none" cap="none" strike="noStrike">
                <a:solidFill>
                  <a:schemeClr val="lt1"/>
                </a:solidFill>
                <a:latin typeface="Calibri"/>
                <a:ea typeface="Calibri"/>
                <a:cs typeface="Calibri"/>
                <a:sym typeface="Calibri"/>
              </a:rPr>
              <a:t>Reunión informativa del TCMT para evaluar la crisis</a:t>
            </a:r>
            <a:endParaRPr b="0" i="0" sz="4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2" name="Shape 1472"/>
        <p:cNvGrpSpPr/>
        <p:nvPr/>
      </p:nvGrpSpPr>
      <p:grpSpPr>
        <a:xfrm>
          <a:off x="0" y="0"/>
          <a:ext cx="0" cy="0"/>
          <a:chOff x="0" y="0"/>
          <a:chExt cx="0" cy="0"/>
        </a:xfrm>
      </p:grpSpPr>
      <p:sp>
        <p:nvSpPr>
          <p:cNvPr id="1473" name="Google Shape;1473;p23"/>
          <p:cNvSpPr txBox="1"/>
          <p:nvPr>
            <p:ph idx="1" type="body"/>
          </p:nvPr>
        </p:nvSpPr>
        <p:spPr>
          <a:xfrm>
            <a:off x="738982" y="1547280"/>
            <a:ext cx="9259094" cy="472227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200"/>
              <a:buNone/>
            </a:pPr>
            <a:r>
              <a:rPr b="0" i="0" lang="es-ES" sz="2200"/>
              <a:t>La literatura sobre gestión de crisis hace hincapié en la necesidad de contar con una estrategia de comunicación detallada, ya que los medios de comunicación pueden favorecer el flujo y la intensidad de una crisis o incluso convertir un incidente en una crisis (Keown-McMullan, 1997). </a:t>
            </a:r>
            <a:endParaRPr/>
          </a:p>
          <a:p>
            <a:pPr indent="0" lvl="0" marL="0" rtl="0" algn="l">
              <a:lnSpc>
                <a:spcPct val="100000"/>
              </a:lnSpc>
              <a:spcBef>
                <a:spcPts val="0"/>
              </a:spcBef>
              <a:spcAft>
                <a:spcPts val="0"/>
              </a:spcAft>
              <a:buClr>
                <a:schemeClr val="lt1"/>
              </a:buClr>
              <a:buSzPts val="2200"/>
              <a:buNone/>
            </a:pPr>
            <a:r>
              <a:t/>
            </a:r>
            <a:endParaRPr sz="2200"/>
          </a:p>
          <a:p>
            <a:pPr indent="0" lvl="0" marL="0" rtl="0" algn="l">
              <a:lnSpc>
                <a:spcPct val="100000"/>
              </a:lnSpc>
              <a:spcBef>
                <a:spcPts val="0"/>
              </a:spcBef>
              <a:spcAft>
                <a:spcPts val="0"/>
              </a:spcAft>
              <a:buClr>
                <a:schemeClr val="lt1"/>
              </a:buClr>
              <a:buSzPts val="2200"/>
              <a:buNone/>
            </a:pPr>
            <a:r>
              <a:rPr b="0" i="0" lang="es-ES" sz="2200"/>
              <a:t>Barton (1994) cree que un plan estratégico de crisis puede ayudar a limitar los daños de una crisis y permitir que una organización se concentre en hacer frente a la crisis en cuestión. Marra (1998:461) señala que las estrategias de comunicación deficientes a menudo pueden empeorar la crisis, ya que suele producirse un diluvio de preguntas procedentes de un amplio abanico de partes interesadas, como periodistas, empleados, accionistas, funcionarios y residentes públicos. La respuesta inicial es importante y el cuadro 2 ilustra cinco consideraciones principales para responder a las crisis.</a:t>
            </a:r>
            <a:endParaRPr/>
          </a:p>
          <a:p>
            <a:pPr indent="0" lvl="0" marL="0" rtl="0" algn="l">
              <a:lnSpc>
                <a:spcPct val="100000"/>
              </a:lnSpc>
              <a:spcBef>
                <a:spcPts val="0"/>
              </a:spcBef>
              <a:spcAft>
                <a:spcPts val="0"/>
              </a:spcAft>
              <a:buClr>
                <a:schemeClr val="lt1"/>
              </a:buClr>
              <a:buSzPts val="2200"/>
              <a:buNone/>
            </a:pPr>
            <a:r>
              <a:t/>
            </a:r>
            <a:endParaRPr b="0" i="0" sz="2200"/>
          </a:p>
        </p:txBody>
      </p:sp>
      <p:grpSp>
        <p:nvGrpSpPr>
          <p:cNvPr id="1474" name="Google Shape;1474;p23"/>
          <p:cNvGrpSpPr/>
          <p:nvPr/>
        </p:nvGrpSpPr>
        <p:grpSpPr>
          <a:xfrm>
            <a:off x="9945283" y="1255566"/>
            <a:ext cx="1866204" cy="1526432"/>
            <a:chOff x="7903196" y="4237101"/>
            <a:chExt cx="1261886" cy="1055032"/>
          </a:xfrm>
        </p:grpSpPr>
        <p:sp>
          <p:nvSpPr>
            <p:cNvPr id="1475" name="Google Shape;1475;p23"/>
            <p:cNvSpPr/>
            <p:nvPr/>
          </p:nvSpPr>
          <p:spPr>
            <a:xfrm>
              <a:off x="8778292" y="5010683"/>
              <a:ext cx="228" cy="2971"/>
            </a:xfrm>
            <a:custGeom>
              <a:rect b="b" l="l" r="r" t="t"/>
              <a:pathLst>
                <a:path extrusionOk="0" h="2971" w="228">
                  <a:moveTo>
                    <a:pt x="229" y="0"/>
                  </a:moveTo>
                  <a:cubicBezTo>
                    <a:pt x="229" y="915"/>
                    <a:pt x="0" y="2058"/>
                    <a:pt x="0" y="2972"/>
                  </a:cubicBezTo>
                  <a:cubicBezTo>
                    <a:pt x="229" y="2058"/>
                    <a:pt x="229" y="1143"/>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76" name="Google Shape;1476;p23"/>
            <p:cNvSpPr/>
            <p:nvPr/>
          </p:nvSpPr>
          <p:spPr>
            <a:xfrm>
              <a:off x="8686623" y="5046573"/>
              <a:ext cx="2971" cy="36804"/>
            </a:xfrm>
            <a:custGeom>
              <a:rect b="b" l="l" r="r" t="t"/>
              <a:pathLst>
                <a:path extrusionOk="0" h="36804" w="2971">
                  <a:moveTo>
                    <a:pt x="2971" y="36804"/>
                  </a:moveTo>
                  <a:cubicBezTo>
                    <a:pt x="1828" y="24460"/>
                    <a:pt x="914" y="12115"/>
                    <a:pt x="0" y="0"/>
                  </a:cubicBezTo>
                  <a:cubicBezTo>
                    <a:pt x="914" y="12115"/>
                    <a:pt x="1828" y="24460"/>
                    <a:pt x="2971" y="3680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77" name="Google Shape;1477;p23"/>
            <p:cNvSpPr/>
            <p:nvPr/>
          </p:nvSpPr>
          <p:spPr>
            <a:xfrm>
              <a:off x="8779435" y="5000625"/>
              <a:ext cx="228" cy="1600"/>
            </a:xfrm>
            <a:custGeom>
              <a:rect b="b" l="l" r="r" t="t"/>
              <a:pathLst>
                <a:path extrusionOk="0" h="1600" w="228">
                  <a:moveTo>
                    <a:pt x="229" y="0"/>
                  </a:moveTo>
                  <a:cubicBezTo>
                    <a:pt x="229" y="457"/>
                    <a:pt x="0" y="1143"/>
                    <a:pt x="0" y="1600"/>
                  </a:cubicBezTo>
                  <a:cubicBezTo>
                    <a:pt x="229" y="1143"/>
                    <a:pt x="229" y="686"/>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78" name="Google Shape;1478;p23"/>
            <p:cNvSpPr/>
            <p:nvPr/>
          </p:nvSpPr>
          <p:spPr>
            <a:xfrm>
              <a:off x="8683194" y="5004054"/>
              <a:ext cx="2514" cy="31775"/>
            </a:xfrm>
            <a:custGeom>
              <a:rect b="b" l="l" r="r" t="t"/>
              <a:pathLst>
                <a:path extrusionOk="0" h="31775" w="2514">
                  <a:moveTo>
                    <a:pt x="2514" y="31775"/>
                  </a:moveTo>
                  <a:cubicBezTo>
                    <a:pt x="1600" y="21260"/>
                    <a:pt x="914" y="10516"/>
                    <a:pt x="0" y="0"/>
                  </a:cubicBezTo>
                  <a:cubicBezTo>
                    <a:pt x="914" y="10516"/>
                    <a:pt x="1600" y="21260"/>
                    <a:pt x="2514" y="317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79" name="Google Shape;1479;p23"/>
            <p:cNvSpPr/>
            <p:nvPr/>
          </p:nvSpPr>
          <p:spPr>
            <a:xfrm>
              <a:off x="8642734" y="4809429"/>
              <a:ext cx="210286" cy="195195"/>
            </a:xfrm>
            <a:custGeom>
              <a:rect b="b" l="l" r="r" t="t"/>
              <a:pathLst>
                <a:path extrusionOk="0" h="195195" w="210286">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80" name="Google Shape;1480;p23"/>
            <p:cNvSpPr/>
            <p:nvPr/>
          </p:nvSpPr>
          <p:spPr>
            <a:xfrm>
              <a:off x="8777377" y="5021199"/>
              <a:ext cx="228" cy="2971"/>
            </a:xfrm>
            <a:custGeom>
              <a:rect b="b" l="l" r="r" t="t"/>
              <a:pathLst>
                <a:path extrusionOk="0" h="2971" w="228">
                  <a:moveTo>
                    <a:pt x="228" y="0"/>
                  </a:moveTo>
                  <a:cubicBezTo>
                    <a:pt x="228" y="914"/>
                    <a:pt x="0" y="2057"/>
                    <a:pt x="0" y="2972"/>
                  </a:cubicBezTo>
                  <a:cubicBezTo>
                    <a:pt x="0" y="2057"/>
                    <a:pt x="228" y="1143"/>
                    <a:pt x="228"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81" name="Google Shape;1481;p23"/>
            <p:cNvSpPr/>
            <p:nvPr/>
          </p:nvSpPr>
          <p:spPr>
            <a:xfrm>
              <a:off x="8673593" y="5052517"/>
              <a:ext cx="457" cy="5715"/>
            </a:xfrm>
            <a:custGeom>
              <a:rect b="b" l="l" r="r" t="t"/>
              <a:pathLst>
                <a:path extrusionOk="0" h="5715" w="457">
                  <a:moveTo>
                    <a:pt x="0" y="0"/>
                  </a:moveTo>
                  <a:cubicBezTo>
                    <a:pt x="229" y="1829"/>
                    <a:pt x="229" y="3886"/>
                    <a:pt x="458" y="5715"/>
                  </a:cubicBezTo>
                  <a:cubicBezTo>
                    <a:pt x="229" y="3886"/>
                    <a:pt x="0"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82" name="Google Shape;1482;p23"/>
            <p:cNvSpPr/>
            <p:nvPr/>
          </p:nvSpPr>
          <p:spPr>
            <a:xfrm>
              <a:off x="8583296" y="4987137"/>
              <a:ext cx="1371" cy="1828"/>
            </a:xfrm>
            <a:custGeom>
              <a:rect b="b" l="l" r="r" t="t"/>
              <a:pathLst>
                <a:path extrusionOk="0" h="1828" w="1371">
                  <a:moveTo>
                    <a:pt x="1372" y="1828"/>
                  </a:moveTo>
                  <a:cubicBezTo>
                    <a:pt x="915" y="1143"/>
                    <a:pt x="458" y="457"/>
                    <a:pt x="0" y="0"/>
                  </a:cubicBezTo>
                  <a:cubicBezTo>
                    <a:pt x="686" y="457"/>
                    <a:pt x="915" y="1143"/>
                    <a:pt x="1372" y="182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83" name="Google Shape;1483;p23"/>
            <p:cNvSpPr/>
            <p:nvPr/>
          </p:nvSpPr>
          <p:spPr>
            <a:xfrm>
              <a:off x="8674279" y="5065318"/>
              <a:ext cx="228" cy="5257"/>
            </a:xfrm>
            <a:custGeom>
              <a:rect b="b" l="l" r="r" t="t"/>
              <a:pathLst>
                <a:path extrusionOk="0" h="5257" w="228">
                  <a:moveTo>
                    <a:pt x="0" y="0"/>
                  </a:moveTo>
                  <a:cubicBezTo>
                    <a:pt x="0" y="1829"/>
                    <a:pt x="229" y="3429"/>
                    <a:pt x="229" y="5258"/>
                  </a:cubicBezTo>
                  <a:cubicBezTo>
                    <a:pt x="229" y="3429"/>
                    <a:pt x="229"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84" name="Google Shape;1484;p23"/>
            <p:cNvSpPr/>
            <p:nvPr/>
          </p:nvSpPr>
          <p:spPr>
            <a:xfrm>
              <a:off x="8442765" y="4341700"/>
              <a:ext cx="560645" cy="668982"/>
            </a:xfrm>
            <a:custGeom>
              <a:rect b="b" l="l" r="r" t="t"/>
              <a:pathLst>
                <a:path extrusionOk="0" h="668982" w="560645">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85" name="Google Shape;1485;p23"/>
            <p:cNvSpPr/>
            <p:nvPr/>
          </p:nvSpPr>
          <p:spPr>
            <a:xfrm>
              <a:off x="8674965" y="5078577"/>
              <a:ext cx="228" cy="4343"/>
            </a:xfrm>
            <a:custGeom>
              <a:rect b="b" l="l" r="r" t="t"/>
              <a:pathLst>
                <a:path extrusionOk="0" h="4343" w="228">
                  <a:moveTo>
                    <a:pt x="0" y="0"/>
                  </a:moveTo>
                  <a:cubicBezTo>
                    <a:pt x="0" y="1371"/>
                    <a:pt x="229" y="2971"/>
                    <a:pt x="229" y="4343"/>
                  </a:cubicBezTo>
                  <a:cubicBezTo>
                    <a:pt x="229" y="2971"/>
                    <a:pt x="0" y="1371"/>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86" name="Google Shape;1486;p23"/>
            <p:cNvSpPr/>
            <p:nvPr/>
          </p:nvSpPr>
          <p:spPr>
            <a:xfrm>
              <a:off x="8672679" y="5039715"/>
              <a:ext cx="457" cy="6172"/>
            </a:xfrm>
            <a:custGeom>
              <a:rect b="b" l="l" r="r" t="t"/>
              <a:pathLst>
                <a:path extrusionOk="0" h="6172" w="457">
                  <a:moveTo>
                    <a:pt x="0" y="0"/>
                  </a:moveTo>
                  <a:cubicBezTo>
                    <a:pt x="229" y="2057"/>
                    <a:pt x="229" y="4114"/>
                    <a:pt x="457" y="6172"/>
                  </a:cubicBezTo>
                  <a:cubicBezTo>
                    <a:pt x="457" y="4114"/>
                    <a:pt x="229"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87" name="Google Shape;1487;p23"/>
            <p:cNvSpPr/>
            <p:nvPr/>
          </p:nvSpPr>
          <p:spPr>
            <a:xfrm>
              <a:off x="8959800" y="4402150"/>
              <a:ext cx="6858" cy="5029"/>
            </a:xfrm>
            <a:custGeom>
              <a:rect b="b" l="l" r="r" t="t"/>
              <a:pathLst>
                <a:path extrusionOk="0" h="5029" w="6858">
                  <a:moveTo>
                    <a:pt x="0" y="0"/>
                  </a:moveTo>
                  <a:cubicBezTo>
                    <a:pt x="2286" y="1600"/>
                    <a:pt x="4572" y="3200"/>
                    <a:pt x="6858" y="5029"/>
                  </a:cubicBezTo>
                  <a:cubicBezTo>
                    <a:pt x="4572" y="3200"/>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88" name="Google Shape;1488;p23"/>
            <p:cNvSpPr/>
            <p:nvPr/>
          </p:nvSpPr>
          <p:spPr>
            <a:xfrm>
              <a:off x="8967344" y="4407865"/>
              <a:ext cx="6629" cy="5257"/>
            </a:xfrm>
            <a:custGeom>
              <a:rect b="b" l="l" r="r" t="t"/>
              <a:pathLst>
                <a:path extrusionOk="0" h="5257" w="6629">
                  <a:moveTo>
                    <a:pt x="0" y="0"/>
                  </a:moveTo>
                  <a:cubicBezTo>
                    <a:pt x="2286" y="1829"/>
                    <a:pt x="4572" y="3429"/>
                    <a:pt x="6630" y="5258"/>
                  </a:cubicBezTo>
                  <a:cubicBezTo>
                    <a:pt x="4572" y="3429"/>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89" name="Google Shape;1489;p23"/>
            <p:cNvSpPr/>
            <p:nvPr/>
          </p:nvSpPr>
          <p:spPr>
            <a:xfrm>
              <a:off x="8952485" y="4397121"/>
              <a:ext cx="7315" cy="5029"/>
            </a:xfrm>
            <a:custGeom>
              <a:rect b="b" l="l" r="r" t="t"/>
              <a:pathLst>
                <a:path extrusionOk="0" h="5029" w="7315">
                  <a:moveTo>
                    <a:pt x="0" y="0"/>
                  </a:moveTo>
                  <a:cubicBezTo>
                    <a:pt x="2515" y="1600"/>
                    <a:pt x="4801" y="3200"/>
                    <a:pt x="7316" y="5029"/>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90" name="Google Shape;1490;p23"/>
            <p:cNvSpPr/>
            <p:nvPr/>
          </p:nvSpPr>
          <p:spPr>
            <a:xfrm>
              <a:off x="8671764" y="5027142"/>
              <a:ext cx="457" cy="6629"/>
            </a:xfrm>
            <a:custGeom>
              <a:rect b="b" l="l" r="r" t="t"/>
              <a:pathLst>
                <a:path extrusionOk="0" h="6629" w="457">
                  <a:moveTo>
                    <a:pt x="0" y="0"/>
                  </a:moveTo>
                  <a:cubicBezTo>
                    <a:pt x="228" y="2286"/>
                    <a:pt x="228" y="4572"/>
                    <a:pt x="457" y="6629"/>
                  </a:cubicBezTo>
                  <a:cubicBezTo>
                    <a:pt x="457" y="4572"/>
                    <a:pt x="228" y="2286"/>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91" name="Google Shape;1491;p23"/>
            <p:cNvSpPr/>
            <p:nvPr/>
          </p:nvSpPr>
          <p:spPr>
            <a:xfrm>
              <a:off x="8944713" y="4392091"/>
              <a:ext cx="7315" cy="4572"/>
            </a:xfrm>
            <a:custGeom>
              <a:rect b="b" l="l" r="r" t="t"/>
              <a:pathLst>
                <a:path extrusionOk="0" h="4572" w="7315">
                  <a:moveTo>
                    <a:pt x="0" y="0"/>
                  </a:moveTo>
                  <a:cubicBezTo>
                    <a:pt x="2515" y="1600"/>
                    <a:pt x="4801" y="2972"/>
                    <a:pt x="7315" y="4572"/>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92" name="Google Shape;1492;p23"/>
            <p:cNvSpPr/>
            <p:nvPr/>
          </p:nvSpPr>
          <p:spPr>
            <a:xfrm>
              <a:off x="8995462" y="4432554"/>
              <a:ext cx="5715" cy="6172"/>
            </a:xfrm>
            <a:custGeom>
              <a:rect b="b" l="l" r="r" t="t"/>
              <a:pathLst>
                <a:path extrusionOk="0" h="6172" w="5715">
                  <a:moveTo>
                    <a:pt x="0" y="0"/>
                  </a:moveTo>
                  <a:cubicBezTo>
                    <a:pt x="2058" y="2057"/>
                    <a:pt x="3886" y="4115"/>
                    <a:pt x="5715" y="6172"/>
                  </a:cubicBezTo>
                  <a:cubicBezTo>
                    <a:pt x="3886" y="4115"/>
                    <a:pt x="2058"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93" name="Google Shape;1493;p23"/>
            <p:cNvSpPr/>
            <p:nvPr/>
          </p:nvSpPr>
          <p:spPr>
            <a:xfrm>
              <a:off x="8670850" y="5014569"/>
              <a:ext cx="457" cy="7543"/>
            </a:xfrm>
            <a:custGeom>
              <a:rect b="b" l="l" r="r" t="t"/>
              <a:pathLst>
                <a:path extrusionOk="0" h="7543" w="457">
                  <a:moveTo>
                    <a:pt x="0" y="0"/>
                  </a:moveTo>
                  <a:cubicBezTo>
                    <a:pt x="229" y="2514"/>
                    <a:pt x="457" y="5029"/>
                    <a:pt x="457" y="7543"/>
                  </a:cubicBezTo>
                  <a:cubicBezTo>
                    <a:pt x="457" y="5029"/>
                    <a:pt x="229" y="2514"/>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94" name="Google Shape;1494;p23"/>
            <p:cNvSpPr/>
            <p:nvPr/>
          </p:nvSpPr>
          <p:spPr>
            <a:xfrm>
              <a:off x="8988375" y="4425696"/>
              <a:ext cx="5715" cy="5486"/>
            </a:xfrm>
            <a:custGeom>
              <a:rect b="b" l="l" r="r" t="t"/>
              <a:pathLst>
                <a:path extrusionOk="0" h="5486" w="5715">
                  <a:moveTo>
                    <a:pt x="0" y="0"/>
                  </a:moveTo>
                  <a:cubicBezTo>
                    <a:pt x="1828" y="1829"/>
                    <a:pt x="3886" y="3658"/>
                    <a:pt x="5715" y="5486"/>
                  </a:cubicBezTo>
                  <a:cubicBezTo>
                    <a:pt x="3657" y="3658"/>
                    <a:pt x="1828"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95" name="Google Shape;1495;p23"/>
            <p:cNvSpPr/>
            <p:nvPr/>
          </p:nvSpPr>
          <p:spPr>
            <a:xfrm>
              <a:off x="8981746" y="4419752"/>
              <a:ext cx="6172" cy="5715"/>
            </a:xfrm>
            <a:custGeom>
              <a:rect b="b" l="l" r="r" t="t"/>
              <a:pathLst>
                <a:path extrusionOk="0" h="5715" w="6172">
                  <a:moveTo>
                    <a:pt x="0" y="0"/>
                  </a:moveTo>
                  <a:cubicBezTo>
                    <a:pt x="2058" y="1829"/>
                    <a:pt x="4115" y="3658"/>
                    <a:pt x="6172" y="5715"/>
                  </a:cubicBezTo>
                  <a:cubicBezTo>
                    <a:pt x="4344" y="3658"/>
                    <a:pt x="2286"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96" name="Google Shape;1496;p23"/>
            <p:cNvSpPr/>
            <p:nvPr/>
          </p:nvSpPr>
          <p:spPr>
            <a:xfrm>
              <a:off x="8974431" y="4413351"/>
              <a:ext cx="6172" cy="5257"/>
            </a:xfrm>
            <a:custGeom>
              <a:rect b="b" l="l" r="r" t="t"/>
              <a:pathLst>
                <a:path extrusionOk="0" h="5257" w="6172">
                  <a:moveTo>
                    <a:pt x="0" y="0"/>
                  </a:moveTo>
                  <a:cubicBezTo>
                    <a:pt x="2057" y="1600"/>
                    <a:pt x="4115" y="3429"/>
                    <a:pt x="6172" y="5258"/>
                  </a:cubicBezTo>
                  <a:cubicBezTo>
                    <a:pt x="4115" y="3429"/>
                    <a:pt x="2057"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97" name="Google Shape;1497;p23"/>
            <p:cNvSpPr/>
            <p:nvPr/>
          </p:nvSpPr>
          <p:spPr>
            <a:xfrm>
              <a:off x="8682508" y="4990338"/>
              <a:ext cx="97612" cy="119661"/>
            </a:xfrm>
            <a:custGeom>
              <a:rect b="b" l="l" r="r" t="t"/>
              <a:pathLst>
                <a:path extrusionOk="0" h="119661" w="97612">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98" name="Google Shape;1498;p23"/>
            <p:cNvSpPr/>
            <p:nvPr/>
          </p:nvSpPr>
          <p:spPr>
            <a:xfrm>
              <a:off x="8627761" y="5162702"/>
              <a:ext cx="224826" cy="64355"/>
            </a:xfrm>
            <a:custGeom>
              <a:rect b="b" l="l" r="r" t="t"/>
              <a:pathLst>
                <a:path extrusionOk="0" h="64355" w="224826">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99" name="Google Shape;1499;p23"/>
            <p:cNvSpPr/>
            <p:nvPr/>
          </p:nvSpPr>
          <p:spPr>
            <a:xfrm>
              <a:off x="8622158" y="5103089"/>
              <a:ext cx="233716" cy="73070"/>
            </a:xfrm>
            <a:custGeom>
              <a:rect b="b" l="l" r="r" t="t"/>
              <a:pathLst>
                <a:path extrusionOk="0" h="73070" w="233716">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00" name="Google Shape;1500;p23"/>
            <p:cNvSpPr/>
            <p:nvPr/>
          </p:nvSpPr>
          <p:spPr>
            <a:xfrm>
              <a:off x="8781695" y="4391863"/>
              <a:ext cx="283983" cy="715060"/>
            </a:xfrm>
            <a:custGeom>
              <a:rect b="b" l="l" r="r" t="t"/>
              <a:pathLst>
                <a:path extrusionOk="0" h="715060" w="283983">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01" name="Google Shape;1501;p23"/>
            <p:cNvSpPr/>
            <p:nvPr/>
          </p:nvSpPr>
          <p:spPr>
            <a:xfrm>
              <a:off x="8551063" y="4938445"/>
              <a:ext cx="124452" cy="163924"/>
            </a:xfrm>
            <a:custGeom>
              <a:rect b="b" l="l" r="r" t="t"/>
              <a:pathLst>
                <a:path extrusionOk="0" h="163924" w="124452">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02" name="Google Shape;1502;p23"/>
            <p:cNvSpPr/>
            <p:nvPr/>
          </p:nvSpPr>
          <p:spPr>
            <a:xfrm>
              <a:off x="8053969" y="4612547"/>
              <a:ext cx="150328" cy="146779"/>
            </a:xfrm>
            <a:custGeom>
              <a:rect b="b" l="l" r="r" t="t"/>
              <a:pathLst>
                <a:path extrusionOk="0" h="146779" w="150328">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03" name="Google Shape;1503;p23"/>
            <p:cNvSpPr/>
            <p:nvPr/>
          </p:nvSpPr>
          <p:spPr>
            <a:xfrm>
              <a:off x="8633359" y="5223052"/>
              <a:ext cx="210769" cy="55978"/>
            </a:xfrm>
            <a:custGeom>
              <a:rect b="b" l="l" r="r" t="t"/>
              <a:pathLst>
                <a:path extrusionOk="0" h="55978" w="210769">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04" name="Google Shape;1504;p23"/>
            <p:cNvSpPr/>
            <p:nvPr/>
          </p:nvSpPr>
          <p:spPr>
            <a:xfrm>
              <a:off x="8014648" y="4768617"/>
              <a:ext cx="271771" cy="468507"/>
            </a:xfrm>
            <a:custGeom>
              <a:rect b="b" l="l" r="r" t="t"/>
              <a:pathLst>
                <a:path extrusionOk="0" h="468507" w="271771">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05" name="Google Shape;1505;p23"/>
            <p:cNvSpPr/>
            <p:nvPr/>
          </p:nvSpPr>
          <p:spPr>
            <a:xfrm>
              <a:off x="8466054" y="4373038"/>
              <a:ext cx="191301" cy="271405"/>
            </a:xfrm>
            <a:custGeom>
              <a:rect b="b" l="l" r="r" t="t"/>
              <a:pathLst>
                <a:path extrusionOk="0" h="271405" w="191301">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06" name="Google Shape;1506;p23"/>
            <p:cNvSpPr/>
            <p:nvPr/>
          </p:nvSpPr>
          <p:spPr>
            <a:xfrm>
              <a:off x="8768919" y="5094351"/>
              <a:ext cx="2286" cy="457"/>
            </a:xfrm>
            <a:custGeom>
              <a:rect b="b" l="l" r="r" t="t"/>
              <a:pathLst>
                <a:path extrusionOk="0" h="457" w="2286">
                  <a:moveTo>
                    <a:pt x="0" y="0"/>
                  </a:moveTo>
                  <a:cubicBezTo>
                    <a:pt x="0" y="229"/>
                    <a:pt x="0" y="457"/>
                    <a:pt x="0" y="457"/>
                  </a:cubicBezTo>
                  <a:cubicBezTo>
                    <a:pt x="0" y="457"/>
                    <a:pt x="0" y="229"/>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07" name="Google Shape;1507;p23"/>
            <p:cNvSpPr/>
            <p:nvPr/>
          </p:nvSpPr>
          <p:spPr>
            <a:xfrm>
              <a:off x="8768233" y="5098008"/>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08" name="Google Shape;1508;p23"/>
            <p:cNvSpPr/>
            <p:nvPr/>
          </p:nvSpPr>
          <p:spPr>
            <a:xfrm>
              <a:off x="8767548" y="5100751"/>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09" name="Google Shape;1509;p23"/>
            <p:cNvSpPr/>
            <p:nvPr/>
          </p:nvSpPr>
          <p:spPr>
            <a:xfrm>
              <a:off x="8769376" y="5090922"/>
              <a:ext cx="2286" cy="457"/>
            </a:xfrm>
            <a:custGeom>
              <a:rect b="b" l="l" r="r" t="t"/>
              <a:pathLst>
                <a:path extrusionOk="0" h="457" w="2286">
                  <a:moveTo>
                    <a:pt x="0" y="0"/>
                  </a:moveTo>
                  <a:cubicBezTo>
                    <a:pt x="0" y="229"/>
                    <a:pt x="0" y="457"/>
                    <a:pt x="0" y="457"/>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10" name="Google Shape;1510;p23"/>
            <p:cNvSpPr/>
            <p:nvPr/>
          </p:nvSpPr>
          <p:spPr>
            <a:xfrm>
              <a:off x="8766176" y="5103952"/>
              <a:ext cx="2286" cy="101"/>
            </a:xfrm>
            <a:custGeom>
              <a:rect b="b" l="l" r="r" t="t"/>
              <a:pathLst>
                <a:path extrusionOk="0" h="101" w="2286">
                  <a:moveTo>
                    <a:pt x="0" y="0"/>
                  </a:moveTo>
                  <a:cubicBezTo>
                    <a:pt x="0" y="0"/>
                    <a:pt x="0" y="229"/>
                    <a:pt x="0" y="0"/>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11" name="Google Shape;1511;p23"/>
            <p:cNvSpPr/>
            <p:nvPr/>
          </p:nvSpPr>
          <p:spPr>
            <a:xfrm>
              <a:off x="8769148" y="5092750"/>
              <a:ext cx="2286" cy="457"/>
            </a:xfrm>
            <a:custGeom>
              <a:rect b="b" l="l" r="r" t="t"/>
              <a:pathLst>
                <a:path extrusionOk="0" h="457" w="2286">
                  <a:moveTo>
                    <a:pt x="0" y="0"/>
                  </a:moveTo>
                  <a:cubicBezTo>
                    <a:pt x="0" y="228"/>
                    <a:pt x="0" y="457"/>
                    <a:pt x="0" y="457"/>
                  </a:cubicBezTo>
                  <a:cubicBezTo>
                    <a:pt x="0" y="228"/>
                    <a:pt x="0" y="228"/>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12" name="Google Shape;1512;p23"/>
            <p:cNvSpPr/>
            <p:nvPr/>
          </p:nvSpPr>
          <p:spPr>
            <a:xfrm>
              <a:off x="8767090" y="5101894"/>
              <a:ext cx="2286" cy="101"/>
            </a:xfrm>
            <a:custGeom>
              <a:rect b="b" l="l" r="r" t="t"/>
              <a:pathLst>
                <a:path extrusionOk="0" h="101" w="2286">
                  <a:moveTo>
                    <a:pt x="0" y="0"/>
                  </a:moveTo>
                  <a:cubicBezTo>
                    <a:pt x="0" y="0"/>
                    <a:pt x="0" y="228"/>
                    <a:pt x="0" y="0"/>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13" name="Google Shape;1513;p23"/>
            <p:cNvSpPr/>
            <p:nvPr/>
          </p:nvSpPr>
          <p:spPr>
            <a:xfrm>
              <a:off x="8764176" y="5106466"/>
              <a:ext cx="171" cy="2286"/>
            </a:xfrm>
            <a:custGeom>
              <a:rect b="b" l="l" r="r" t="t"/>
              <a:pathLst>
                <a:path extrusionOk="0" h="2286" w="171">
                  <a:moveTo>
                    <a:pt x="172" y="0"/>
                  </a:moveTo>
                  <a:cubicBezTo>
                    <a:pt x="-57" y="0"/>
                    <a:pt x="-57" y="0"/>
                    <a:pt x="172" y="0"/>
                  </a:cubicBezTo>
                  <a:cubicBezTo>
                    <a:pt x="-57" y="0"/>
                    <a:pt x="-57" y="0"/>
                    <a:pt x="172"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14" name="Google Shape;1514;p23"/>
            <p:cNvSpPr/>
            <p:nvPr/>
          </p:nvSpPr>
          <p:spPr>
            <a:xfrm>
              <a:off x="8768462" y="5096179"/>
              <a:ext cx="2286" cy="457"/>
            </a:xfrm>
            <a:custGeom>
              <a:rect b="b" l="l" r="r" t="t"/>
              <a:pathLst>
                <a:path extrusionOk="0" h="457" w="2286">
                  <a:moveTo>
                    <a:pt x="0" y="0"/>
                  </a:moveTo>
                  <a:cubicBezTo>
                    <a:pt x="0" y="228"/>
                    <a:pt x="0" y="228"/>
                    <a:pt x="0" y="457"/>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15" name="Google Shape;1515;p23"/>
            <p:cNvSpPr/>
            <p:nvPr/>
          </p:nvSpPr>
          <p:spPr>
            <a:xfrm>
              <a:off x="8763433" y="5107152"/>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16" name="Google Shape;1516;p23"/>
            <p:cNvSpPr/>
            <p:nvPr/>
          </p:nvSpPr>
          <p:spPr>
            <a:xfrm>
              <a:off x="8004037" y="4330236"/>
              <a:ext cx="1072653" cy="961897"/>
            </a:xfrm>
            <a:custGeom>
              <a:rect b="b" l="l" r="r" t="t"/>
              <a:pathLst>
                <a:path extrusionOk="0" h="961897" w="1072653">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17" name="Google Shape;1517;p23"/>
            <p:cNvSpPr/>
            <p:nvPr/>
          </p:nvSpPr>
          <p:spPr>
            <a:xfrm>
              <a:off x="8766633" y="5103037"/>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18" name="Google Shape;1518;p23"/>
            <p:cNvSpPr/>
            <p:nvPr/>
          </p:nvSpPr>
          <p:spPr>
            <a:xfrm>
              <a:off x="8762747" y="5107609"/>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19" name="Google Shape;1519;p23"/>
            <p:cNvSpPr/>
            <p:nvPr/>
          </p:nvSpPr>
          <p:spPr>
            <a:xfrm>
              <a:off x="8862848" y="5255971"/>
              <a:ext cx="139014" cy="13180"/>
            </a:xfrm>
            <a:custGeom>
              <a:rect b="b" l="l" r="r" t="t"/>
              <a:pathLst>
                <a:path extrusionOk="0" h="13180" w="139014">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20" name="Google Shape;1520;p23"/>
            <p:cNvSpPr/>
            <p:nvPr/>
          </p:nvSpPr>
          <p:spPr>
            <a:xfrm>
              <a:off x="8281222" y="4830303"/>
              <a:ext cx="57015" cy="109742"/>
            </a:xfrm>
            <a:custGeom>
              <a:rect b="b" l="l" r="r" t="t"/>
              <a:pathLst>
                <a:path extrusionOk="0" h="109742" w="57015">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21" name="Google Shape;1521;p23"/>
            <p:cNvSpPr/>
            <p:nvPr/>
          </p:nvSpPr>
          <p:spPr>
            <a:xfrm>
              <a:off x="7903196" y="5238826"/>
              <a:ext cx="123687" cy="14259"/>
            </a:xfrm>
            <a:custGeom>
              <a:rect b="b" l="l" r="r" t="t"/>
              <a:pathLst>
                <a:path extrusionOk="0" h="14259" w="123687">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22" name="Google Shape;1522;p23"/>
            <p:cNvSpPr/>
            <p:nvPr/>
          </p:nvSpPr>
          <p:spPr>
            <a:xfrm>
              <a:off x="8906628" y="5100760"/>
              <a:ext cx="20954" cy="97831"/>
            </a:xfrm>
            <a:custGeom>
              <a:rect b="b" l="l" r="r" t="t"/>
              <a:pathLst>
                <a:path extrusionOk="0" h="97831" w="20954">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23" name="Google Shape;1523;p23"/>
            <p:cNvSpPr/>
            <p:nvPr/>
          </p:nvSpPr>
          <p:spPr>
            <a:xfrm>
              <a:off x="9083647" y="4498485"/>
              <a:ext cx="81435" cy="22385"/>
            </a:xfrm>
            <a:custGeom>
              <a:rect b="b" l="l" r="r" t="t"/>
              <a:pathLst>
                <a:path extrusionOk="0" h="22385" w="8143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24" name="Google Shape;1524;p23"/>
            <p:cNvSpPr/>
            <p:nvPr/>
          </p:nvSpPr>
          <p:spPr>
            <a:xfrm>
              <a:off x="8423047" y="4348286"/>
              <a:ext cx="74178" cy="51239"/>
            </a:xfrm>
            <a:custGeom>
              <a:rect b="b" l="l" r="r" t="t"/>
              <a:pathLst>
                <a:path extrusionOk="0" h="51239" w="74178">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25" name="Google Shape;1525;p23"/>
            <p:cNvSpPr/>
            <p:nvPr/>
          </p:nvSpPr>
          <p:spPr>
            <a:xfrm>
              <a:off x="8303032" y="4584748"/>
              <a:ext cx="91668" cy="16741"/>
            </a:xfrm>
            <a:custGeom>
              <a:rect b="b" l="l" r="r" t="t"/>
              <a:pathLst>
                <a:path extrusionOk="0" h="16741" w="91668">
                  <a:moveTo>
                    <a:pt x="0" y="2797"/>
                  </a:moveTo>
                  <a:cubicBezTo>
                    <a:pt x="30632" y="7369"/>
                    <a:pt x="58979" y="11712"/>
                    <a:pt x="91668" y="16741"/>
                  </a:cubicBezTo>
                  <a:cubicBezTo>
                    <a:pt x="76124" y="2111"/>
                    <a:pt x="31089" y="-4061"/>
                    <a:pt x="0" y="2797"/>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26" name="Google Shape;1526;p23"/>
            <p:cNvSpPr/>
            <p:nvPr/>
          </p:nvSpPr>
          <p:spPr>
            <a:xfrm>
              <a:off x="8374584" y="4825288"/>
              <a:ext cx="70180" cy="34518"/>
            </a:xfrm>
            <a:custGeom>
              <a:rect b="b" l="l" r="r" t="t"/>
              <a:pathLst>
                <a:path extrusionOk="0" h="34518" w="70180">
                  <a:moveTo>
                    <a:pt x="70180" y="0"/>
                  </a:moveTo>
                  <a:cubicBezTo>
                    <a:pt x="51435" y="2057"/>
                    <a:pt x="5486" y="25374"/>
                    <a:pt x="0" y="34518"/>
                  </a:cubicBezTo>
                  <a:cubicBezTo>
                    <a:pt x="23774" y="23317"/>
                    <a:pt x="52806" y="23774"/>
                    <a:pt x="7018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27" name="Google Shape;1527;p23"/>
            <p:cNvSpPr/>
            <p:nvPr/>
          </p:nvSpPr>
          <p:spPr>
            <a:xfrm>
              <a:off x="8946054" y="4295622"/>
              <a:ext cx="45750" cy="51426"/>
            </a:xfrm>
            <a:custGeom>
              <a:rect b="b" l="l" r="r" t="t"/>
              <a:pathLst>
                <a:path extrusionOk="0" h="51426" w="45750">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28" name="Google Shape;1528;p23"/>
            <p:cNvSpPr/>
            <p:nvPr/>
          </p:nvSpPr>
          <p:spPr>
            <a:xfrm>
              <a:off x="9098517" y="4694046"/>
              <a:ext cx="61765" cy="24232"/>
            </a:xfrm>
            <a:custGeom>
              <a:rect b="b" l="l" r="r" t="t"/>
              <a:pathLst>
                <a:path extrusionOk="0" h="24232" w="61765">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29" name="Google Shape;1529;p23"/>
            <p:cNvSpPr/>
            <p:nvPr/>
          </p:nvSpPr>
          <p:spPr>
            <a:xfrm>
              <a:off x="8705399" y="4237101"/>
              <a:ext cx="13897" cy="70016"/>
            </a:xfrm>
            <a:custGeom>
              <a:rect b="b" l="l" r="r" t="t"/>
              <a:pathLst>
                <a:path extrusionOk="0" h="70016" w="13897">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30" name="Google Shape;1530;p23"/>
            <p:cNvSpPr/>
            <p:nvPr/>
          </p:nvSpPr>
          <p:spPr>
            <a:xfrm>
              <a:off x="9009414" y="4882112"/>
              <a:ext cx="39415" cy="37588"/>
            </a:xfrm>
            <a:custGeom>
              <a:rect b="b" l="l" r="r" t="t"/>
              <a:pathLst>
                <a:path extrusionOk="0" h="37588" w="39415">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31" name="Google Shape;1531;p23"/>
            <p:cNvSpPr/>
            <p:nvPr/>
          </p:nvSpPr>
          <p:spPr>
            <a:xfrm>
              <a:off x="8626785" y="4797491"/>
              <a:ext cx="238837" cy="310575"/>
            </a:xfrm>
            <a:custGeom>
              <a:rect b="b" l="l" r="r" t="t"/>
              <a:pathLst>
                <a:path extrusionOk="0" h="310575" w="238837">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descr="Document with solid fill" id="1532" name="Google Shape;1532;p23">
            <a:hlinkClick r:id="rId3"/>
          </p:cNvPr>
          <p:cNvPicPr preferRelativeResize="0"/>
          <p:nvPr/>
        </p:nvPicPr>
        <p:blipFill rotWithShape="1">
          <a:blip r:embed="rId4">
            <a:alphaModFix/>
          </a:blip>
          <a:srcRect b="0" l="0" r="0" t="0"/>
          <a:stretch/>
        </p:blipFill>
        <p:spPr>
          <a:xfrm>
            <a:off x="9860702" y="3284679"/>
            <a:ext cx="1950785" cy="1950785"/>
          </a:xfrm>
          <a:prstGeom prst="rect">
            <a:avLst/>
          </a:prstGeom>
          <a:noFill/>
          <a:ln>
            <a:noFill/>
          </a:ln>
        </p:spPr>
      </p:pic>
      <p:sp>
        <p:nvSpPr>
          <p:cNvPr id="1533" name="Google Shape;1533;p23"/>
          <p:cNvSpPr txBox="1"/>
          <p:nvPr/>
        </p:nvSpPr>
        <p:spPr>
          <a:xfrm>
            <a:off x="9928285" y="5194599"/>
            <a:ext cx="1872578"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chemeClr val="lt1"/>
                </a:solidFill>
                <a:latin typeface="Calibri"/>
                <a:ea typeface="Calibri"/>
                <a:cs typeface="Calibri"/>
                <a:sym typeface="Calibri"/>
                <a:hlinkClick r:id="rId5">
                  <a:extLst>
                    <a:ext uri="{A12FA001-AC4F-418D-AE19-62706E023703}">
                      <ahyp:hlinkClr val="tx"/>
                    </a:ext>
                  </a:extLst>
                </a:hlinkClick>
              </a:rPr>
              <a:t>Leer artículo de investigación</a:t>
            </a:r>
            <a:endParaRPr b="0" i="0" sz="1400" u="none" cap="none" strike="noStrike">
              <a:solidFill>
                <a:srgbClr val="000000"/>
              </a:solidFill>
              <a:latin typeface="Arial"/>
              <a:ea typeface="Arial"/>
              <a:cs typeface="Arial"/>
              <a:sym typeface="Arial"/>
            </a:endParaRPr>
          </a:p>
        </p:txBody>
      </p:sp>
      <p:sp>
        <p:nvSpPr>
          <p:cNvPr id="1534" name="Google Shape;1534;p23"/>
          <p:cNvSpPr txBox="1"/>
          <p:nvPr/>
        </p:nvSpPr>
        <p:spPr>
          <a:xfrm>
            <a:off x="711040" y="588444"/>
            <a:ext cx="10596674" cy="916887"/>
          </a:xfrm>
          <a:prstGeom prst="rect">
            <a:avLst/>
          </a:prstGeom>
          <a:noFill/>
          <a:ln>
            <a:noFill/>
          </a:ln>
        </p:spPr>
        <p:txBody>
          <a:bodyPr anchorCtr="0" anchor="t" bIns="45700" lIns="91425" spcFirstLastPara="1" rIns="91425" wrap="square" tIns="45700">
            <a:normAutofit fontScale="92500" lnSpcReduction="20000"/>
          </a:bodyPr>
          <a:lstStyle/>
          <a:p>
            <a:pPr indent="0" lvl="0" marL="0" marR="0" rtl="0" algn="l">
              <a:lnSpc>
                <a:spcPct val="100000"/>
              </a:lnSpc>
              <a:spcBef>
                <a:spcPts val="0"/>
              </a:spcBef>
              <a:spcAft>
                <a:spcPts val="0"/>
              </a:spcAft>
              <a:buClr>
                <a:schemeClr val="lt1"/>
              </a:buClr>
              <a:buSzPct val="100000"/>
              <a:buFont typeface="Arial"/>
              <a:buNone/>
            </a:pPr>
            <a:r>
              <a:rPr b="1" i="0" lang="es-ES" sz="3600" u="none" cap="none" strike="noStrike">
                <a:solidFill>
                  <a:schemeClr val="lt1"/>
                </a:solidFill>
                <a:latin typeface="Calibri"/>
                <a:ea typeface="Calibri"/>
                <a:cs typeface="Calibri"/>
                <a:sym typeface="Calibri"/>
              </a:rPr>
              <a:t>Artículo: </a:t>
            </a:r>
            <a:r>
              <a:rPr b="0" i="0" lang="es-ES" sz="3600" u="none" cap="none" strike="noStrike">
                <a:solidFill>
                  <a:schemeClr val="lt1"/>
                </a:solidFill>
                <a:latin typeface="Calibri"/>
                <a:ea typeface="Calibri"/>
                <a:cs typeface="Calibri"/>
                <a:sym typeface="Calibri"/>
              </a:rPr>
              <a:t>Los planes estratégicos de crisis necesitan estrategias de comunicación detalladas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8" name="Shape 1538"/>
        <p:cNvGrpSpPr/>
        <p:nvPr/>
      </p:nvGrpSpPr>
      <p:grpSpPr>
        <a:xfrm>
          <a:off x="0" y="0"/>
          <a:ext cx="0" cy="0"/>
          <a:chOff x="0" y="0"/>
          <a:chExt cx="0" cy="0"/>
        </a:xfrm>
      </p:grpSpPr>
      <p:pic>
        <p:nvPicPr>
          <p:cNvPr descr="A picture containing sky, outdoor&#10;&#10;Description automatically generated" id="1539" name="Google Shape;1539;p24"/>
          <p:cNvPicPr preferRelativeResize="0"/>
          <p:nvPr>
            <p:ph idx="2" type="pic"/>
          </p:nvPr>
        </p:nvPicPr>
        <p:blipFill rotWithShape="1">
          <a:blip r:embed="rId3">
            <a:alphaModFix/>
          </a:blip>
          <a:srcRect b="0" l="15278" r="19328" t="0"/>
          <a:stretch/>
        </p:blipFill>
        <p:spPr>
          <a:xfrm>
            <a:off x="6392300" y="828764"/>
            <a:ext cx="5799700" cy="6029236"/>
          </a:xfrm>
          <a:prstGeom prst="rect">
            <a:avLst/>
          </a:prstGeom>
          <a:solidFill>
            <a:schemeClr val="lt1"/>
          </a:solidFill>
          <a:ln>
            <a:noFill/>
          </a:ln>
        </p:spPr>
      </p:pic>
      <p:sp>
        <p:nvSpPr>
          <p:cNvPr id="1540" name="Google Shape;1540;p24"/>
          <p:cNvSpPr txBox="1"/>
          <p:nvPr>
            <p:ph idx="4294967295" type="body"/>
          </p:nvPr>
        </p:nvSpPr>
        <p:spPr>
          <a:xfrm>
            <a:off x="257174" y="1314629"/>
            <a:ext cx="6135125" cy="565712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000"/>
              <a:buNone/>
            </a:pPr>
            <a:r>
              <a:rPr lang="es-ES" sz="2000">
                <a:solidFill>
                  <a:schemeClr val="lt1"/>
                </a:solidFill>
              </a:rPr>
              <a:t>El Grupo Director es importante en esta fase para:</a:t>
            </a:r>
            <a:endParaRPr/>
          </a:p>
          <a:p>
            <a:pPr indent="-342900" lvl="0" marL="342900" rtl="0" algn="l">
              <a:lnSpc>
                <a:spcPct val="90000"/>
              </a:lnSpc>
              <a:spcBef>
                <a:spcPts val="1000"/>
              </a:spcBef>
              <a:spcAft>
                <a:spcPts val="0"/>
              </a:spcAft>
              <a:buClr>
                <a:schemeClr val="lt1"/>
              </a:buClr>
              <a:buSzPts val="2000"/>
              <a:buFont typeface="Noto Sans Symbols"/>
              <a:buChar char="❖"/>
            </a:pPr>
            <a:r>
              <a:rPr lang="es-ES" sz="2000">
                <a:solidFill>
                  <a:schemeClr val="lt1"/>
                </a:solidFill>
              </a:rPr>
              <a:t>Aportar la información, experiencia y asesoramiento necesarios en caso de que se trate de algo inesperado o difícil de gestionar (por ejemplo, proporcionar apoyo en la toma de decisiones)</a:t>
            </a:r>
            <a:endParaRPr/>
          </a:p>
          <a:p>
            <a:pPr indent="-342900" lvl="0" marL="342900" rtl="0" algn="l">
              <a:lnSpc>
                <a:spcPct val="90000"/>
              </a:lnSpc>
              <a:spcBef>
                <a:spcPts val="1000"/>
              </a:spcBef>
              <a:spcAft>
                <a:spcPts val="0"/>
              </a:spcAft>
              <a:buClr>
                <a:schemeClr val="lt1"/>
              </a:buClr>
              <a:buSzPts val="2000"/>
              <a:buFont typeface="Noto Sans Symbols"/>
              <a:buChar char="❖"/>
            </a:pPr>
            <a:r>
              <a:rPr lang="es-ES" sz="2000">
                <a:solidFill>
                  <a:schemeClr val="lt1"/>
                </a:solidFill>
              </a:rPr>
              <a:t>Puede gestionar el compromiso de las partes interesadas, gestionar la imagen y la reputación del destino y dejar que el equipo de gestión de crisis se centre en responder y mitigar la crisis (por ejemplo, poner en marcha y obtener el apoyo para aplicar el plan de continuidad de la actividad)</a:t>
            </a:r>
            <a:endParaRPr/>
          </a:p>
          <a:p>
            <a:pPr indent="-342900" lvl="0" marL="342900" rtl="0" algn="l">
              <a:lnSpc>
                <a:spcPct val="90000"/>
              </a:lnSpc>
              <a:spcBef>
                <a:spcPts val="1000"/>
              </a:spcBef>
              <a:spcAft>
                <a:spcPts val="0"/>
              </a:spcAft>
              <a:buClr>
                <a:schemeClr val="lt1"/>
              </a:buClr>
              <a:buSzPts val="2000"/>
              <a:buFont typeface="Noto Sans Symbols"/>
              <a:buChar char="❖"/>
            </a:pPr>
            <a:r>
              <a:rPr lang="es-ES" sz="2000">
                <a:solidFill>
                  <a:schemeClr val="lt1"/>
                </a:solidFill>
              </a:rPr>
              <a:t>Potenciar la gestión de la cantidad de "ayuda" ofrecida por los miembros de la comunidad</a:t>
            </a:r>
            <a:endParaRPr/>
          </a:p>
          <a:p>
            <a:pPr indent="-342900" lvl="0" marL="342900" rtl="0" algn="l">
              <a:lnSpc>
                <a:spcPct val="90000"/>
              </a:lnSpc>
              <a:spcBef>
                <a:spcPts val="1000"/>
              </a:spcBef>
              <a:spcAft>
                <a:spcPts val="0"/>
              </a:spcAft>
              <a:buClr>
                <a:schemeClr val="lt1"/>
              </a:buClr>
              <a:buSzPts val="2000"/>
              <a:buFont typeface="Noto Sans Symbols"/>
              <a:buChar char="❖"/>
            </a:pPr>
            <a:r>
              <a:rPr lang="es-ES" sz="2000">
                <a:solidFill>
                  <a:schemeClr val="lt1"/>
                </a:solidFill>
              </a:rPr>
              <a:t>Empezar a documentar los factores de estrés regionales y su impacto</a:t>
            </a:r>
            <a:endParaRPr/>
          </a:p>
          <a:p>
            <a:pPr indent="-342900" lvl="0" marL="342900" rtl="0" algn="l">
              <a:lnSpc>
                <a:spcPct val="90000"/>
              </a:lnSpc>
              <a:spcBef>
                <a:spcPts val="1000"/>
              </a:spcBef>
              <a:spcAft>
                <a:spcPts val="0"/>
              </a:spcAft>
              <a:buClr>
                <a:schemeClr val="lt1"/>
              </a:buClr>
              <a:buSzPts val="2000"/>
              <a:buFont typeface="Noto Sans Symbols"/>
              <a:buChar char="❖"/>
            </a:pPr>
            <a:r>
              <a:rPr lang="es-ES" sz="2000">
                <a:solidFill>
                  <a:schemeClr val="lt1"/>
                </a:solidFill>
              </a:rPr>
              <a:t>Reunirse con frecuencia para abordar cuestiones en tiempo real y mantener informado al comité en pleno</a:t>
            </a:r>
            <a:endParaRPr/>
          </a:p>
          <a:p>
            <a:pPr indent="-342900" lvl="0" marL="342900" rtl="0" algn="l">
              <a:lnSpc>
                <a:spcPct val="90000"/>
              </a:lnSpc>
              <a:spcBef>
                <a:spcPts val="1000"/>
              </a:spcBef>
              <a:spcAft>
                <a:spcPts val="0"/>
              </a:spcAft>
              <a:buClr>
                <a:schemeClr val="lt1"/>
              </a:buClr>
              <a:buSzPts val="2000"/>
              <a:buFont typeface="Noto Sans Symbols"/>
              <a:buChar char="❖"/>
            </a:pPr>
            <a:r>
              <a:rPr lang="es-ES" sz="2000">
                <a:solidFill>
                  <a:schemeClr val="lt1"/>
                </a:solidFill>
              </a:rPr>
              <a:t>Apoyar la toma de decisiones a corto plazo de la unidad de respuesta y, al mismo tiempo, avanzar en las necesidades a largo plazo y la elaboración de estrategias</a:t>
            </a:r>
            <a:endParaRPr/>
          </a:p>
          <a:p>
            <a:pPr indent="-215900" lvl="0" marL="342900" rtl="0" algn="l">
              <a:lnSpc>
                <a:spcPct val="100000"/>
              </a:lnSpc>
              <a:spcBef>
                <a:spcPts val="0"/>
              </a:spcBef>
              <a:spcAft>
                <a:spcPts val="0"/>
              </a:spcAft>
              <a:buClr>
                <a:srgbClr val="4D4D4D"/>
              </a:buClr>
              <a:buSzPts val="2000"/>
              <a:buFont typeface="Noto Sans Symbols"/>
              <a:buNone/>
            </a:pPr>
            <a:r>
              <a:t/>
            </a:r>
            <a:endParaRPr i="1" sz="2000">
              <a:solidFill>
                <a:schemeClr val="lt1"/>
              </a:solidFill>
            </a:endParaRPr>
          </a:p>
        </p:txBody>
      </p:sp>
      <p:sp>
        <p:nvSpPr>
          <p:cNvPr id="1541" name="Google Shape;1541;p24"/>
          <p:cNvSpPr/>
          <p:nvPr/>
        </p:nvSpPr>
        <p:spPr>
          <a:xfrm>
            <a:off x="0" y="0"/>
            <a:ext cx="12192000" cy="1181830"/>
          </a:xfrm>
          <a:prstGeom prst="rect">
            <a:avLst/>
          </a:prstGeom>
          <a:solidFill>
            <a:srgbClr val="7A547C"/>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42" name="Google Shape;1542;p24"/>
          <p:cNvSpPr txBox="1"/>
          <p:nvPr/>
        </p:nvSpPr>
        <p:spPr>
          <a:xfrm>
            <a:off x="247649" y="-18499"/>
            <a:ext cx="119445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es-ES" sz="4000" u="none" cap="none" strike="noStrike">
                <a:solidFill>
                  <a:schemeClr val="lt1"/>
                </a:solidFill>
                <a:latin typeface="Calibri"/>
                <a:ea typeface="Calibri"/>
                <a:cs typeface="Calibri"/>
                <a:sym typeface="Calibri"/>
              </a:rPr>
              <a:t>Paso 2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1" i="0" lang="es-ES" sz="3200" u="none" cap="none" strike="noStrike">
                <a:solidFill>
                  <a:schemeClr val="lt1"/>
                </a:solidFill>
                <a:latin typeface="Calibri"/>
                <a:ea typeface="Calibri"/>
                <a:cs typeface="Calibri"/>
                <a:sym typeface="Calibri"/>
              </a:rPr>
              <a:t>Primeras 1-2 horas </a:t>
            </a:r>
            <a:r>
              <a:rPr b="0" i="0" lang="es-ES" sz="1900" u="none" cap="none" strike="noStrike">
                <a:solidFill>
                  <a:schemeClr val="lt1"/>
                </a:solidFill>
                <a:latin typeface="Calibri"/>
                <a:ea typeface="Calibri"/>
                <a:cs typeface="Calibri"/>
                <a:sym typeface="Calibri"/>
              </a:rPr>
              <a:t>Aprovechar los Grupos de Dirección para obtener asesoramiento e influencia regional</a:t>
            </a:r>
            <a:endParaRPr b="0" i="0" sz="9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6" name="Shape 1546"/>
        <p:cNvGrpSpPr/>
        <p:nvPr/>
      </p:nvGrpSpPr>
      <p:grpSpPr>
        <a:xfrm>
          <a:off x="0" y="0"/>
          <a:ext cx="0" cy="0"/>
          <a:chOff x="0" y="0"/>
          <a:chExt cx="0" cy="0"/>
        </a:xfrm>
      </p:grpSpPr>
      <p:pic>
        <p:nvPicPr>
          <p:cNvPr descr="A doctor with a stethoscope around his neck&#10;&#10;Description automatically generated" id="1547" name="Google Shape;1547;p25"/>
          <p:cNvPicPr preferRelativeResize="0"/>
          <p:nvPr>
            <p:ph idx="2" type="pic"/>
          </p:nvPr>
        </p:nvPicPr>
        <p:blipFill rotWithShape="1">
          <a:blip r:embed="rId3">
            <a:alphaModFix/>
          </a:blip>
          <a:srcRect b="17357" l="0" r="0" t="17358"/>
          <a:stretch/>
        </p:blipFill>
        <p:spPr>
          <a:xfrm>
            <a:off x="6392300" y="0"/>
            <a:ext cx="5564883" cy="5447571"/>
          </a:xfrm>
          <a:prstGeom prst="rect">
            <a:avLst/>
          </a:prstGeom>
          <a:solidFill>
            <a:schemeClr val="lt1"/>
          </a:solidFill>
          <a:ln>
            <a:noFill/>
          </a:ln>
        </p:spPr>
      </p:pic>
      <p:sp>
        <p:nvSpPr>
          <p:cNvPr id="1548" name="Google Shape;1548;p25"/>
          <p:cNvSpPr txBox="1"/>
          <p:nvPr>
            <p:ph idx="4294967295" type="body"/>
          </p:nvPr>
        </p:nvSpPr>
        <p:spPr>
          <a:xfrm>
            <a:off x="314325" y="1296130"/>
            <a:ext cx="5781675" cy="565712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lt1"/>
              </a:buClr>
              <a:buSzPts val="1900"/>
              <a:buFont typeface="Noto Sans Symbols"/>
              <a:buChar char="❖"/>
            </a:pPr>
            <a:r>
              <a:rPr lang="es-ES" sz="1900">
                <a:solidFill>
                  <a:schemeClr val="lt1"/>
                </a:solidFill>
              </a:rPr>
              <a:t>Pedir a los operadores turísticos que </a:t>
            </a:r>
            <a:r>
              <a:rPr b="1" lang="es-ES" sz="1900">
                <a:solidFill>
                  <a:schemeClr val="lt1"/>
                </a:solidFill>
              </a:rPr>
              <a:t>evalúen las posibles repercusiones</a:t>
            </a:r>
            <a:r>
              <a:rPr lang="es-ES" sz="1900">
                <a:solidFill>
                  <a:schemeClr val="lt1"/>
                </a:solidFill>
              </a:rPr>
              <a:t> en su negocio y en la seguridad del personal y los visitantes, y que gestionen sus reservas y cancelaciones en consecuencia.  Aplicar las soluciones identificadas en el plan de gestión de las ciudades para apoyarlas </a:t>
            </a:r>
            <a:r>
              <a:rPr i="1" lang="es-ES" sz="1900">
                <a:solidFill>
                  <a:schemeClr val="lt1"/>
                </a:solidFill>
              </a:rPr>
              <a:t>(por ejemplo, apoyar la reubicación/el aplazamiento de grandes eventos o visitantes, según sea necesario). </a:t>
            </a:r>
            <a:endParaRPr/>
          </a:p>
          <a:p>
            <a:pPr indent="-342900" lvl="0" marL="342900" rtl="0" algn="l">
              <a:lnSpc>
                <a:spcPct val="100000"/>
              </a:lnSpc>
              <a:spcBef>
                <a:spcPts val="0"/>
              </a:spcBef>
              <a:spcAft>
                <a:spcPts val="0"/>
              </a:spcAft>
              <a:buClr>
                <a:schemeClr val="lt1"/>
              </a:buClr>
              <a:buSzPts val="1900"/>
              <a:buFont typeface="Noto Sans Symbols"/>
              <a:buChar char="❖"/>
            </a:pPr>
            <a:r>
              <a:rPr lang="es-ES" sz="1900">
                <a:solidFill>
                  <a:schemeClr val="lt1"/>
                </a:solidFill>
              </a:rPr>
              <a:t>Active y actualice la </a:t>
            </a:r>
            <a:r>
              <a:rPr b="1" lang="es-ES" sz="1900">
                <a:solidFill>
                  <a:schemeClr val="lt1"/>
                </a:solidFill>
              </a:rPr>
              <a:t>información del sitio web de gestión de crisis</a:t>
            </a:r>
            <a:r>
              <a:rPr lang="es-ES" sz="1900">
                <a:solidFill>
                  <a:schemeClr val="lt1"/>
                </a:solidFill>
              </a:rPr>
              <a:t> para que todo el mundo esté informado. Esto también aliviará la presión sobre los teléfonos.</a:t>
            </a:r>
            <a:endParaRPr/>
          </a:p>
          <a:p>
            <a:pPr indent="-342900" lvl="0" marL="342900" rtl="0" algn="l">
              <a:lnSpc>
                <a:spcPct val="100000"/>
              </a:lnSpc>
              <a:spcBef>
                <a:spcPts val="0"/>
              </a:spcBef>
              <a:spcAft>
                <a:spcPts val="0"/>
              </a:spcAft>
              <a:buClr>
                <a:schemeClr val="lt1"/>
              </a:buClr>
              <a:buSzPts val="1900"/>
              <a:buFont typeface="Noto Sans Symbols"/>
              <a:buChar char="❖"/>
            </a:pPr>
            <a:r>
              <a:rPr b="1" lang="es-ES" sz="1900">
                <a:solidFill>
                  <a:schemeClr val="lt1"/>
                </a:solidFill>
              </a:rPr>
              <a:t>Poner en marcha actividades de marketing pertinentes </a:t>
            </a:r>
            <a:r>
              <a:rPr lang="es-ES" sz="1900">
                <a:solidFill>
                  <a:schemeClr val="lt1"/>
                </a:solidFill>
              </a:rPr>
              <a:t>, como promocionar partes de la región y actividades que no se verán afectadas por el siniestro. Esto puede incluir el suministro de hojas informativas a los centros de información para visitantes y a los operadores turísticos para que transmitan información a los visitantes. </a:t>
            </a:r>
            <a:endParaRPr/>
          </a:p>
          <a:p>
            <a:pPr indent="-342900" lvl="0" marL="342900" rtl="0" algn="l">
              <a:lnSpc>
                <a:spcPct val="100000"/>
              </a:lnSpc>
              <a:spcBef>
                <a:spcPts val="0"/>
              </a:spcBef>
              <a:spcAft>
                <a:spcPts val="0"/>
              </a:spcAft>
              <a:buClr>
                <a:schemeClr val="lt1"/>
              </a:buClr>
              <a:buSzPts val="1900"/>
              <a:buFont typeface="Noto Sans Symbols"/>
              <a:buChar char="❖"/>
            </a:pPr>
            <a:r>
              <a:rPr lang="es-ES" sz="1900">
                <a:solidFill>
                  <a:schemeClr val="lt1"/>
                </a:solidFill>
              </a:rPr>
              <a:t>Preparar y enviar </a:t>
            </a:r>
            <a:r>
              <a:rPr b="1" lang="es-ES" sz="1900">
                <a:solidFill>
                  <a:schemeClr val="lt1"/>
                </a:solidFill>
              </a:rPr>
              <a:t>declaraciones de holding</a:t>
            </a:r>
            <a:r>
              <a:rPr lang="es-ES" sz="1900">
                <a:solidFill>
                  <a:schemeClr val="lt1"/>
                </a:solidFill>
              </a:rPr>
              <a:t>, temas de debate / preguntas y respuestas, y enviarlos a los medios de comunicación. Informar al personal y a los voluntarios del TCMT.</a:t>
            </a:r>
            <a:endParaRPr/>
          </a:p>
        </p:txBody>
      </p:sp>
      <p:sp>
        <p:nvSpPr>
          <p:cNvPr id="1549" name="Google Shape;1549;p25"/>
          <p:cNvSpPr/>
          <p:nvPr/>
        </p:nvSpPr>
        <p:spPr>
          <a:xfrm>
            <a:off x="0" y="0"/>
            <a:ext cx="7735200" cy="1181700"/>
          </a:xfrm>
          <a:prstGeom prst="rect">
            <a:avLst/>
          </a:prstGeom>
          <a:solidFill>
            <a:srgbClr val="7A547C"/>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50" name="Google Shape;1550;p25"/>
          <p:cNvSpPr txBox="1"/>
          <p:nvPr/>
        </p:nvSpPr>
        <p:spPr>
          <a:xfrm>
            <a:off x="234825" y="-114300"/>
            <a:ext cx="7799400" cy="1246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es-ES" sz="2500" u="none" cap="none" strike="noStrike">
                <a:solidFill>
                  <a:schemeClr val="lt1"/>
                </a:solidFill>
                <a:latin typeface="Calibri"/>
                <a:ea typeface="Calibri"/>
                <a:cs typeface="Calibri"/>
                <a:sym typeface="Calibri"/>
              </a:rPr>
              <a:t>Paso 3 </a:t>
            </a:r>
            <a:endParaRPr b="1" i="0" sz="2500" u="none" cap="none" strike="noStrike">
              <a:solidFill>
                <a:srgbClr val="000000"/>
              </a:solidFill>
            </a:endParaRPr>
          </a:p>
          <a:p>
            <a:pPr indent="0" lvl="0" marL="0" marR="0" rtl="0" algn="l">
              <a:lnSpc>
                <a:spcPct val="100000"/>
              </a:lnSpc>
              <a:spcBef>
                <a:spcPts val="0"/>
              </a:spcBef>
              <a:spcAft>
                <a:spcPts val="0"/>
              </a:spcAft>
              <a:buClr>
                <a:srgbClr val="000000"/>
              </a:buClr>
              <a:buSzPts val="3200"/>
              <a:buFont typeface="Arial"/>
              <a:buNone/>
            </a:pPr>
            <a:r>
              <a:rPr b="1" i="0" lang="es-ES" sz="2500" u="none" cap="none" strike="noStrike">
                <a:solidFill>
                  <a:schemeClr val="lt1"/>
                </a:solidFill>
                <a:latin typeface="Calibri"/>
                <a:ea typeface="Calibri"/>
                <a:cs typeface="Calibri"/>
                <a:sym typeface="Calibri"/>
              </a:rPr>
              <a:t>Primeras 2-8 horas </a:t>
            </a:r>
            <a:r>
              <a:rPr b="1" i="0" lang="es-ES" sz="2500" u="none" cap="none" strike="noStrike">
                <a:solidFill>
                  <a:schemeClr val="lt1"/>
                </a:solidFill>
                <a:latin typeface="Calibri"/>
                <a:ea typeface="Calibri"/>
                <a:cs typeface="Calibri"/>
                <a:sym typeface="Calibri"/>
              </a:rPr>
              <a:t>Comunicación con las partes interesadas</a:t>
            </a:r>
            <a:endParaRPr b="1" i="0" sz="2500" u="none" cap="none" strike="noStrike">
              <a:solidFill>
                <a:srgbClr val="0000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4" name="Shape 1554"/>
        <p:cNvGrpSpPr/>
        <p:nvPr/>
      </p:nvGrpSpPr>
      <p:grpSpPr>
        <a:xfrm>
          <a:off x="0" y="0"/>
          <a:ext cx="0" cy="0"/>
          <a:chOff x="0" y="0"/>
          <a:chExt cx="0" cy="0"/>
        </a:xfrm>
      </p:grpSpPr>
      <p:sp>
        <p:nvSpPr>
          <p:cNvPr id="1555" name="Google Shape;1555;p26"/>
          <p:cNvSpPr txBox="1"/>
          <p:nvPr>
            <p:ph idx="1" type="body"/>
          </p:nvPr>
        </p:nvSpPr>
        <p:spPr>
          <a:xfrm>
            <a:off x="740367" y="1696175"/>
            <a:ext cx="8767664" cy="421727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100000"/>
              </a:lnSpc>
              <a:spcBef>
                <a:spcPts val="0"/>
              </a:spcBef>
              <a:spcAft>
                <a:spcPts val="0"/>
              </a:spcAft>
              <a:buClr>
                <a:schemeClr val="lt1"/>
              </a:buClr>
              <a:buSzPct val="104717"/>
              <a:buNone/>
            </a:pPr>
            <a:r>
              <a:rPr b="0" i="0" lang="es-ES" sz="2291"/>
              <a:t>El estudio confirmó la necesidad común de los turistas de obtener información de distintas fuentes en la fase previa al viaje. Este conocimiento puede influir en su interpretación de los problemas de seguridad de un destino. Por ejemplo, la impresión que uno tiene sobre si un destino es seguro puede afectar directamente a sus intenciones de viaje: algunos turistas pueden decidir cancelar un viaje por completo si consideran que un destino no es seguro</a:t>
            </a:r>
            <a:r>
              <a:rPr b="0" i="0" lang="es-ES" sz="2291" u="sng" strike="noStrike">
                <a:solidFill>
                  <a:schemeClr val="hlink"/>
                </a:solidFill>
                <a:hlinkClick r:id="rId3"/>
              </a:rPr>
              <a:t>(George, 2010</a:t>
            </a:r>
            <a:r>
              <a:rPr b="0" i="0" lang="es-ES" sz="2291"/>
              <a:t>; </a:t>
            </a:r>
            <a:r>
              <a:rPr b="0" i="0" lang="es-ES" sz="2291" u="sng" strike="noStrike">
                <a:solidFill>
                  <a:schemeClr val="hlink"/>
                </a:solidFill>
                <a:hlinkClick r:id="rId4"/>
              </a:rPr>
              <a:t>Rittichainuwat et al., 2018</a:t>
            </a:r>
            <a:r>
              <a:rPr b="0" i="0" lang="es-ES" sz="2291"/>
              <a:t>).</a:t>
            </a:r>
            <a:endParaRPr sz="2291"/>
          </a:p>
          <a:p>
            <a:pPr indent="0" lvl="0" marL="0" rtl="0" algn="l">
              <a:lnSpc>
                <a:spcPct val="100000"/>
              </a:lnSpc>
              <a:spcBef>
                <a:spcPts val="0"/>
              </a:spcBef>
              <a:spcAft>
                <a:spcPts val="0"/>
              </a:spcAft>
              <a:buClr>
                <a:schemeClr val="lt1"/>
              </a:buClr>
              <a:buSzPct val="100000"/>
              <a:buNone/>
            </a:pPr>
            <a:r>
              <a:t/>
            </a:r>
            <a:endParaRPr b="0" i="0"/>
          </a:p>
          <a:p>
            <a:pPr indent="0" lvl="0" marL="0" rtl="0" algn="l">
              <a:lnSpc>
                <a:spcPct val="100000"/>
              </a:lnSpc>
              <a:spcBef>
                <a:spcPts val="0"/>
              </a:spcBef>
              <a:spcAft>
                <a:spcPts val="0"/>
              </a:spcAft>
              <a:buClr>
                <a:schemeClr val="lt1"/>
              </a:buClr>
              <a:buSzPct val="105154"/>
              <a:buNone/>
            </a:pPr>
            <a:r>
              <a:rPr b="0" i="0" lang="es-ES" sz="2282"/>
              <a:t>Aparte de la información pública difundida por el gobierno o las organizaciones turísticas, la sensación de seguridad del destino que tienen los turistas puede verse muy influida por la forma en que los medios de comunicación presentan la imagen del destino</a:t>
            </a:r>
            <a:r>
              <a:rPr b="0" i="0" lang="es-ES" sz="2282" u="sng" strike="noStrike">
                <a:solidFill>
                  <a:schemeClr val="hlink"/>
                </a:solidFill>
                <a:hlinkClick r:id="rId5"/>
              </a:rPr>
              <a:t>(Barker, Page y Meyer, 2002</a:t>
            </a:r>
            <a:r>
              <a:rPr b="0" i="0" lang="es-ES" sz="2282"/>
              <a:t>). Los medios de comunicación cubren incidentes, delitos o catástrofes, pero sus informaciones suelen ser tendenciosas o exageradas</a:t>
            </a:r>
            <a:r>
              <a:rPr b="0" i="0" lang="es-ES" sz="2282" u="sng" strike="noStrike">
                <a:solidFill>
                  <a:schemeClr val="hlink"/>
                </a:solidFill>
                <a:hlinkClick r:id="rId6"/>
              </a:rPr>
              <a:t>(Ghaderi et al., 2017</a:t>
            </a:r>
            <a:r>
              <a:rPr b="0" i="0" lang="es-ES" sz="2282"/>
              <a:t>).</a:t>
            </a:r>
            <a:endParaRPr sz="2282"/>
          </a:p>
          <a:p>
            <a:pPr indent="0" lvl="0" marL="0" rtl="0" algn="l">
              <a:lnSpc>
                <a:spcPct val="100000"/>
              </a:lnSpc>
              <a:spcBef>
                <a:spcPts val="0"/>
              </a:spcBef>
              <a:spcAft>
                <a:spcPts val="0"/>
              </a:spcAft>
              <a:buClr>
                <a:schemeClr val="lt1"/>
              </a:buClr>
              <a:buSzPct val="105154"/>
              <a:buNone/>
            </a:pPr>
            <a:r>
              <a:t/>
            </a:r>
            <a:endParaRPr i="1" sz="2282"/>
          </a:p>
        </p:txBody>
      </p:sp>
      <p:sp>
        <p:nvSpPr>
          <p:cNvPr id="1556" name="Google Shape;1556;p26"/>
          <p:cNvSpPr txBox="1"/>
          <p:nvPr>
            <p:ph idx="2" type="body"/>
          </p:nvPr>
        </p:nvSpPr>
        <p:spPr>
          <a:xfrm>
            <a:off x="734714" y="642972"/>
            <a:ext cx="10596674" cy="916887"/>
          </a:xfrm>
          <a:prstGeom prst="rect">
            <a:avLst/>
          </a:prstGeom>
          <a:noFill/>
          <a:ln>
            <a:noFill/>
          </a:ln>
        </p:spPr>
        <p:txBody>
          <a:bodyPr anchorCtr="0" anchor="t" bIns="45700" lIns="91425" spcFirstLastPara="1" rIns="91425" wrap="square" tIns="45700">
            <a:normAutofit fontScale="62500" lnSpcReduction="20000"/>
          </a:bodyPr>
          <a:lstStyle/>
          <a:p>
            <a:pPr indent="0" lvl="0" marL="0" rtl="0" algn="l">
              <a:lnSpc>
                <a:spcPct val="100000"/>
              </a:lnSpc>
              <a:spcBef>
                <a:spcPts val="0"/>
              </a:spcBef>
              <a:spcAft>
                <a:spcPts val="0"/>
              </a:spcAft>
              <a:buClr>
                <a:schemeClr val="lt1"/>
              </a:buClr>
              <a:buSzPct val="100000"/>
              <a:buNone/>
            </a:pPr>
            <a:r>
              <a:rPr b="1" i="0" lang="es-ES" sz="3600"/>
              <a:t>Artículos: </a:t>
            </a:r>
            <a:r>
              <a:rPr b="0" i="0" lang="es-ES"/>
              <a:t>Los turistas se informan</a:t>
            </a:r>
            <a:r>
              <a:rPr b="0" lang="es-ES"/>
              <a:t> Different Sources and Can be Greatly Influenced by Media </a:t>
            </a:r>
            <a:endParaRPr/>
          </a:p>
          <a:p>
            <a:pPr indent="0" lvl="0" marL="0" rtl="0" algn="l">
              <a:lnSpc>
                <a:spcPct val="100000"/>
              </a:lnSpc>
              <a:spcBef>
                <a:spcPts val="0"/>
              </a:spcBef>
              <a:spcAft>
                <a:spcPts val="0"/>
              </a:spcAft>
              <a:buClr>
                <a:schemeClr val="lt1"/>
              </a:buClr>
              <a:buSzPct val="100000"/>
              <a:buNone/>
            </a:pPr>
            <a:r>
              <a:t/>
            </a:r>
            <a:endParaRPr/>
          </a:p>
        </p:txBody>
      </p:sp>
      <p:grpSp>
        <p:nvGrpSpPr>
          <p:cNvPr id="1557" name="Google Shape;1557;p26"/>
          <p:cNvGrpSpPr/>
          <p:nvPr/>
        </p:nvGrpSpPr>
        <p:grpSpPr>
          <a:xfrm>
            <a:off x="9945283" y="1255566"/>
            <a:ext cx="1866204" cy="1526432"/>
            <a:chOff x="7903196" y="4237101"/>
            <a:chExt cx="1261886" cy="1055032"/>
          </a:xfrm>
        </p:grpSpPr>
        <p:sp>
          <p:nvSpPr>
            <p:cNvPr id="1558" name="Google Shape;1558;p26"/>
            <p:cNvSpPr/>
            <p:nvPr/>
          </p:nvSpPr>
          <p:spPr>
            <a:xfrm>
              <a:off x="8778292" y="5010683"/>
              <a:ext cx="228" cy="2971"/>
            </a:xfrm>
            <a:custGeom>
              <a:rect b="b" l="l" r="r" t="t"/>
              <a:pathLst>
                <a:path extrusionOk="0" h="2971" w="228">
                  <a:moveTo>
                    <a:pt x="229" y="0"/>
                  </a:moveTo>
                  <a:cubicBezTo>
                    <a:pt x="229" y="915"/>
                    <a:pt x="0" y="2058"/>
                    <a:pt x="0" y="2972"/>
                  </a:cubicBezTo>
                  <a:cubicBezTo>
                    <a:pt x="229" y="2058"/>
                    <a:pt x="229" y="1143"/>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59" name="Google Shape;1559;p26"/>
            <p:cNvSpPr/>
            <p:nvPr/>
          </p:nvSpPr>
          <p:spPr>
            <a:xfrm>
              <a:off x="8686623" y="5046573"/>
              <a:ext cx="2971" cy="36804"/>
            </a:xfrm>
            <a:custGeom>
              <a:rect b="b" l="l" r="r" t="t"/>
              <a:pathLst>
                <a:path extrusionOk="0" h="36804" w="2971">
                  <a:moveTo>
                    <a:pt x="2971" y="36804"/>
                  </a:moveTo>
                  <a:cubicBezTo>
                    <a:pt x="1828" y="24460"/>
                    <a:pt x="914" y="12115"/>
                    <a:pt x="0" y="0"/>
                  </a:cubicBezTo>
                  <a:cubicBezTo>
                    <a:pt x="914" y="12115"/>
                    <a:pt x="1828" y="24460"/>
                    <a:pt x="2971" y="3680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60" name="Google Shape;1560;p26"/>
            <p:cNvSpPr/>
            <p:nvPr/>
          </p:nvSpPr>
          <p:spPr>
            <a:xfrm>
              <a:off x="8779435" y="5000625"/>
              <a:ext cx="228" cy="1600"/>
            </a:xfrm>
            <a:custGeom>
              <a:rect b="b" l="l" r="r" t="t"/>
              <a:pathLst>
                <a:path extrusionOk="0" h="1600" w="228">
                  <a:moveTo>
                    <a:pt x="229" y="0"/>
                  </a:moveTo>
                  <a:cubicBezTo>
                    <a:pt x="229" y="457"/>
                    <a:pt x="0" y="1143"/>
                    <a:pt x="0" y="1600"/>
                  </a:cubicBezTo>
                  <a:cubicBezTo>
                    <a:pt x="229" y="1143"/>
                    <a:pt x="229" y="686"/>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61" name="Google Shape;1561;p26"/>
            <p:cNvSpPr/>
            <p:nvPr/>
          </p:nvSpPr>
          <p:spPr>
            <a:xfrm>
              <a:off x="8683194" y="5004054"/>
              <a:ext cx="2514" cy="31775"/>
            </a:xfrm>
            <a:custGeom>
              <a:rect b="b" l="l" r="r" t="t"/>
              <a:pathLst>
                <a:path extrusionOk="0" h="31775" w="2514">
                  <a:moveTo>
                    <a:pt x="2514" y="31775"/>
                  </a:moveTo>
                  <a:cubicBezTo>
                    <a:pt x="1600" y="21260"/>
                    <a:pt x="914" y="10516"/>
                    <a:pt x="0" y="0"/>
                  </a:cubicBezTo>
                  <a:cubicBezTo>
                    <a:pt x="914" y="10516"/>
                    <a:pt x="1600" y="21260"/>
                    <a:pt x="2514" y="317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62" name="Google Shape;1562;p26"/>
            <p:cNvSpPr/>
            <p:nvPr/>
          </p:nvSpPr>
          <p:spPr>
            <a:xfrm>
              <a:off x="8642734" y="4809429"/>
              <a:ext cx="210286" cy="195195"/>
            </a:xfrm>
            <a:custGeom>
              <a:rect b="b" l="l" r="r" t="t"/>
              <a:pathLst>
                <a:path extrusionOk="0" h="195195" w="210286">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63" name="Google Shape;1563;p26"/>
            <p:cNvSpPr/>
            <p:nvPr/>
          </p:nvSpPr>
          <p:spPr>
            <a:xfrm>
              <a:off x="8777377" y="5021199"/>
              <a:ext cx="228" cy="2971"/>
            </a:xfrm>
            <a:custGeom>
              <a:rect b="b" l="l" r="r" t="t"/>
              <a:pathLst>
                <a:path extrusionOk="0" h="2971" w="228">
                  <a:moveTo>
                    <a:pt x="228" y="0"/>
                  </a:moveTo>
                  <a:cubicBezTo>
                    <a:pt x="228" y="914"/>
                    <a:pt x="0" y="2057"/>
                    <a:pt x="0" y="2972"/>
                  </a:cubicBezTo>
                  <a:cubicBezTo>
                    <a:pt x="0" y="2057"/>
                    <a:pt x="228" y="1143"/>
                    <a:pt x="228"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64" name="Google Shape;1564;p26"/>
            <p:cNvSpPr/>
            <p:nvPr/>
          </p:nvSpPr>
          <p:spPr>
            <a:xfrm>
              <a:off x="8673593" y="5052517"/>
              <a:ext cx="457" cy="5715"/>
            </a:xfrm>
            <a:custGeom>
              <a:rect b="b" l="l" r="r" t="t"/>
              <a:pathLst>
                <a:path extrusionOk="0" h="5715" w="457">
                  <a:moveTo>
                    <a:pt x="0" y="0"/>
                  </a:moveTo>
                  <a:cubicBezTo>
                    <a:pt x="229" y="1829"/>
                    <a:pt x="229" y="3886"/>
                    <a:pt x="458" y="5715"/>
                  </a:cubicBezTo>
                  <a:cubicBezTo>
                    <a:pt x="229" y="3886"/>
                    <a:pt x="0"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65" name="Google Shape;1565;p26"/>
            <p:cNvSpPr/>
            <p:nvPr/>
          </p:nvSpPr>
          <p:spPr>
            <a:xfrm>
              <a:off x="8583296" y="4987137"/>
              <a:ext cx="1371" cy="1828"/>
            </a:xfrm>
            <a:custGeom>
              <a:rect b="b" l="l" r="r" t="t"/>
              <a:pathLst>
                <a:path extrusionOk="0" h="1828" w="1371">
                  <a:moveTo>
                    <a:pt x="1372" y="1828"/>
                  </a:moveTo>
                  <a:cubicBezTo>
                    <a:pt x="915" y="1143"/>
                    <a:pt x="458" y="457"/>
                    <a:pt x="0" y="0"/>
                  </a:cubicBezTo>
                  <a:cubicBezTo>
                    <a:pt x="686" y="457"/>
                    <a:pt x="915" y="1143"/>
                    <a:pt x="1372" y="182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66" name="Google Shape;1566;p26"/>
            <p:cNvSpPr/>
            <p:nvPr/>
          </p:nvSpPr>
          <p:spPr>
            <a:xfrm>
              <a:off x="8674279" y="5065318"/>
              <a:ext cx="228" cy="5257"/>
            </a:xfrm>
            <a:custGeom>
              <a:rect b="b" l="l" r="r" t="t"/>
              <a:pathLst>
                <a:path extrusionOk="0" h="5257" w="228">
                  <a:moveTo>
                    <a:pt x="0" y="0"/>
                  </a:moveTo>
                  <a:cubicBezTo>
                    <a:pt x="0" y="1829"/>
                    <a:pt x="229" y="3429"/>
                    <a:pt x="229" y="5258"/>
                  </a:cubicBezTo>
                  <a:cubicBezTo>
                    <a:pt x="229" y="3429"/>
                    <a:pt x="229"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67" name="Google Shape;1567;p26"/>
            <p:cNvSpPr/>
            <p:nvPr/>
          </p:nvSpPr>
          <p:spPr>
            <a:xfrm>
              <a:off x="8442765" y="4341700"/>
              <a:ext cx="560645" cy="668982"/>
            </a:xfrm>
            <a:custGeom>
              <a:rect b="b" l="l" r="r" t="t"/>
              <a:pathLst>
                <a:path extrusionOk="0" h="668982" w="560645">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68" name="Google Shape;1568;p26"/>
            <p:cNvSpPr/>
            <p:nvPr/>
          </p:nvSpPr>
          <p:spPr>
            <a:xfrm>
              <a:off x="8674965" y="5078577"/>
              <a:ext cx="228" cy="4343"/>
            </a:xfrm>
            <a:custGeom>
              <a:rect b="b" l="l" r="r" t="t"/>
              <a:pathLst>
                <a:path extrusionOk="0" h="4343" w="228">
                  <a:moveTo>
                    <a:pt x="0" y="0"/>
                  </a:moveTo>
                  <a:cubicBezTo>
                    <a:pt x="0" y="1371"/>
                    <a:pt x="229" y="2971"/>
                    <a:pt x="229" y="4343"/>
                  </a:cubicBezTo>
                  <a:cubicBezTo>
                    <a:pt x="229" y="2971"/>
                    <a:pt x="0" y="1371"/>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69" name="Google Shape;1569;p26"/>
            <p:cNvSpPr/>
            <p:nvPr/>
          </p:nvSpPr>
          <p:spPr>
            <a:xfrm>
              <a:off x="8672679" y="5039715"/>
              <a:ext cx="457" cy="6172"/>
            </a:xfrm>
            <a:custGeom>
              <a:rect b="b" l="l" r="r" t="t"/>
              <a:pathLst>
                <a:path extrusionOk="0" h="6172" w="457">
                  <a:moveTo>
                    <a:pt x="0" y="0"/>
                  </a:moveTo>
                  <a:cubicBezTo>
                    <a:pt x="229" y="2057"/>
                    <a:pt x="229" y="4114"/>
                    <a:pt x="457" y="6172"/>
                  </a:cubicBezTo>
                  <a:cubicBezTo>
                    <a:pt x="457" y="4114"/>
                    <a:pt x="229"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70" name="Google Shape;1570;p26"/>
            <p:cNvSpPr/>
            <p:nvPr/>
          </p:nvSpPr>
          <p:spPr>
            <a:xfrm>
              <a:off x="8959800" y="4402150"/>
              <a:ext cx="6858" cy="5029"/>
            </a:xfrm>
            <a:custGeom>
              <a:rect b="b" l="l" r="r" t="t"/>
              <a:pathLst>
                <a:path extrusionOk="0" h="5029" w="6858">
                  <a:moveTo>
                    <a:pt x="0" y="0"/>
                  </a:moveTo>
                  <a:cubicBezTo>
                    <a:pt x="2286" y="1600"/>
                    <a:pt x="4572" y="3200"/>
                    <a:pt x="6858" y="5029"/>
                  </a:cubicBezTo>
                  <a:cubicBezTo>
                    <a:pt x="4572" y="3200"/>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71" name="Google Shape;1571;p26"/>
            <p:cNvSpPr/>
            <p:nvPr/>
          </p:nvSpPr>
          <p:spPr>
            <a:xfrm>
              <a:off x="8967344" y="4407865"/>
              <a:ext cx="6629" cy="5257"/>
            </a:xfrm>
            <a:custGeom>
              <a:rect b="b" l="l" r="r" t="t"/>
              <a:pathLst>
                <a:path extrusionOk="0" h="5257" w="6629">
                  <a:moveTo>
                    <a:pt x="0" y="0"/>
                  </a:moveTo>
                  <a:cubicBezTo>
                    <a:pt x="2286" y="1829"/>
                    <a:pt x="4572" y="3429"/>
                    <a:pt x="6630" y="5258"/>
                  </a:cubicBezTo>
                  <a:cubicBezTo>
                    <a:pt x="4572" y="3429"/>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72" name="Google Shape;1572;p26"/>
            <p:cNvSpPr/>
            <p:nvPr/>
          </p:nvSpPr>
          <p:spPr>
            <a:xfrm>
              <a:off x="8952485" y="4397121"/>
              <a:ext cx="7315" cy="5029"/>
            </a:xfrm>
            <a:custGeom>
              <a:rect b="b" l="l" r="r" t="t"/>
              <a:pathLst>
                <a:path extrusionOk="0" h="5029" w="7315">
                  <a:moveTo>
                    <a:pt x="0" y="0"/>
                  </a:moveTo>
                  <a:cubicBezTo>
                    <a:pt x="2515" y="1600"/>
                    <a:pt x="4801" y="3200"/>
                    <a:pt x="7316" y="5029"/>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73" name="Google Shape;1573;p26"/>
            <p:cNvSpPr/>
            <p:nvPr/>
          </p:nvSpPr>
          <p:spPr>
            <a:xfrm>
              <a:off x="8671764" y="5027142"/>
              <a:ext cx="457" cy="6629"/>
            </a:xfrm>
            <a:custGeom>
              <a:rect b="b" l="l" r="r" t="t"/>
              <a:pathLst>
                <a:path extrusionOk="0" h="6629" w="457">
                  <a:moveTo>
                    <a:pt x="0" y="0"/>
                  </a:moveTo>
                  <a:cubicBezTo>
                    <a:pt x="228" y="2286"/>
                    <a:pt x="228" y="4572"/>
                    <a:pt x="457" y="6629"/>
                  </a:cubicBezTo>
                  <a:cubicBezTo>
                    <a:pt x="457" y="4572"/>
                    <a:pt x="228" y="2286"/>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74" name="Google Shape;1574;p26"/>
            <p:cNvSpPr/>
            <p:nvPr/>
          </p:nvSpPr>
          <p:spPr>
            <a:xfrm>
              <a:off x="8944713" y="4392091"/>
              <a:ext cx="7315" cy="4572"/>
            </a:xfrm>
            <a:custGeom>
              <a:rect b="b" l="l" r="r" t="t"/>
              <a:pathLst>
                <a:path extrusionOk="0" h="4572" w="7315">
                  <a:moveTo>
                    <a:pt x="0" y="0"/>
                  </a:moveTo>
                  <a:cubicBezTo>
                    <a:pt x="2515" y="1600"/>
                    <a:pt x="4801" y="2972"/>
                    <a:pt x="7315" y="4572"/>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75" name="Google Shape;1575;p26"/>
            <p:cNvSpPr/>
            <p:nvPr/>
          </p:nvSpPr>
          <p:spPr>
            <a:xfrm>
              <a:off x="8995462" y="4432554"/>
              <a:ext cx="5715" cy="6172"/>
            </a:xfrm>
            <a:custGeom>
              <a:rect b="b" l="l" r="r" t="t"/>
              <a:pathLst>
                <a:path extrusionOk="0" h="6172" w="5715">
                  <a:moveTo>
                    <a:pt x="0" y="0"/>
                  </a:moveTo>
                  <a:cubicBezTo>
                    <a:pt x="2058" y="2057"/>
                    <a:pt x="3886" y="4115"/>
                    <a:pt x="5715" y="6172"/>
                  </a:cubicBezTo>
                  <a:cubicBezTo>
                    <a:pt x="3886" y="4115"/>
                    <a:pt x="2058"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76" name="Google Shape;1576;p26"/>
            <p:cNvSpPr/>
            <p:nvPr/>
          </p:nvSpPr>
          <p:spPr>
            <a:xfrm>
              <a:off x="8670850" y="5014569"/>
              <a:ext cx="457" cy="7543"/>
            </a:xfrm>
            <a:custGeom>
              <a:rect b="b" l="l" r="r" t="t"/>
              <a:pathLst>
                <a:path extrusionOk="0" h="7543" w="457">
                  <a:moveTo>
                    <a:pt x="0" y="0"/>
                  </a:moveTo>
                  <a:cubicBezTo>
                    <a:pt x="229" y="2514"/>
                    <a:pt x="457" y="5029"/>
                    <a:pt x="457" y="7543"/>
                  </a:cubicBezTo>
                  <a:cubicBezTo>
                    <a:pt x="457" y="5029"/>
                    <a:pt x="229" y="2514"/>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77" name="Google Shape;1577;p26"/>
            <p:cNvSpPr/>
            <p:nvPr/>
          </p:nvSpPr>
          <p:spPr>
            <a:xfrm>
              <a:off x="8988375" y="4425696"/>
              <a:ext cx="5715" cy="5486"/>
            </a:xfrm>
            <a:custGeom>
              <a:rect b="b" l="l" r="r" t="t"/>
              <a:pathLst>
                <a:path extrusionOk="0" h="5486" w="5715">
                  <a:moveTo>
                    <a:pt x="0" y="0"/>
                  </a:moveTo>
                  <a:cubicBezTo>
                    <a:pt x="1828" y="1829"/>
                    <a:pt x="3886" y="3658"/>
                    <a:pt x="5715" y="5486"/>
                  </a:cubicBezTo>
                  <a:cubicBezTo>
                    <a:pt x="3657" y="3658"/>
                    <a:pt x="1828"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78" name="Google Shape;1578;p26"/>
            <p:cNvSpPr/>
            <p:nvPr/>
          </p:nvSpPr>
          <p:spPr>
            <a:xfrm>
              <a:off x="8981746" y="4419752"/>
              <a:ext cx="6172" cy="5715"/>
            </a:xfrm>
            <a:custGeom>
              <a:rect b="b" l="l" r="r" t="t"/>
              <a:pathLst>
                <a:path extrusionOk="0" h="5715" w="6172">
                  <a:moveTo>
                    <a:pt x="0" y="0"/>
                  </a:moveTo>
                  <a:cubicBezTo>
                    <a:pt x="2058" y="1829"/>
                    <a:pt x="4115" y="3658"/>
                    <a:pt x="6172" y="5715"/>
                  </a:cubicBezTo>
                  <a:cubicBezTo>
                    <a:pt x="4344" y="3658"/>
                    <a:pt x="2286"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79" name="Google Shape;1579;p26"/>
            <p:cNvSpPr/>
            <p:nvPr/>
          </p:nvSpPr>
          <p:spPr>
            <a:xfrm>
              <a:off x="8974431" y="4413351"/>
              <a:ext cx="6172" cy="5257"/>
            </a:xfrm>
            <a:custGeom>
              <a:rect b="b" l="l" r="r" t="t"/>
              <a:pathLst>
                <a:path extrusionOk="0" h="5257" w="6172">
                  <a:moveTo>
                    <a:pt x="0" y="0"/>
                  </a:moveTo>
                  <a:cubicBezTo>
                    <a:pt x="2057" y="1600"/>
                    <a:pt x="4115" y="3429"/>
                    <a:pt x="6172" y="5258"/>
                  </a:cubicBezTo>
                  <a:cubicBezTo>
                    <a:pt x="4115" y="3429"/>
                    <a:pt x="2057"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80" name="Google Shape;1580;p26"/>
            <p:cNvSpPr/>
            <p:nvPr/>
          </p:nvSpPr>
          <p:spPr>
            <a:xfrm>
              <a:off x="8682508" y="4990338"/>
              <a:ext cx="97612" cy="119661"/>
            </a:xfrm>
            <a:custGeom>
              <a:rect b="b" l="l" r="r" t="t"/>
              <a:pathLst>
                <a:path extrusionOk="0" h="119661" w="97612">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81" name="Google Shape;1581;p26"/>
            <p:cNvSpPr/>
            <p:nvPr/>
          </p:nvSpPr>
          <p:spPr>
            <a:xfrm>
              <a:off x="8627761" y="5162702"/>
              <a:ext cx="224826" cy="64355"/>
            </a:xfrm>
            <a:custGeom>
              <a:rect b="b" l="l" r="r" t="t"/>
              <a:pathLst>
                <a:path extrusionOk="0" h="64355" w="224826">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82" name="Google Shape;1582;p26"/>
            <p:cNvSpPr/>
            <p:nvPr/>
          </p:nvSpPr>
          <p:spPr>
            <a:xfrm>
              <a:off x="8622158" y="5103089"/>
              <a:ext cx="233716" cy="73070"/>
            </a:xfrm>
            <a:custGeom>
              <a:rect b="b" l="l" r="r" t="t"/>
              <a:pathLst>
                <a:path extrusionOk="0" h="73070" w="233716">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83" name="Google Shape;1583;p26"/>
            <p:cNvSpPr/>
            <p:nvPr/>
          </p:nvSpPr>
          <p:spPr>
            <a:xfrm>
              <a:off x="8781695" y="4391863"/>
              <a:ext cx="283983" cy="715060"/>
            </a:xfrm>
            <a:custGeom>
              <a:rect b="b" l="l" r="r" t="t"/>
              <a:pathLst>
                <a:path extrusionOk="0" h="715060" w="283983">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84" name="Google Shape;1584;p26"/>
            <p:cNvSpPr/>
            <p:nvPr/>
          </p:nvSpPr>
          <p:spPr>
            <a:xfrm>
              <a:off x="8551063" y="4938445"/>
              <a:ext cx="124452" cy="163924"/>
            </a:xfrm>
            <a:custGeom>
              <a:rect b="b" l="l" r="r" t="t"/>
              <a:pathLst>
                <a:path extrusionOk="0" h="163924" w="124452">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85" name="Google Shape;1585;p26"/>
            <p:cNvSpPr/>
            <p:nvPr/>
          </p:nvSpPr>
          <p:spPr>
            <a:xfrm>
              <a:off x="8053969" y="4612547"/>
              <a:ext cx="150328" cy="146779"/>
            </a:xfrm>
            <a:custGeom>
              <a:rect b="b" l="l" r="r" t="t"/>
              <a:pathLst>
                <a:path extrusionOk="0" h="146779" w="150328">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86" name="Google Shape;1586;p26"/>
            <p:cNvSpPr/>
            <p:nvPr/>
          </p:nvSpPr>
          <p:spPr>
            <a:xfrm>
              <a:off x="8633359" y="5223052"/>
              <a:ext cx="210769" cy="55978"/>
            </a:xfrm>
            <a:custGeom>
              <a:rect b="b" l="l" r="r" t="t"/>
              <a:pathLst>
                <a:path extrusionOk="0" h="55978" w="210769">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87" name="Google Shape;1587;p26"/>
            <p:cNvSpPr/>
            <p:nvPr/>
          </p:nvSpPr>
          <p:spPr>
            <a:xfrm>
              <a:off x="8014648" y="4768617"/>
              <a:ext cx="271771" cy="468507"/>
            </a:xfrm>
            <a:custGeom>
              <a:rect b="b" l="l" r="r" t="t"/>
              <a:pathLst>
                <a:path extrusionOk="0" h="468507" w="271771">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88" name="Google Shape;1588;p26"/>
            <p:cNvSpPr/>
            <p:nvPr/>
          </p:nvSpPr>
          <p:spPr>
            <a:xfrm>
              <a:off x="8466054" y="4373038"/>
              <a:ext cx="191301" cy="271405"/>
            </a:xfrm>
            <a:custGeom>
              <a:rect b="b" l="l" r="r" t="t"/>
              <a:pathLst>
                <a:path extrusionOk="0" h="271405" w="191301">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89" name="Google Shape;1589;p26"/>
            <p:cNvSpPr/>
            <p:nvPr/>
          </p:nvSpPr>
          <p:spPr>
            <a:xfrm>
              <a:off x="8768919" y="5094351"/>
              <a:ext cx="2286" cy="457"/>
            </a:xfrm>
            <a:custGeom>
              <a:rect b="b" l="l" r="r" t="t"/>
              <a:pathLst>
                <a:path extrusionOk="0" h="457" w="2286">
                  <a:moveTo>
                    <a:pt x="0" y="0"/>
                  </a:moveTo>
                  <a:cubicBezTo>
                    <a:pt x="0" y="229"/>
                    <a:pt x="0" y="457"/>
                    <a:pt x="0" y="457"/>
                  </a:cubicBezTo>
                  <a:cubicBezTo>
                    <a:pt x="0" y="457"/>
                    <a:pt x="0" y="229"/>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90" name="Google Shape;1590;p26"/>
            <p:cNvSpPr/>
            <p:nvPr/>
          </p:nvSpPr>
          <p:spPr>
            <a:xfrm>
              <a:off x="8768233" y="5098008"/>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91" name="Google Shape;1591;p26"/>
            <p:cNvSpPr/>
            <p:nvPr/>
          </p:nvSpPr>
          <p:spPr>
            <a:xfrm>
              <a:off x="8767548" y="5100751"/>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92" name="Google Shape;1592;p26"/>
            <p:cNvSpPr/>
            <p:nvPr/>
          </p:nvSpPr>
          <p:spPr>
            <a:xfrm>
              <a:off x="8769376" y="5090922"/>
              <a:ext cx="2286" cy="457"/>
            </a:xfrm>
            <a:custGeom>
              <a:rect b="b" l="l" r="r" t="t"/>
              <a:pathLst>
                <a:path extrusionOk="0" h="457" w="2286">
                  <a:moveTo>
                    <a:pt x="0" y="0"/>
                  </a:moveTo>
                  <a:cubicBezTo>
                    <a:pt x="0" y="229"/>
                    <a:pt x="0" y="457"/>
                    <a:pt x="0" y="457"/>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93" name="Google Shape;1593;p26"/>
            <p:cNvSpPr/>
            <p:nvPr/>
          </p:nvSpPr>
          <p:spPr>
            <a:xfrm>
              <a:off x="8766176" y="5103952"/>
              <a:ext cx="2286" cy="101"/>
            </a:xfrm>
            <a:custGeom>
              <a:rect b="b" l="l" r="r" t="t"/>
              <a:pathLst>
                <a:path extrusionOk="0" h="101" w="2286">
                  <a:moveTo>
                    <a:pt x="0" y="0"/>
                  </a:moveTo>
                  <a:cubicBezTo>
                    <a:pt x="0" y="0"/>
                    <a:pt x="0" y="229"/>
                    <a:pt x="0" y="0"/>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94" name="Google Shape;1594;p26"/>
            <p:cNvSpPr/>
            <p:nvPr/>
          </p:nvSpPr>
          <p:spPr>
            <a:xfrm>
              <a:off x="8769148" y="5092750"/>
              <a:ext cx="2286" cy="457"/>
            </a:xfrm>
            <a:custGeom>
              <a:rect b="b" l="l" r="r" t="t"/>
              <a:pathLst>
                <a:path extrusionOk="0" h="457" w="2286">
                  <a:moveTo>
                    <a:pt x="0" y="0"/>
                  </a:moveTo>
                  <a:cubicBezTo>
                    <a:pt x="0" y="228"/>
                    <a:pt x="0" y="457"/>
                    <a:pt x="0" y="457"/>
                  </a:cubicBezTo>
                  <a:cubicBezTo>
                    <a:pt x="0" y="228"/>
                    <a:pt x="0" y="228"/>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95" name="Google Shape;1595;p26"/>
            <p:cNvSpPr/>
            <p:nvPr/>
          </p:nvSpPr>
          <p:spPr>
            <a:xfrm>
              <a:off x="8767090" y="5101894"/>
              <a:ext cx="2286" cy="101"/>
            </a:xfrm>
            <a:custGeom>
              <a:rect b="b" l="l" r="r" t="t"/>
              <a:pathLst>
                <a:path extrusionOk="0" h="101" w="2286">
                  <a:moveTo>
                    <a:pt x="0" y="0"/>
                  </a:moveTo>
                  <a:cubicBezTo>
                    <a:pt x="0" y="0"/>
                    <a:pt x="0" y="228"/>
                    <a:pt x="0" y="0"/>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96" name="Google Shape;1596;p26"/>
            <p:cNvSpPr/>
            <p:nvPr/>
          </p:nvSpPr>
          <p:spPr>
            <a:xfrm>
              <a:off x="8764176" y="5106466"/>
              <a:ext cx="171" cy="2286"/>
            </a:xfrm>
            <a:custGeom>
              <a:rect b="b" l="l" r="r" t="t"/>
              <a:pathLst>
                <a:path extrusionOk="0" h="2286" w="171">
                  <a:moveTo>
                    <a:pt x="172" y="0"/>
                  </a:moveTo>
                  <a:cubicBezTo>
                    <a:pt x="-57" y="0"/>
                    <a:pt x="-57" y="0"/>
                    <a:pt x="172" y="0"/>
                  </a:cubicBezTo>
                  <a:cubicBezTo>
                    <a:pt x="-57" y="0"/>
                    <a:pt x="-57" y="0"/>
                    <a:pt x="172"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97" name="Google Shape;1597;p26"/>
            <p:cNvSpPr/>
            <p:nvPr/>
          </p:nvSpPr>
          <p:spPr>
            <a:xfrm>
              <a:off x="8768462" y="5096179"/>
              <a:ext cx="2286" cy="457"/>
            </a:xfrm>
            <a:custGeom>
              <a:rect b="b" l="l" r="r" t="t"/>
              <a:pathLst>
                <a:path extrusionOk="0" h="457" w="2286">
                  <a:moveTo>
                    <a:pt x="0" y="0"/>
                  </a:moveTo>
                  <a:cubicBezTo>
                    <a:pt x="0" y="228"/>
                    <a:pt x="0" y="228"/>
                    <a:pt x="0" y="457"/>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98" name="Google Shape;1598;p26"/>
            <p:cNvSpPr/>
            <p:nvPr/>
          </p:nvSpPr>
          <p:spPr>
            <a:xfrm>
              <a:off x="8763433" y="5107152"/>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99" name="Google Shape;1599;p26"/>
            <p:cNvSpPr/>
            <p:nvPr/>
          </p:nvSpPr>
          <p:spPr>
            <a:xfrm>
              <a:off x="8004037" y="4330236"/>
              <a:ext cx="1072653" cy="961897"/>
            </a:xfrm>
            <a:custGeom>
              <a:rect b="b" l="l" r="r" t="t"/>
              <a:pathLst>
                <a:path extrusionOk="0" h="961897" w="1072653">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00" name="Google Shape;1600;p26"/>
            <p:cNvSpPr/>
            <p:nvPr/>
          </p:nvSpPr>
          <p:spPr>
            <a:xfrm>
              <a:off x="8766633" y="5103037"/>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01" name="Google Shape;1601;p26"/>
            <p:cNvSpPr/>
            <p:nvPr/>
          </p:nvSpPr>
          <p:spPr>
            <a:xfrm>
              <a:off x="8762747" y="5107609"/>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02" name="Google Shape;1602;p26"/>
            <p:cNvSpPr/>
            <p:nvPr/>
          </p:nvSpPr>
          <p:spPr>
            <a:xfrm>
              <a:off x="8862848" y="5255971"/>
              <a:ext cx="139014" cy="13180"/>
            </a:xfrm>
            <a:custGeom>
              <a:rect b="b" l="l" r="r" t="t"/>
              <a:pathLst>
                <a:path extrusionOk="0" h="13180" w="139014">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03" name="Google Shape;1603;p26"/>
            <p:cNvSpPr/>
            <p:nvPr/>
          </p:nvSpPr>
          <p:spPr>
            <a:xfrm>
              <a:off x="8281222" y="4830303"/>
              <a:ext cx="57015" cy="109742"/>
            </a:xfrm>
            <a:custGeom>
              <a:rect b="b" l="l" r="r" t="t"/>
              <a:pathLst>
                <a:path extrusionOk="0" h="109742" w="57015">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04" name="Google Shape;1604;p26"/>
            <p:cNvSpPr/>
            <p:nvPr/>
          </p:nvSpPr>
          <p:spPr>
            <a:xfrm>
              <a:off x="7903196" y="5238826"/>
              <a:ext cx="123687" cy="14259"/>
            </a:xfrm>
            <a:custGeom>
              <a:rect b="b" l="l" r="r" t="t"/>
              <a:pathLst>
                <a:path extrusionOk="0" h="14259" w="123687">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05" name="Google Shape;1605;p26"/>
            <p:cNvSpPr/>
            <p:nvPr/>
          </p:nvSpPr>
          <p:spPr>
            <a:xfrm>
              <a:off x="8906628" y="5100760"/>
              <a:ext cx="20954" cy="97831"/>
            </a:xfrm>
            <a:custGeom>
              <a:rect b="b" l="l" r="r" t="t"/>
              <a:pathLst>
                <a:path extrusionOk="0" h="97831" w="20954">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06" name="Google Shape;1606;p26"/>
            <p:cNvSpPr/>
            <p:nvPr/>
          </p:nvSpPr>
          <p:spPr>
            <a:xfrm>
              <a:off x="9083647" y="4498485"/>
              <a:ext cx="81435" cy="22385"/>
            </a:xfrm>
            <a:custGeom>
              <a:rect b="b" l="l" r="r" t="t"/>
              <a:pathLst>
                <a:path extrusionOk="0" h="22385" w="8143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07" name="Google Shape;1607;p26"/>
            <p:cNvSpPr/>
            <p:nvPr/>
          </p:nvSpPr>
          <p:spPr>
            <a:xfrm>
              <a:off x="8423047" y="4348286"/>
              <a:ext cx="74178" cy="51239"/>
            </a:xfrm>
            <a:custGeom>
              <a:rect b="b" l="l" r="r" t="t"/>
              <a:pathLst>
                <a:path extrusionOk="0" h="51239" w="74178">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08" name="Google Shape;1608;p26"/>
            <p:cNvSpPr/>
            <p:nvPr/>
          </p:nvSpPr>
          <p:spPr>
            <a:xfrm>
              <a:off x="8303032" y="4584748"/>
              <a:ext cx="91668" cy="16741"/>
            </a:xfrm>
            <a:custGeom>
              <a:rect b="b" l="l" r="r" t="t"/>
              <a:pathLst>
                <a:path extrusionOk="0" h="16741" w="91668">
                  <a:moveTo>
                    <a:pt x="0" y="2797"/>
                  </a:moveTo>
                  <a:cubicBezTo>
                    <a:pt x="30632" y="7369"/>
                    <a:pt x="58979" y="11712"/>
                    <a:pt x="91668" y="16741"/>
                  </a:cubicBezTo>
                  <a:cubicBezTo>
                    <a:pt x="76124" y="2111"/>
                    <a:pt x="31089" y="-4061"/>
                    <a:pt x="0" y="2797"/>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09" name="Google Shape;1609;p26"/>
            <p:cNvSpPr/>
            <p:nvPr/>
          </p:nvSpPr>
          <p:spPr>
            <a:xfrm>
              <a:off x="8374584" y="4825288"/>
              <a:ext cx="70180" cy="34518"/>
            </a:xfrm>
            <a:custGeom>
              <a:rect b="b" l="l" r="r" t="t"/>
              <a:pathLst>
                <a:path extrusionOk="0" h="34518" w="70180">
                  <a:moveTo>
                    <a:pt x="70180" y="0"/>
                  </a:moveTo>
                  <a:cubicBezTo>
                    <a:pt x="51435" y="2057"/>
                    <a:pt x="5486" y="25374"/>
                    <a:pt x="0" y="34518"/>
                  </a:cubicBezTo>
                  <a:cubicBezTo>
                    <a:pt x="23774" y="23317"/>
                    <a:pt x="52806" y="23774"/>
                    <a:pt x="7018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10" name="Google Shape;1610;p26"/>
            <p:cNvSpPr/>
            <p:nvPr/>
          </p:nvSpPr>
          <p:spPr>
            <a:xfrm>
              <a:off x="8946054" y="4295622"/>
              <a:ext cx="45750" cy="51426"/>
            </a:xfrm>
            <a:custGeom>
              <a:rect b="b" l="l" r="r" t="t"/>
              <a:pathLst>
                <a:path extrusionOk="0" h="51426" w="45750">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11" name="Google Shape;1611;p26"/>
            <p:cNvSpPr/>
            <p:nvPr/>
          </p:nvSpPr>
          <p:spPr>
            <a:xfrm>
              <a:off x="9098517" y="4694046"/>
              <a:ext cx="61765" cy="24232"/>
            </a:xfrm>
            <a:custGeom>
              <a:rect b="b" l="l" r="r" t="t"/>
              <a:pathLst>
                <a:path extrusionOk="0" h="24232" w="61765">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12" name="Google Shape;1612;p26"/>
            <p:cNvSpPr/>
            <p:nvPr/>
          </p:nvSpPr>
          <p:spPr>
            <a:xfrm>
              <a:off x="8705399" y="4237101"/>
              <a:ext cx="13897" cy="70016"/>
            </a:xfrm>
            <a:custGeom>
              <a:rect b="b" l="l" r="r" t="t"/>
              <a:pathLst>
                <a:path extrusionOk="0" h="70016" w="13897">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13" name="Google Shape;1613;p26"/>
            <p:cNvSpPr/>
            <p:nvPr/>
          </p:nvSpPr>
          <p:spPr>
            <a:xfrm>
              <a:off x="9009414" y="4882112"/>
              <a:ext cx="39415" cy="37588"/>
            </a:xfrm>
            <a:custGeom>
              <a:rect b="b" l="l" r="r" t="t"/>
              <a:pathLst>
                <a:path extrusionOk="0" h="37588" w="39415">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14" name="Google Shape;1614;p26"/>
            <p:cNvSpPr/>
            <p:nvPr/>
          </p:nvSpPr>
          <p:spPr>
            <a:xfrm>
              <a:off x="8626785" y="4797491"/>
              <a:ext cx="238837" cy="310575"/>
            </a:xfrm>
            <a:custGeom>
              <a:rect b="b" l="l" r="r" t="t"/>
              <a:pathLst>
                <a:path extrusionOk="0" h="310575" w="238837">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descr="Document with solid fill" id="1615" name="Google Shape;1615;p26">
            <a:hlinkClick r:id="rId7"/>
          </p:cNvPr>
          <p:cNvPicPr preferRelativeResize="0"/>
          <p:nvPr/>
        </p:nvPicPr>
        <p:blipFill rotWithShape="1">
          <a:blip r:embed="rId8">
            <a:alphaModFix/>
          </a:blip>
          <a:srcRect b="0" l="0" r="0" t="0"/>
          <a:stretch/>
        </p:blipFill>
        <p:spPr>
          <a:xfrm>
            <a:off x="9860702" y="3284679"/>
            <a:ext cx="1950785" cy="1950785"/>
          </a:xfrm>
          <a:prstGeom prst="rect">
            <a:avLst/>
          </a:prstGeom>
          <a:noFill/>
          <a:ln>
            <a:noFill/>
          </a:ln>
        </p:spPr>
      </p:pic>
      <p:sp>
        <p:nvSpPr>
          <p:cNvPr id="1616" name="Google Shape;1616;p26"/>
          <p:cNvSpPr txBox="1"/>
          <p:nvPr/>
        </p:nvSpPr>
        <p:spPr>
          <a:xfrm>
            <a:off x="9928285" y="5194599"/>
            <a:ext cx="1872578"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chemeClr val="lt1"/>
                </a:solidFill>
                <a:latin typeface="Calibri"/>
                <a:ea typeface="Calibri"/>
                <a:cs typeface="Calibri"/>
                <a:sym typeface="Calibri"/>
                <a:hlinkClick r:id="rId9">
                  <a:extLst>
                    <a:ext uri="{A12FA001-AC4F-418D-AE19-62706E023703}">
                      <ahyp:hlinkClr val="tx"/>
                    </a:ext>
                  </a:extLst>
                </a:hlinkClick>
              </a:rPr>
              <a:t>Leer artículo de investigación</a:t>
            </a:r>
            <a:endParaRPr b="0" i="0" sz="1400" u="none" cap="none" strike="noStrike">
              <a:solidFill>
                <a:srgbClr val="000000"/>
              </a:solidFill>
              <a:latin typeface="Arial"/>
              <a:ea typeface="Arial"/>
              <a:cs typeface="Arial"/>
              <a:sym typeface="Arial"/>
            </a:endParaRPr>
          </a:p>
        </p:txBody>
      </p:sp>
      <p:sp>
        <p:nvSpPr>
          <p:cNvPr id="1617" name="Google Shape;1617;p26"/>
          <p:cNvSpPr txBox="1"/>
          <p:nvPr/>
        </p:nvSpPr>
        <p:spPr>
          <a:xfrm>
            <a:off x="4354157" y="5859062"/>
            <a:ext cx="697723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sng" cap="none" strike="noStrike">
                <a:solidFill>
                  <a:schemeClr val="lt1"/>
                </a:solidFill>
                <a:latin typeface="Calibri"/>
                <a:ea typeface="Calibri"/>
                <a:cs typeface="Calibri"/>
                <a:sym typeface="Calibri"/>
                <a:hlinkClick r:id="rId10">
                  <a:extLst>
                    <a:ext uri="{A12FA001-AC4F-418D-AE19-62706E023703}">
                      <ahyp:hlinkClr val="tx"/>
                    </a:ext>
                  </a:extLst>
                </a:hlinkClick>
              </a:rPr>
              <a:t>https://www.sciencedirect.com/science/article/pii/S2212571X22000208</a:t>
            </a:r>
            <a:r>
              <a:rPr b="0" i="0" lang="es-ES" sz="1800" u="none" cap="none" strike="noStrike">
                <a:solidFill>
                  <a:schemeClr val="lt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1" name="Shape 1621"/>
        <p:cNvGrpSpPr/>
        <p:nvPr/>
      </p:nvGrpSpPr>
      <p:grpSpPr>
        <a:xfrm>
          <a:off x="0" y="0"/>
          <a:ext cx="0" cy="0"/>
          <a:chOff x="0" y="0"/>
          <a:chExt cx="0" cy="0"/>
        </a:xfrm>
      </p:grpSpPr>
      <p:sp>
        <p:nvSpPr>
          <p:cNvPr id="1622" name="Google Shape;1622;p27"/>
          <p:cNvSpPr/>
          <p:nvPr/>
        </p:nvSpPr>
        <p:spPr>
          <a:xfrm>
            <a:off x="1930266" y="0"/>
            <a:ext cx="6187024" cy="6858000"/>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text, clock&#10;&#10;Description automatically generated" id="1623" name="Google Shape;1623;p27"/>
          <p:cNvPicPr preferRelativeResize="0"/>
          <p:nvPr>
            <p:ph idx="2" type="pic"/>
          </p:nvPr>
        </p:nvPicPr>
        <p:blipFill rotWithShape="1">
          <a:blip r:embed="rId3">
            <a:alphaModFix/>
          </a:blip>
          <a:srcRect b="0" l="430" r="430" t="0"/>
          <a:stretch/>
        </p:blipFill>
        <p:spPr>
          <a:xfrm>
            <a:off x="8116888" y="228600"/>
            <a:ext cx="3840162" cy="5810250"/>
          </a:xfrm>
          <a:prstGeom prst="rect">
            <a:avLst/>
          </a:prstGeom>
          <a:solidFill>
            <a:schemeClr val="lt1"/>
          </a:solidFill>
          <a:ln>
            <a:noFill/>
          </a:ln>
        </p:spPr>
      </p:pic>
      <p:sp>
        <p:nvSpPr>
          <p:cNvPr id="1624" name="Google Shape;1624;p27"/>
          <p:cNvSpPr txBox="1"/>
          <p:nvPr>
            <p:ph idx="1" type="body"/>
          </p:nvPr>
        </p:nvSpPr>
        <p:spPr>
          <a:xfrm>
            <a:off x="1111116" y="1516304"/>
            <a:ext cx="7006174" cy="562927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100"/>
              <a:buNone/>
            </a:pPr>
            <a:r>
              <a:rPr lang="es-ES" sz="2100"/>
              <a:t>Como parte de la aplicación del Programa de Comunicación, una región debe comunicarse regularmente con los operadores turísticos, los medios de comunicación y los visitantes. </a:t>
            </a:r>
            <a:endParaRPr/>
          </a:p>
          <a:p>
            <a:pPr indent="-209550" lvl="0" marL="342900" rtl="0" algn="l">
              <a:lnSpc>
                <a:spcPct val="100000"/>
              </a:lnSpc>
              <a:spcBef>
                <a:spcPts val="0"/>
              </a:spcBef>
              <a:spcAft>
                <a:spcPts val="0"/>
              </a:spcAft>
              <a:buClr>
                <a:schemeClr val="lt1"/>
              </a:buClr>
              <a:buSzPts val="2100"/>
              <a:buFont typeface="Noto Sans Symbols"/>
              <a:buNone/>
            </a:pPr>
            <a:r>
              <a:t/>
            </a:r>
            <a:endParaRPr sz="2100"/>
          </a:p>
          <a:p>
            <a:pPr indent="-323850" lvl="0" marL="342900" rtl="0" algn="l">
              <a:lnSpc>
                <a:spcPct val="100000"/>
              </a:lnSpc>
              <a:spcBef>
                <a:spcPts val="0"/>
              </a:spcBef>
              <a:spcAft>
                <a:spcPts val="0"/>
              </a:spcAft>
              <a:buClr>
                <a:schemeClr val="lt1"/>
              </a:buClr>
              <a:buSzPts val="1800"/>
              <a:buFont typeface="Noto Sans Symbols"/>
              <a:buChar char="❖"/>
            </a:pPr>
            <a:r>
              <a:rPr lang="es-ES" sz="1800"/>
              <a:t>Comunicarse con </a:t>
            </a:r>
            <a:r>
              <a:rPr b="1" lang="es-ES" sz="1800"/>
              <a:t>los visitantes</a:t>
            </a:r>
            <a:r>
              <a:rPr lang="es-ES" sz="1800"/>
              <a:t> actualizando periódicamente los sitios web de consumidores y del sector. Revisar, cancelar o suspender la publicidad turística en el mercado.</a:t>
            </a:r>
            <a:endParaRPr sz="2100"/>
          </a:p>
          <a:p>
            <a:pPr indent="-323850" lvl="0" marL="342900" rtl="0" algn="l">
              <a:lnSpc>
                <a:spcPct val="100000"/>
              </a:lnSpc>
              <a:spcBef>
                <a:spcPts val="0"/>
              </a:spcBef>
              <a:spcAft>
                <a:spcPts val="0"/>
              </a:spcAft>
              <a:buClr>
                <a:schemeClr val="lt1"/>
              </a:buClr>
              <a:buSzPts val="1800"/>
              <a:buFont typeface="Noto Sans Symbols"/>
              <a:buChar char="❖"/>
            </a:pPr>
            <a:r>
              <a:rPr lang="es-ES" sz="1800"/>
              <a:t>Colaborar estrechamente con </a:t>
            </a:r>
            <a:r>
              <a:rPr b="1" lang="es-ES" sz="1800"/>
              <a:t>los medios de comunicación</a:t>
            </a:r>
            <a:r>
              <a:rPr lang="es-ES" sz="1800"/>
              <a:t> para gestionar la percepción de los consumidores. Actualizar la declaración de explotación. </a:t>
            </a:r>
            <a:endParaRPr sz="2100"/>
          </a:p>
          <a:p>
            <a:pPr indent="-323850" lvl="0" marL="342900" rtl="0" algn="l">
              <a:lnSpc>
                <a:spcPct val="100000"/>
              </a:lnSpc>
              <a:spcBef>
                <a:spcPts val="0"/>
              </a:spcBef>
              <a:spcAft>
                <a:spcPts val="0"/>
              </a:spcAft>
              <a:buClr>
                <a:schemeClr val="lt1"/>
              </a:buClr>
              <a:buSzPts val="1800"/>
              <a:buFont typeface="Noto Sans Symbols"/>
              <a:buChar char="❖"/>
            </a:pPr>
            <a:r>
              <a:rPr lang="es-ES" sz="1800"/>
              <a:t>Mantener informados a </a:t>
            </a:r>
            <a:r>
              <a:rPr b="1" lang="es-ES" sz="1800"/>
              <a:t>los operadores turísticos </a:t>
            </a:r>
            <a:r>
              <a:rPr lang="es-ES" sz="1800"/>
              <a:t>y al sector. Esto también implica establecer contactos y trabajar con ellos. Tener en cuenta las necesidades de los operadores directa e indirectamente afectados. Si hay zonas que no se han visto afectadas físicamente por la crisis y son seguras para viajar pero los visitantes se mantienen alejados, considere la posibilidad de llevar a cabo actividades de marketing de recuperación para algunas partes de la región. </a:t>
            </a:r>
            <a:endParaRPr sz="2100"/>
          </a:p>
          <a:p>
            <a:pPr indent="-209550" lvl="0" marL="342900" rtl="0" algn="l">
              <a:lnSpc>
                <a:spcPct val="100000"/>
              </a:lnSpc>
              <a:spcBef>
                <a:spcPts val="0"/>
              </a:spcBef>
              <a:spcAft>
                <a:spcPts val="0"/>
              </a:spcAft>
              <a:buClr>
                <a:schemeClr val="lt1"/>
              </a:buClr>
              <a:buSzPts val="2100"/>
              <a:buFont typeface="Noto Sans Symbols"/>
              <a:buNone/>
            </a:pPr>
            <a:r>
              <a:t/>
            </a:r>
            <a:endParaRPr sz="1800"/>
          </a:p>
          <a:p>
            <a:pPr indent="0" lvl="0" marL="0" rtl="0" algn="l">
              <a:lnSpc>
                <a:spcPct val="100000"/>
              </a:lnSpc>
              <a:spcBef>
                <a:spcPts val="0"/>
              </a:spcBef>
              <a:spcAft>
                <a:spcPts val="0"/>
              </a:spcAft>
              <a:buClr>
                <a:schemeClr val="lt1"/>
              </a:buClr>
              <a:buSzPts val="2100"/>
              <a:buNone/>
            </a:pPr>
            <a:r>
              <a:t/>
            </a:r>
            <a:endParaRPr sz="1800"/>
          </a:p>
          <a:p>
            <a:pPr indent="-209550" lvl="0" marL="342900" rtl="0" algn="l">
              <a:lnSpc>
                <a:spcPct val="100000"/>
              </a:lnSpc>
              <a:spcBef>
                <a:spcPts val="0"/>
              </a:spcBef>
              <a:spcAft>
                <a:spcPts val="0"/>
              </a:spcAft>
              <a:buClr>
                <a:schemeClr val="lt1"/>
              </a:buClr>
              <a:buSzPts val="2100"/>
              <a:buFont typeface="Noto Sans Symbols"/>
              <a:buNone/>
            </a:pPr>
            <a:r>
              <a:t/>
            </a:r>
            <a:endParaRPr sz="1800"/>
          </a:p>
        </p:txBody>
      </p:sp>
      <p:sp>
        <p:nvSpPr>
          <p:cNvPr id="1625" name="Google Shape;1625;p27"/>
          <p:cNvSpPr txBox="1"/>
          <p:nvPr/>
        </p:nvSpPr>
        <p:spPr>
          <a:xfrm>
            <a:off x="1111116" y="-53356"/>
            <a:ext cx="7204209"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es-ES" sz="4000" u="none" cap="none" strike="noStrike">
                <a:solidFill>
                  <a:schemeClr val="lt1"/>
                </a:solidFill>
                <a:latin typeface="Calibri"/>
                <a:ea typeface="Calibri"/>
                <a:cs typeface="Calibri"/>
                <a:sym typeface="Calibri"/>
              </a:rPr>
              <a:t>Paso 4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1" i="0" lang="es-ES" sz="3200" u="none" cap="none" strike="noStrike">
                <a:solidFill>
                  <a:schemeClr val="lt1"/>
                </a:solidFill>
                <a:latin typeface="Calibri"/>
                <a:ea typeface="Calibri"/>
                <a:cs typeface="Calibri"/>
                <a:sym typeface="Calibri"/>
              </a:rPr>
              <a:t>Primeras 6-24 horas </a:t>
            </a:r>
            <a:r>
              <a:rPr b="0" i="0" lang="es-ES" sz="2400" u="none" cap="none" strike="noStrike">
                <a:solidFill>
                  <a:schemeClr val="lt1"/>
                </a:solidFill>
                <a:latin typeface="Calibri"/>
                <a:ea typeface="Calibri"/>
                <a:cs typeface="Calibri"/>
                <a:sym typeface="Calibri"/>
              </a:rPr>
              <a:t>Gestionar la comunicación con la industria, los medios y los visitantes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9" name="Shape 1629"/>
        <p:cNvGrpSpPr/>
        <p:nvPr/>
      </p:nvGrpSpPr>
      <p:grpSpPr>
        <a:xfrm>
          <a:off x="0" y="0"/>
          <a:ext cx="0" cy="0"/>
          <a:chOff x="0" y="0"/>
          <a:chExt cx="0" cy="0"/>
        </a:xfrm>
      </p:grpSpPr>
      <p:sp>
        <p:nvSpPr>
          <p:cNvPr id="1630" name="Google Shape;1630;p28"/>
          <p:cNvSpPr txBox="1"/>
          <p:nvPr>
            <p:ph idx="1" type="body"/>
          </p:nvPr>
        </p:nvSpPr>
        <p:spPr>
          <a:xfrm>
            <a:off x="740367" y="1696175"/>
            <a:ext cx="8767664" cy="421727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400"/>
              <a:buNone/>
            </a:pPr>
            <a:r>
              <a:rPr b="0" i="0" lang="es-ES" sz="2200">
                <a:solidFill>
                  <a:schemeClr val="lt1"/>
                </a:solidFill>
              </a:rPr>
              <a:t>Por lo tanto, la seguridad turística percibida desempeña un papel clave en la toma de decisiones de los turistas y es un componente crítico de la experiencia turística</a:t>
            </a:r>
            <a:r>
              <a:rPr b="0" i="0" lang="es-ES" sz="2200" u="sng" strike="noStrike">
                <a:solidFill>
                  <a:schemeClr val="lt1"/>
                </a:solidFill>
                <a:hlinkClick r:id="rId3">
                  <a:extLst>
                    <a:ext uri="{A12FA001-AC4F-418D-AE19-62706E023703}">
                      <ahyp:hlinkClr val="tx"/>
                    </a:ext>
                  </a:extLst>
                </a:hlinkClick>
              </a:rPr>
              <a:t>(George, 2010</a:t>
            </a:r>
            <a:r>
              <a:rPr b="0" i="0" lang="es-ES" sz="2200">
                <a:solidFill>
                  <a:schemeClr val="lt1"/>
                </a:solidFill>
              </a:rPr>
              <a:t>; </a:t>
            </a:r>
            <a:r>
              <a:rPr b="0" i="0" lang="es-ES" sz="2200" u="sng" strike="noStrike">
                <a:solidFill>
                  <a:schemeClr val="lt1"/>
                </a:solidFill>
                <a:hlinkClick r:id="rId4">
                  <a:extLst>
                    <a:ext uri="{A12FA001-AC4F-418D-AE19-62706E023703}">
                      <ahyp:hlinkClr val="tx"/>
                    </a:ext>
                  </a:extLst>
                </a:hlinkClick>
              </a:rPr>
              <a:t>Rittichainuwat, Nelson, &amp; Rahmafitria, 2018</a:t>
            </a:r>
            <a:r>
              <a:rPr b="0" i="0" lang="es-ES" sz="2200">
                <a:solidFill>
                  <a:schemeClr val="lt1"/>
                </a:solidFill>
              </a:rPr>
              <a:t>; </a:t>
            </a:r>
            <a:r>
              <a:rPr b="0" i="0" lang="es-ES" sz="2200" u="sng" strike="noStrike">
                <a:solidFill>
                  <a:schemeClr val="lt1"/>
                </a:solidFill>
                <a:hlinkClick r:id="rId5">
                  <a:extLst>
                    <a:ext uri="{A12FA001-AC4F-418D-AE19-62706E023703}">
                      <ahyp:hlinkClr val="tx"/>
                    </a:ext>
                  </a:extLst>
                </a:hlinkClick>
              </a:rPr>
              <a:t>Sönmez &amp; Graefe, 1998a</a:t>
            </a:r>
            <a:r>
              <a:rPr b="0" i="0" lang="es-ES" sz="2200">
                <a:solidFill>
                  <a:schemeClr val="lt1"/>
                </a:solidFill>
              </a:rPr>
              <a:t>). Por ejemplo, los frecuentes atentados terroristas en algunas regiones han disuadido a los turistas de visitarlas</a:t>
            </a:r>
            <a:r>
              <a:rPr b="0" i="0" lang="es-ES" sz="2200" u="sng" strike="noStrike">
                <a:solidFill>
                  <a:schemeClr val="lt1"/>
                </a:solidFill>
                <a:hlinkClick r:id="rId6">
                  <a:extLst>
                    <a:ext uri="{A12FA001-AC4F-418D-AE19-62706E023703}">
                      <ahyp:hlinkClr val="tx"/>
                    </a:ext>
                  </a:extLst>
                </a:hlinkClick>
              </a:rPr>
              <a:t>(Sönmez y Graefe, 1998b</a:t>
            </a:r>
            <a:r>
              <a:rPr b="0" i="0" lang="es-ES" sz="2200">
                <a:solidFill>
                  <a:schemeClr val="lt1"/>
                </a:solidFill>
              </a:rPr>
              <a:t>)</a:t>
            </a:r>
            <a:endParaRPr sz="2200"/>
          </a:p>
          <a:p>
            <a:pPr indent="0" lvl="0" marL="0" rtl="0" algn="l">
              <a:lnSpc>
                <a:spcPct val="90000"/>
              </a:lnSpc>
              <a:spcBef>
                <a:spcPts val="0"/>
              </a:spcBef>
              <a:spcAft>
                <a:spcPts val="0"/>
              </a:spcAft>
              <a:buClr>
                <a:schemeClr val="lt1"/>
              </a:buClr>
              <a:buSzPts val="2400"/>
              <a:buNone/>
            </a:pPr>
            <a:r>
              <a:t/>
            </a:r>
            <a:endParaRPr b="0" i="0" sz="2200" u="sng" strike="noStrike">
              <a:solidFill>
                <a:schemeClr val="hlink"/>
              </a:solidFill>
              <a:hlinkClick r:id="rId7"/>
            </a:endParaRPr>
          </a:p>
          <a:p>
            <a:pPr indent="0" lvl="0" marL="0" rtl="0" algn="l">
              <a:lnSpc>
                <a:spcPct val="90000"/>
              </a:lnSpc>
              <a:spcBef>
                <a:spcPts val="0"/>
              </a:spcBef>
              <a:spcAft>
                <a:spcPts val="0"/>
              </a:spcAft>
              <a:buClr>
                <a:schemeClr val="lt1"/>
              </a:buClr>
              <a:buSzPts val="2400"/>
              <a:buNone/>
            </a:pPr>
            <a:r>
              <a:t/>
            </a:r>
            <a:endParaRPr b="0" i="0" sz="2200" u="sng" strike="noStrike">
              <a:solidFill>
                <a:schemeClr val="hlink"/>
              </a:solidFill>
              <a:hlinkClick r:id="rId8"/>
            </a:endParaRPr>
          </a:p>
          <a:p>
            <a:pPr indent="0" lvl="0" marL="0" rtl="0" algn="l">
              <a:lnSpc>
                <a:spcPct val="90000"/>
              </a:lnSpc>
              <a:spcBef>
                <a:spcPts val="0"/>
              </a:spcBef>
              <a:spcAft>
                <a:spcPts val="0"/>
              </a:spcAft>
              <a:buClr>
                <a:schemeClr val="lt1"/>
              </a:buClr>
              <a:buSzPts val="2400"/>
              <a:buNone/>
            </a:pPr>
            <a:r>
              <a:rPr b="0" i="0" lang="es-ES" sz="2200" u="sng" strike="noStrike">
                <a:solidFill>
                  <a:schemeClr val="hlink"/>
                </a:solidFill>
                <a:hlinkClick r:id="rId9"/>
              </a:rPr>
              <a:t>Ghaderi, Saboori y Khoshkam (2017)</a:t>
            </a:r>
            <a:r>
              <a:rPr b="0" i="0" lang="es-ES" sz="2200"/>
              <a:t> sostuvieron que la cobertura mediática de los incidentes, crisis o acontecimientos en los destinos suele ser sesgada o exagerada. En cambio, si las alertas son publicadas por el Gobierno o por organismos públicos de asesoramiento sobre viajes, la información tiende a ser más fiable.</a:t>
            </a:r>
            <a:endParaRPr sz="2200"/>
          </a:p>
          <a:p>
            <a:pPr indent="0" lvl="0" marL="0" rtl="0" algn="l">
              <a:lnSpc>
                <a:spcPct val="90000"/>
              </a:lnSpc>
              <a:spcBef>
                <a:spcPts val="0"/>
              </a:spcBef>
              <a:spcAft>
                <a:spcPts val="0"/>
              </a:spcAft>
              <a:buClr>
                <a:schemeClr val="lt1"/>
              </a:buClr>
              <a:buSzPts val="2400"/>
              <a:buNone/>
            </a:pPr>
            <a:r>
              <a:t/>
            </a:r>
            <a:endParaRPr i="1"/>
          </a:p>
        </p:txBody>
      </p:sp>
      <p:sp>
        <p:nvSpPr>
          <p:cNvPr id="1631" name="Google Shape;1631;p28"/>
          <p:cNvSpPr txBox="1"/>
          <p:nvPr>
            <p:ph idx="2" type="body"/>
          </p:nvPr>
        </p:nvSpPr>
        <p:spPr>
          <a:xfrm>
            <a:off x="734714" y="642972"/>
            <a:ext cx="10596674" cy="916887"/>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100000"/>
              </a:lnSpc>
              <a:spcBef>
                <a:spcPts val="0"/>
              </a:spcBef>
              <a:spcAft>
                <a:spcPts val="0"/>
              </a:spcAft>
              <a:buClr>
                <a:schemeClr val="lt1"/>
              </a:buClr>
              <a:buSzPct val="100000"/>
              <a:buNone/>
            </a:pPr>
            <a:r>
              <a:rPr b="1" i="0" lang="es-ES" sz="3600"/>
              <a:t>Artículos: </a:t>
            </a:r>
            <a:r>
              <a:rPr b="0" i="0" lang="es-ES"/>
              <a:t>La seguridad publicada por fuentes reputadas suele ser más fiable</a:t>
            </a:r>
            <a:endParaRPr/>
          </a:p>
          <a:p>
            <a:pPr indent="0" lvl="0" marL="0" rtl="0" algn="l">
              <a:lnSpc>
                <a:spcPct val="100000"/>
              </a:lnSpc>
              <a:spcBef>
                <a:spcPts val="0"/>
              </a:spcBef>
              <a:spcAft>
                <a:spcPts val="0"/>
              </a:spcAft>
              <a:buClr>
                <a:schemeClr val="lt1"/>
              </a:buClr>
              <a:buSzPct val="100000"/>
              <a:buNone/>
            </a:pPr>
            <a:r>
              <a:t/>
            </a:r>
            <a:endParaRPr/>
          </a:p>
        </p:txBody>
      </p:sp>
      <p:grpSp>
        <p:nvGrpSpPr>
          <p:cNvPr id="1632" name="Google Shape;1632;p28"/>
          <p:cNvGrpSpPr/>
          <p:nvPr/>
        </p:nvGrpSpPr>
        <p:grpSpPr>
          <a:xfrm>
            <a:off x="9945283" y="1255566"/>
            <a:ext cx="1866204" cy="1526432"/>
            <a:chOff x="7903196" y="4237101"/>
            <a:chExt cx="1261886" cy="1055032"/>
          </a:xfrm>
        </p:grpSpPr>
        <p:sp>
          <p:nvSpPr>
            <p:cNvPr id="1633" name="Google Shape;1633;p28"/>
            <p:cNvSpPr/>
            <p:nvPr/>
          </p:nvSpPr>
          <p:spPr>
            <a:xfrm>
              <a:off x="8778292" y="5010683"/>
              <a:ext cx="228" cy="2971"/>
            </a:xfrm>
            <a:custGeom>
              <a:rect b="b" l="l" r="r" t="t"/>
              <a:pathLst>
                <a:path extrusionOk="0" h="2971" w="228">
                  <a:moveTo>
                    <a:pt x="229" y="0"/>
                  </a:moveTo>
                  <a:cubicBezTo>
                    <a:pt x="229" y="915"/>
                    <a:pt x="0" y="2058"/>
                    <a:pt x="0" y="2972"/>
                  </a:cubicBezTo>
                  <a:cubicBezTo>
                    <a:pt x="229" y="2058"/>
                    <a:pt x="229" y="1143"/>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34" name="Google Shape;1634;p28"/>
            <p:cNvSpPr/>
            <p:nvPr/>
          </p:nvSpPr>
          <p:spPr>
            <a:xfrm>
              <a:off x="8686623" y="5046573"/>
              <a:ext cx="2971" cy="36804"/>
            </a:xfrm>
            <a:custGeom>
              <a:rect b="b" l="l" r="r" t="t"/>
              <a:pathLst>
                <a:path extrusionOk="0" h="36804" w="2971">
                  <a:moveTo>
                    <a:pt x="2971" y="36804"/>
                  </a:moveTo>
                  <a:cubicBezTo>
                    <a:pt x="1828" y="24460"/>
                    <a:pt x="914" y="12115"/>
                    <a:pt x="0" y="0"/>
                  </a:cubicBezTo>
                  <a:cubicBezTo>
                    <a:pt x="914" y="12115"/>
                    <a:pt x="1828" y="24460"/>
                    <a:pt x="2971" y="3680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35" name="Google Shape;1635;p28"/>
            <p:cNvSpPr/>
            <p:nvPr/>
          </p:nvSpPr>
          <p:spPr>
            <a:xfrm>
              <a:off x="8779435" y="5000625"/>
              <a:ext cx="228" cy="1600"/>
            </a:xfrm>
            <a:custGeom>
              <a:rect b="b" l="l" r="r" t="t"/>
              <a:pathLst>
                <a:path extrusionOk="0" h="1600" w="228">
                  <a:moveTo>
                    <a:pt x="229" y="0"/>
                  </a:moveTo>
                  <a:cubicBezTo>
                    <a:pt x="229" y="457"/>
                    <a:pt x="0" y="1143"/>
                    <a:pt x="0" y="1600"/>
                  </a:cubicBezTo>
                  <a:cubicBezTo>
                    <a:pt x="229" y="1143"/>
                    <a:pt x="229" y="686"/>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36" name="Google Shape;1636;p28"/>
            <p:cNvSpPr/>
            <p:nvPr/>
          </p:nvSpPr>
          <p:spPr>
            <a:xfrm>
              <a:off x="8683194" y="5004054"/>
              <a:ext cx="2514" cy="31775"/>
            </a:xfrm>
            <a:custGeom>
              <a:rect b="b" l="l" r="r" t="t"/>
              <a:pathLst>
                <a:path extrusionOk="0" h="31775" w="2514">
                  <a:moveTo>
                    <a:pt x="2514" y="31775"/>
                  </a:moveTo>
                  <a:cubicBezTo>
                    <a:pt x="1600" y="21260"/>
                    <a:pt x="914" y="10516"/>
                    <a:pt x="0" y="0"/>
                  </a:cubicBezTo>
                  <a:cubicBezTo>
                    <a:pt x="914" y="10516"/>
                    <a:pt x="1600" y="21260"/>
                    <a:pt x="2514" y="317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37" name="Google Shape;1637;p28"/>
            <p:cNvSpPr/>
            <p:nvPr/>
          </p:nvSpPr>
          <p:spPr>
            <a:xfrm>
              <a:off x="8642734" y="4809429"/>
              <a:ext cx="210286" cy="195195"/>
            </a:xfrm>
            <a:custGeom>
              <a:rect b="b" l="l" r="r" t="t"/>
              <a:pathLst>
                <a:path extrusionOk="0" h="195195" w="210286">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38" name="Google Shape;1638;p28"/>
            <p:cNvSpPr/>
            <p:nvPr/>
          </p:nvSpPr>
          <p:spPr>
            <a:xfrm>
              <a:off x="8777377" y="5021199"/>
              <a:ext cx="228" cy="2971"/>
            </a:xfrm>
            <a:custGeom>
              <a:rect b="b" l="l" r="r" t="t"/>
              <a:pathLst>
                <a:path extrusionOk="0" h="2971" w="228">
                  <a:moveTo>
                    <a:pt x="228" y="0"/>
                  </a:moveTo>
                  <a:cubicBezTo>
                    <a:pt x="228" y="914"/>
                    <a:pt x="0" y="2057"/>
                    <a:pt x="0" y="2972"/>
                  </a:cubicBezTo>
                  <a:cubicBezTo>
                    <a:pt x="0" y="2057"/>
                    <a:pt x="228" y="1143"/>
                    <a:pt x="228"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39" name="Google Shape;1639;p28"/>
            <p:cNvSpPr/>
            <p:nvPr/>
          </p:nvSpPr>
          <p:spPr>
            <a:xfrm>
              <a:off x="8673593" y="5052517"/>
              <a:ext cx="457" cy="5715"/>
            </a:xfrm>
            <a:custGeom>
              <a:rect b="b" l="l" r="r" t="t"/>
              <a:pathLst>
                <a:path extrusionOk="0" h="5715" w="457">
                  <a:moveTo>
                    <a:pt x="0" y="0"/>
                  </a:moveTo>
                  <a:cubicBezTo>
                    <a:pt x="229" y="1829"/>
                    <a:pt x="229" y="3886"/>
                    <a:pt x="458" y="5715"/>
                  </a:cubicBezTo>
                  <a:cubicBezTo>
                    <a:pt x="229" y="3886"/>
                    <a:pt x="0"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40" name="Google Shape;1640;p28"/>
            <p:cNvSpPr/>
            <p:nvPr/>
          </p:nvSpPr>
          <p:spPr>
            <a:xfrm>
              <a:off x="8583296" y="4987137"/>
              <a:ext cx="1371" cy="1828"/>
            </a:xfrm>
            <a:custGeom>
              <a:rect b="b" l="l" r="r" t="t"/>
              <a:pathLst>
                <a:path extrusionOk="0" h="1828" w="1371">
                  <a:moveTo>
                    <a:pt x="1372" y="1828"/>
                  </a:moveTo>
                  <a:cubicBezTo>
                    <a:pt x="915" y="1143"/>
                    <a:pt x="458" y="457"/>
                    <a:pt x="0" y="0"/>
                  </a:cubicBezTo>
                  <a:cubicBezTo>
                    <a:pt x="686" y="457"/>
                    <a:pt x="915" y="1143"/>
                    <a:pt x="1372" y="182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41" name="Google Shape;1641;p28"/>
            <p:cNvSpPr/>
            <p:nvPr/>
          </p:nvSpPr>
          <p:spPr>
            <a:xfrm>
              <a:off x="8674279" y="5065318"/>
              <a:ext cx="228" cy="5257"/>
            </a:xfrm>
            <a:custGeom>
              <a:rect b="b" l="l" r="r" t="t"/>
              <a:pathLst>
                <a:path extrusionOk="0" h="5257" w="228">
                  <a:moveTo>
                    <a:pt x="0" y="0"/>
                  </a:moveTo>
                  <a:cubicBezTo>
                    <a:pt x="0" y="1829"/>
                    <a:pt x="229" y="3429"/>
                    <a:pt x="229" y="5258"/>
                  </a:cubicBezTo>
                  <a:cubicBezTo>
                    <a:pt x="229" y="3429"/>
                    <a:pt x="229"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42" name="Google Shape;1642;p28"/>
            <p:cNvSpPr/>
            <p:nvPr/>
          </p:nvSpPr>
          <p:spPr>
            <a:xfrm>
              <a:off x="8442765" y="4341700"/>
              <a:ext cx="560645" cy="668982"/>
            </a:xfrm>
            <a:custGeom>
              <a:rect b="b" l="l" r="r" t="t"/>
              <a:pathLst>
                <a:path extrusionOk="0" h="668982" w="560645">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43" name="Google Shape;1643;p28"/>
            <p:cNvSpPr/>
            <p:nvPr/>
          </p:nvSpPr>
          <p:spPr>
            <a:xfrm>
              <a:off x="8674965" y="5078577"/>
              <a:ext cx="228" cy="4343"/>
            </a:xfrm>
            <a:custGeom>
              <a:rect b="b" l="l" r="r" t="t"/>
              <a:pathLst>
                <a:path extrusionOk="0" h="4343" w="228">
                  <a:moveTo>
                    <a:pt x="0" y="0"/>
                  </a:moveTo>
                  <a:cubicBezTo>
                    <a:pt x="0" y="1371"/>
                    <a:pt x="229" y="2971"/>
                    <a:pt x="229" y="4343"/>
                  </a:cubicBezTo>
                  <a:cubicBezTo>
                    <a:pt x="229" y="2971"/>
                    <a:pt x="0" y="1371"/>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44" name="Google Shape;1644;p28"/>
            <p:cNvSpPr/>
            <p:nvPr/>
          </p:nvSpPr>
          <p:spPr>
            <a:xfrm>
              <a:off x="8672679" y="5039715"/>
              <a:ext cx="457" cy="6172"/>
            </a:xfrm>
            <a:custGeom>
              <a:rect b="b" l="l" r="r" t="t"/>
              <a:pathLst>
                <a:path extrusionOk="0" h="6172" w="457">
                  <a:moveTo>
                    <a:pt x="0" y="0"/>
                  </a:moveTo>
                  <a:cubicBezTo>
                    <a:pt x="229" y="2057"/>
                    <a:pt x="229" y="4114"/>
                    <a:pt x="457" y="6172"/>
                  </a:cubicBezTo>
                  <a:cubicBezTo>
                    <a:pt x="457" y="4114"/>
                    <a:pt x="229"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45" name="Google Shape;1645;p28"/>
            <p:cNvSpPr/>
            <p:nvPr/>
          </p:nvSpPr>
          <p:spPr>
            <a:xfrm>
              <a:off x="8959800" y="4402150"/>
              <a:ext cx="6858" cy="5029"/>
            </a:xfrm>
            <a:custGeom>
              <a:rect b="b" l="l" r="r" t="t"/>
              <a:pathLst>
                <a:path extrusionOk="0" h="5029" w="6858">
                  <a:moveTo>
                    <a:pt x="0" y="0"/>
                  </a:moveTo>
                  <a:cubicBezTo>
                    <a:pt x="2286" y="1600"/>
                    <a:pt x="4572" y="3200"/>
                    <a:pt x="6858" y="5029"/>
                  </a:cubicBezTo>
                  <a:cubicBezTo>
                    <a:pt x="4572" y="3200"/>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46" name="Google Shape;1646;p28"/>
            <p:cNvSpPr/>
            <p:nvPr/>
          </p:nvSpPr>
          <p:spPr>
            <a:xfrm>
              <a:off x="8967344" y="4407865"/>
              <a:ext cx="6629" cy="5257"/>
            </a:xfrm>
            <a:custGeom>
              <a:rect b="b" l="l" r="r" t="t"/>
              <a:pathLst>
                <a:path extrusionOk="0" h="5257" w="6629">
                  <a:moveTo>
                    <a:pt x="0" y="0"/>
                  </a:moveTo>
                  <a:cubicBezTo>
                    <a:pt x="2286" y="1829"/>
                    <a:pt x="4572" y="3429"/>
                    <a:pt x="6630" y="5258"/>
                  </a:cubicBezTo>
                  <a:cubicBezTo>
                    <a:pt x="4572" y="3429"/>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47" name="Google Shape;1647;p28"/>
            <p:cNvSpPr/>
            <p:nvPr/>
          </p:nvSpPr>
          <p:spPr>
            <a:xfrm>
              <a:off x="8952485" y="4397121"/>
              <a:ext cx="7315" cy="5029"/>
            </a:xfrm>
            <a:custGeom>
              <a:rect b="b" l="l" r="r" t="t"/>
              <a:pathLst>
                <a:path extrusionOk="0" h="5029" w="7315">
                  <a:moveTo>
                    <a:pt x="0" y="0"/>
                  </a:moveTo>
                  <a:cubicBezTo>
                    <a:pt x="2515" y="1600"/>
                    <a:pt x="4801" y="3200"/>
                    <a:pt x="7316" y="5029"/>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48" name="Google Shape;1648;p28"/>
            <p:cNvSpPr/>
            <p:nvPr/>
          </p:nvSpPr>
          <p:spPr>
            <a:xfrm>
              <a:off x="8671764" y="5027142"/>
              <a:ext cx="457" cy="6629"/>
            </a:xfrm>
            <a:custGeom>
              <a:rect b="b" l="l" r="r" t="t"/>
              <a:pathLst>
                <a:path extrusionOk="0" h="6629" w="457">
                  <a:moveTo>
                    <a:pt x="0" y="0"/>
                  </a:moveTo>
                  <a:cubicBezTo>
                    <a:pt x="228" y="2286"/>
                    <a:pt x="228" y="4572"/>
                    <a:pt x="457" y="6629"/>
                  </a:cubicBezTo>
                  <a:cubicBezTo>
                    <a:pt x="457" y="4572"/>
                    <a:pt x="228" y="2286"/>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49" name="Google Shape;1649;p28"/>
            <p:cNvSpPr/>
            <p:nvPr/>
          </p:nvSpPr>
          <p:spPr>
            <a:xfrm>
              <a:off x="8944713" y="4392091"/>
              <a:ext cx="7315" cy="4572"/>
            </a:xfrm>
            <a:custGeom>
              <a:rect b="b" l="l" r="r" t="t"/>
              <a:pathLst>
                <a:path extrusionOk="0" h="4572" w="7315">
                  <a:moveTo>
                    <a:pt x="0" y="0"/>
                  </a:moveTo>
                  <a:cubicBezTo>
                    <a:pt x="2515" y="1600"/>
                    <a:pt x="4801" y="2972"/>
                    <a:pt x="7315" y="4572"/>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50" name="Google Shape;1650;p28"/>
            <p:cNvSpPr/>
            <p:nvPr/>
          </p:nvSpPr>
          <p:spPr>
            <a:xfrm>
              <a:off x="8995462" y="4432554"/>
              <a:ext cx="5715" cy="6172"/>
            </a:xfrm>
            <a:custGeom>
              <a:rect b="b" l="l" r="r" t="t"/>
              <a:pathLst>
                <a:path extrusionOk="0" h="6172" w="5715">
                  <a:moveTo>
                    <a:pt x="0" y="0"/>
                  </a:moveTo>
                  <a:cubicBezTo>
                    <a:pt x="2058" y="2057"/>
                    <a:pt x="3886" y="4115"/>
                    <a:pt x="5715" y="6172"/>
                  </a:cubicBezTo>
                  <a:cubicBezTo>
                    <a:pt x="3886" y="4115"/>
                    <a:pt x="2058"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51" name="Google Shape;1651;p28"/>
            <p:cNvSpPr/>
            <p:nvPr/>
          </p:nvSpPr>
          <p:spPr>
            <a:xfrm>
              <a:off x="8670850" y="5014569"/>
              <a:ext cx="457" cy="7543"/>
            </a:xfrm>
            <a:custGeom>
              <a:rect b="b" l="l" r="r" t="t"/>
              <a:pathLst>
                <a:path extrusionOk="0" h="7543" w="457">
                  <a:moveTo>
                    <a:pt x="0" y="0"/>
                  </a:moveTo>
                  <a:cubicBezTo>
                    <a:pt x="229" y="2514"/>
                    <a:pt x="457" y="5029"/>
                    <a:pt x="457" y="7543"/>
                  </a:cubicBezTo>
                  <a:cubicBezTo>
                    <a:pt x="457" y="5029"/>
                    <a:pt x="229" y="2514"/>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52" name="Google Shape;1652;p28"/>
            <p:cNvSpPr/>
            <p:nvPr/>
          </p:nvSpPr>
          <p:spPr>
            <a:xfrm>
              <a:off x="8988375" y="4425696"/>
              <a:ext cx="5715" cy="5486"/>
            </a:xfrm>
            <a:custGeom>
              <a:rect b="b" l="l" r="r" t="t"/>
              <a:pathLst>
                <a:path extrusionOk="0" h="5486" w="5715">
                  <a:moveTo>
                    <a:pt x="0" y="0"/>
                  </a:moveTo>
                  <a:cubicBezTo>
                    <a:pt x="1828" y="1829"/>
                    <a:pt x="3886" y="3658"/>
                    <a:pt x="5715" y="5486"/>
                  </a:cubicBezTo>
                  <a:cubicBezTo>
                    <a:pt x="3657" y="3658"/>
                    <a:pt x="1828"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53" name="Google Shape;1653;p28"/>
            <p:cNvSpPr/>
            <p:nvPr/>
          </p:nvSpPr>
          <p:spPr>
            <a:xfrm>
              <a:off x="8981746" y="4419752"/>
              <a:ext cx="6172" cy="5715"/>
            </a:xfrm>
            <a:custGeom>
              <a:rect b="b" l="l" r="r" t="t"/>
              <a:pathLst>
                <a:path extrusionOk="0" h="5715" w="6172">
                  <a:moveTo>
                    <a:pt x="0" y="0"/>
                  </a:moveTo>
                  <a:cubicBezTo>
                    <a:pt x="2058" y="1829"/>
                    <a:pt x="4115" y="3658"/>
                    <a:pt x="6172" y="5715"/>
                  </a:cubicBezTo>
                  <a:cubicBezTo>
                    <a:pt x="4344" y="3658"/>
                    <a:pt x="2286"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54" name="Google Shape;1654;p28"/>
            <p:cNvSpPr/>
            <p:nvPr/>
          </p:nvSpPr>
          <p:spPr>
            <a:xfrm>
              <a:off x="8974431" y="4413351"/>
              <a:ext cx="6172" cy="5257"/>
            </a:xfrm>
            <a:custGeom>
              <a:rect b="b" l="l" r="r" t="t"/>
              <a:pathLst>
                <a:path extrusionOk="0" h="5257" w="6172">
                  <a:moveTo>
                    <a:pt x="0" y="0"/>
                  </a:moveTo>
                  <a:cubicBezTo>
                    <a:pt x="2057" y="1600"/>
                    <a:pt x="4115" y="3429"/>
                    <a:pt x="6172" y="5258"/>
                  </a:cubicBezTo>
                  <a:cubicBezTo>
                    <a:pt x="4115" y="3429"/>
                    <a:pt x="2057"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55" name="Google Shape;1655;p28"/>
            <p:cNvSpPr/>
            <p:nvPr/>
          </p:nvSpPr>
          <p:spPr>
            <a:xfrm>
              <a:off x="8682508" y="4990338"/>
              <a:ext cx="97612" cy="119661"/>
            </a:xfrm>
            <a:custGeom>
              <a:rect b="b" l="l" r="r" t="t"/>
              <a:pathLst>
                <a:path extrusionOk="0" h="119661" w="97612">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56" name="Google Shape;1656;p28"/>
            <p:cNvSpPr/>
            <p:nvPr/>
          </p:nvSpPr>
          <p:spPr>
            <a:xfrm>
              <a:off x="8627761" y="5162702"/>
              <a:ext cx="224826" cy="64355"/>
            </a:xfrm>
            <a:custGeom>
              <a:rect b="b" l="l" r="r" t="t"/>
              <a:pathLst>
                <a:path extrusionOk="0" h="64355" w="224826">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57" name="Google Shape;1657;p28"/>
            <p:cNvSpPr/>
            <p:nvPr/>
          </p:nvSpPr>
          <p:spPr>
            <a:xfrm>
              <a:off x="8622158" y="5103089"/>
              <a:ext cx="233716" cy="73070"/>
            </a:xfrm>
            <a:custGeom>
              <a:rect b="b" l="l" r="r" t="t"/>
              <a:pathLst>
                <a:path extrusionOk="0" h="73070" w="233716">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58" name="Google Shape;1658;p28"/>
            <p:cNvSpPr/>
            <p:nvPr/>
          </p:nvSpPr>
          <p:spPr>
            <a:xfrm>
              <a:off x="8781695" y="4391863"/>
              <a:ext cx="283983" cy="715060"/>
            </a:xfrm>
            <a:custGeom>
              <a:rect b="b" l="l" r="r" t="t"/>
              <a:pathLst>
                <a:path extrusionOk="0" h="715060" w="283983">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59" name="Google Shape;1659;p28"/>
            <p:cNvSpPr/>
            <p:nvPr/>
          </p:nvSpPr>
          <p:spPr>
            <a:xfrm>
              <a:off x="8551063" y="4938445"/>
              <a:ext cx="124452" cy="163924"/>
            </a:xfrm>
            <a:custGeom>
              <a:rect b="b" l="l" r="r" t="t"/>
              <a:pathLst>
                <a:path extrusionOk="0" h="163924" w="124452">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60" name="Google Shape;1660;p28"/>
            <p:cNvSpPr/>
            <p:nvPr/>
          </p:nvSpPr>
          <p:spPr>
            <a:xfrm>
              <a:off x="8053969" y="4612547"/>
              <a:ext cx="150328" cy="146779"/>
            </a:xfrm>
            <a:custGeom>
              <a:rect b="b" l="l" r="r" t="t"/>
              <a:pathLst>
                <a:path extrusionOk="0" h="146779" w="150328">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61" name="Google Shape;1661;p28"/>
            <p:cNvSpPr/>
            <p:nvPr/>
          </p:nvSpPr>
          <p:spPr>
            <a:xfrm>
              <a:off x="8633359" y="5223052"/>
              <a:ext cx="210769" cy="55978"/>
            </a:xfrm>
            <a:custGeom>
              <a:rect b="b" l="l" r="r" t="t"/>
              <a:pathLst>
                <a:path extrusionOk="0" h="55978" w="210769">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62" name="Google Shape;1662;p28"/>
            <p:cNvSpPr/>
            <p:nvPr/>
          </p:nvSpPr>
          <p:spPr>
            <a:xfrm>
              <a:off x="8014648" y="4768617"/>
              <a:ext cx="271771" cy="468507"/>
            </a:xfrm>
            <a:custGeom>
              <a:rect b="b" l="l" r="r" t="t"/>
              <a:pathLst>
                <a:path extrusionOk="0" h="468507" w="271771">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63" name="Google Shape;1663;p28"/>
            <p:cNvSpPr/>
            <p:nvPr/>
          </p:nvSpPr>
          <p:spPr>
            <a:xfrm>
              <a:off x="8466054" y="4373038"/>
              <a:ext cx="191301" cy="271405"/>
            </a:xfrm>
            <a:custGeom>
              <a:rect b="b" l="l" r="r" t="t"/>
              <a:pathLst>
                <a:path extrusionOk="0" h="271405" w="191301">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64" name="Google Shape;1664;p28"/>
            <p:cNvSpPr/>
            <p:nvPr/>
          </p:nvSpPr>
          <p:spPr>
            <a:xfrm>
              <a:off x="8768919" y="5094351"/>
              <a:ext cx="2286" cy="457"/>
            </a:xfrm>
            <a:custGeom>
              <a:rect b="b" l="l" r="r" t="t"/>
              <a:pathLst>
                <a:path extrusionOk="0" h="457" w="2286">
                  <a:moveTo>
                    <a:pt x="0" y="0"/>
                  </a:moveTo>
                  <a:cubicBezTo>
                    <a:pt x="0" y="229"/>
                    <a:pt x="0" y="457"/>
                    <a:pt x="0" y="457"/>
                  </a:cubicBezTo>
                  <a:cubicBezTo>
                    <a:pt x="0" y="457"/>
                    <a:pt x="0" y="229"/>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65" name="Google Shape;1665;p28"/>
            <p:cNvSpPr/>
            <p:nvPr/>
          </p:nvSpPr>
          <p:spPr>
            <a:xfrm>
              <a:off x="8768233" y="5098008"/>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66" name="Google Shape;1666;p28"/>
            <p:cNvSpPr/>
            <p:nvPr/>
          </p:nvSpPr>
          <p:spPr>
            <a:xfrm>
              <a:off x="8767548" y="5100751"/>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67" name="Google Shape;1667;p28"/>
            <p:cNvSpPr/>
            <p:nvPr/>
          </p:nvSpPr>
          <p:spPr>
            <a:xfrm>
              <a:off x="8769376" y="5090922"/>
              <a:ext cx="2286" cy="457"/>
            </a:xfrm>
            <a:custGeom>
              <a:rect b="b" l="l" r="r" t="t"/>
              <a:pathLst>
                <a:path extrusionOk="0" h="457" w="2286">
                  <a:moveTo>
                    <a:pt x="0" y="0"/>
                  </a:moveTo>
                  <a:cubicBezTo>
                    <a:pt x="0" y="229"/>
                    <a:pt x="0" y="457"/>
                    <a:pt x="0" y="457"/>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68" name="Google Shape;1668;p28"/>
            <p:cNvSpPr/>
            <p:nvPr/>
          </p:nvSpPr>
          <p:spPr>
            <a:xfrm>
              <a:off x="8766176" y="5103952"/>
              <a:ext cx="2286" cy="101"/>
            </a:xfrm>
            <a:custGeom>
              <a:rect b="b" l="l" r="r" t="t"/>
              <a:pathLst>
                <a:path extrusionOk="0" h="101" w="2286">
                  <a:moveTo>
                    <a:pt x="0" y="0"/>
                  </a:moveTo>
                  <a:cubicBezTo>
                    <a:pt x="0" y="0"/>
                    <a:pt x="0" y="229"/>
                    <a:pt x="0" y="0"/>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69" name="Google Shape;1669;p28"/>
            <p:cNvSpPr/>
            <p:nvPr/>
          </p:nvSpPr>
          <p:spPr>
            <a:xfrm>
              <a:off x="8769148" y="5092750"/>
              <a:ext cx="2286" cy="457"/>
            </a:xfrm>
            <a:custGeom>
              <a:rect b="b" l="l" r="r" t="t"/>
              <a:pathLst>
                <a:path extrusionOk="0" h="457" w="2286">
                  <a:moveTo>
                    <a:pt x="0" y="0"/>
                  </a:moveTo>
                  <a:cubicBezTo>
                    <a:pt x="0" y="228"/>
                    <a:pt x="0" y="457"/>
                    <a:pt x="0" y="457"/>
                  </a:cubicBezTo>
                  <a:cubicBezTo>
                    <a:pt x="0" y="228"/>
                    <a:pt x="0" y="228"/>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70" name="Google Shape;1670;p28"/>
            <p:cNvSpPr/>
            <p:nvPr/>
          </p:nvSpPr>
          <p:spPr>
            <a:xfrm>
              <a:off x="8767090" y="5101894"/>
              <a:ext cx="2286" cy="101"/>
            </a:xfrm>
            <a:custGeom>
              <a:rect b="b" l="l" r="r" t="t"/>
              <a:pathLst>
                <a:path extrusionOk="0" h="101" w="2286">
                  <a:moveTo>
                    <a:pt x="0" y="0"/>
                  </a:moveTo>
                  <a:cubicBezTo>
                    <a:pt x="0" y="0"/>
                    <a:pt x="0" y="228"/>
                    <a:pt x="0" y="0"/>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71" name="Google Shape;1671;p28"/>
            <p:cNvSpPr/>
            <p:nvPr/>
          </p:nvSpPr>
          <p:spPr>
            <a:xfrm>
              <a:off x="8764176" y="5106466"/>
              <a:ext cx="171" cy="2286"/>
            </a:xfrm>
            <a:custGeom>
              <a:rect b="b" l="l" r="r" t="t"/>
              <a:pathLst>
                <a:path extrusionOk="0" h="2286" w="171">
                  <a:moveTo>
                    <a:pt x="172" y="0"/>
                  </a:moveTo>
                  <a:cubicBezTo>
                    <a:pt x="-57" y="0"/>
                    <a:pt x="-57" y="0"/>
                    <a:pt x="172" y="0"/>
                  </a:cubicBezTo>
                  <a:cubicBezTo>
                    <a:pt x="-57" y="0"/>
                    <a:pt x="-57" y="0"/>
                    <a:pt x="172"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72" name="Google Shape;1672;p28"/>
            <p:cNvSpPr/>
            <p:nvPr/>
          </p:nvSpPr>
          <p:spPr>
            <a:xfrm>
              <a:off x="8768462" y="5096179"/>
              <a:ext cx="2286" cy="457"/>
            </a:xfrm>
            <a:custGeom>
              <a:rect b="b" l="l" r="r" t="t"/>
              <a:pathLst>
                <a:path extrusionOk="0" h="457" w="2286">
                  <a:moveTo>
                    <a:pt x="0" y="0"/>
                  </a:moveTo>
                  <a:cubicBezTo>
                    <a:pt x="0" y="228"/>
                    <a:pt x="0" y="228"/>
                    <a:pt x="0" y="457"/>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73" name="Google Shape;1673;p28"/>
            <p:cNvSpPr/>
            <p:nvPr/>
          </p:nvSpPr>
          <p:spPr>
            <a:xfrm>
              <a:off x="8763433" y="5107152"/>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74" name="Google Shape;1674;p28"/>
            <p:cNvSpPr/>
            <p:nvPr/>
          </p:nvSpPr>
          <p:spPr>
            <a:xfrm>
              <a:off x="8004037" y="4330236"/>
              <a:ext cx="1072653" cy="961897"/>
            </a:xfrm>
            <a:custGeom>
              <a:rect b="b" l="l" r="r" t="t"/>
              <a:pathLst>
                <a:path extrusionOk="0" h="961897" w="1072653">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75" name="Google Shape;1675;p28"/>
            <p:cNvSpPr/>
            <p:nvPr/>
          </p:nvSpPr>
          <p:spPr>
            <a:xfrm>
              <a:off x="8766633" y="5103037"/>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76" name="Google Shape;1676;p28"/>
            <p:cNvSpPr/>
            <p:nvPr/>
          </p:nvSpPr>
          <p:spPr>
            <a:xfrm>
              <a:off x="8762747" y="5107609"/>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77" name="Google Shape;1677;p28"/>
            <p:cNvSpPr/>
            <p:nvPr/>
          </p:nvSpPr>
          <p:spPr>
            <a:xfrm>
              <a:off x="8862848" y="5255971"/>
              <a:ext cx="139014" cy="13180"/>
            </a:xfrm>
            <a:custGeom>
              <a:rect b="b" l="l" r="r" t="t"/>
              <a:pathLst>
                <a:path extrusionOk="0" h="13180" w="139014">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78" name="Google Shape;1678;p28"/>
            <p:cNvSpPr/>
            <p:nvPr/>
          </p:nvSpPr>
          <p:spPr>
            <a:xfrm>
              <a:off x="8281222" y="4830303"/>
              <a:ext cx="57015" cy="109742"/>
            </a:xfrm>
            <a:custGeom>
              <a:rect b="b" l="l" r="r" t="t"/>
              <a:pathLst>
                <a:path extrusionOk="0" h="109742" w="57015">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79" name="Google Shape;1679;p28"/>
            <p:cNvSpPr/>
            <p:nvPr/>
          </p:nvSpPr>
          <p:spPr>
            <a:xfrm>
              <a:off x="7903196" y="5238826"/>
              <a:ext cx="123687" cy="14259"/>
            </a:xfrm>
            <a:custGeom>
              <a:rect b="b" l="l" r="r" t="t"/>
              <a:pathLst>
                <a:path extrusionOk="0" h="14259" w="123687">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80" name="Google Shape;1680;p28"/>
            <p:cNvSpPr/>
            <p:nvPr/>
          </p:nvSpPr>
          <p:spPr>
            <a:xfrm>
              <a:off x="8906628" y="5100760"/>
              <a:ext cx="20954" cy="97831"/>
            </a:xfrm>
            <a:custGeom>
              <a:rect b="b" l="l" r="r" t="t"/>
              <a:pathLst>
                <a:path extrusionOk="0" h="97831" w="20954">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81" name="Google Shape;1681;p28"/>
            <p:cNvSpPr/>
            <p:nvPr/>
          </p:nvSpPr>
          <p:spPr>
            <a:xfrm>
              <a:off x="9083647" y="4498485"/>
              <a:ext cx="81435" cy="22385"/>
            </a:xfrm>
            <a:custGeom>
              <a:rect b="b" l="l" r="r" t="t"/>
              <a:pathLst>
                <a:path extrusionOk="0" h="22385" w="8143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82" name="Google Shape;1682;p28"/>
            <p:cNvSpPr/>
            <p:nvPr/>
          </p:nvSpPr>
          <p:spPr>
            <a:xfrm>
              <a:off x="8423047" y="4348286"/>
              <a:ext cx="74178" cy="51239"/>
            </a:xfrm>
            <a:custGeom>
              <a:rect b="b" l="l" r="r" t="t"/>
              <a:pathLst>
                <a:path extrusionOk="0" h="51239" w="74178">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83" name="Google Shape;1683;p28"/>
            <p:cNvSpPr/>
            <p:nvPr/>
          </p:nvSpPr>
          <p:spPr>
            <a:xfrm>
              <a:off x="8303032" y="4584748"/>
              <a:ext cx="91668" cy="16741"/>
            </a:xfrm>
            <a:custGeom>
              <a:rect b="b" l="l" r="r" t="t"/>
              <a:pathLst>
                <a:path extrusionOk="0" h="16741" w="91668">
                  <a:moveTo>
                    <a:pt x="0" y="2797"/>
                  </a:moveTo>
                  <a:cubicBezTo>
                    <a:pt x="30632" y="7369"/>
                    <a:pt x="58979" y="11712"/>
                    <a:pt x="91668" y="16741"/>
                  </a:cubicBezTo>
                  <a:cubicBezTo>
                    <a:pt x="76124" y="2111"/>
                    <a:pt x="31089" y="-4061"/>
                    <a:pt x="0" y="2797"/>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84" name="Google Shape;1684;p28"/>
            <p:cNvSpPr/>
            <p:nvPr/>
          </p:nvSpPr>
          <p:spPr>
            <a:xfrm>
              <a:off x="8374584" y="4825288"/>
              <a:ext cx="70180" cy="34518"/>
            </a:xfrm>
            <a:custGeom>
              <a:rect b="b" l="l" r="r" t="t"/>
              <a:pathLst>
                <a:path extrusionOk="0" h="34518" w="70180">
                  <a:moveTo>
                    <a:pt x="70180" y="0"/>
                  </a:moveTo>
                  <a:cubicBezTo>
                    <a:pt x="51435" y="2057"/>
                    <a:pt x="5486" y="25374"/>
                    <a:pt x="0" y="34518"/>
                  </a:cubicBezTo>
                  <a:cubicBezTo>
                    <a:pt x="23774" y="23317"/>
                    <a:pt x="52806" y="23774"/>
                    <a:pt x="7018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85" name="Google Shape;1685;p28"/>
            <p:cNvSpPr/>
            <p:nvPr/>
          </p:nvSpPr>
          <p:spPr>
            <a:xfrm>
              <a:off x="8946054" y="4295622"/>
              <a:ext cx="45750" cy="51426"/>
            </a:xfrm>
            <a:custGeom>
              <a:rect b="b" l="l" r="r" t="t"/>
              <a:pathLst>
                <a:path extrusionOk="0" h="51426" w="45750">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86" name="Google Shape;1686;p28"/>
            <p:cNvSpPr/>
            <p:nvPr/>
          </p:nvSpPr>
          <p:spPr>
            <a:xfrm>
              <a:off x="9098517" y="4694046"/>
              <a:ext cx="61765" cy="24232"/>
            </a:xfrm>
            <a:custGeom>
              <a:rect b="b" l="l" r="r" t="t"/>
              <a:pathLst>
                <a:path extrusionOk="0" h="24232" w="61765">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87" name="Google Shape;1687;p28"/>
            <p:cNvSpPr/>
            <p:nvPr/>
          </p:nvSpPr>
          <p:spPr>
            <a:xfrm>
              <a:off x="8705399" y="4237101"/>
              <a:ext cx="13897" cy="70016"/>
            </a:xfrm>
            <a:custGeom>
              <a:rect b="b" l="l" r="r" t="t"/>
              <a:pathLst>
                <a:path extrusionOk="0" h="70016" w="13897">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88" name="Google Shape;1688;p28"/>
            <p:cNvSpPr/>
            <p:nvPr/>
          </p:nvSpPr>
          <p:spPr>
            <a:xfrm>
              <a:off x="9009414" y="4882112"/>
              <a:ext cx="39415" cy="37588"/>
            </a:xfrm>
            <a:custGeom>
              <a:rect b="b" l="l" r="r" t="t"/>
              <a:pathLst>
                <a:path extrusionOk="0" h="37588" w="39415">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89" name="Google Shape;1689;p28"/>
            <p:cNvSpPr/>
            <p:nvPr/>
          </p:nvSpPr>
          <p:spPr>
            <a:xfrm>
              <a:off x="8626785" y="4797491"/>
              <a:ext cx="238837" cy="310575"/>
            </a:xfrm>
            <a:custGeom>
              <a:rect b="b" l="l" r="r" t="t"/>
              <a:pathLst>
                <a:path extrusionOk="0" h="310575" w="238837">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descr="Document with solid fill" id="1690" name="Google Shape;1690;p28">
            <a:hlinkClick r:id="rId10"/>
          </p:cNvPr>
          <p:cNvPicPr preferRelativeResize="0"/>
          <p:nvPr/>
        </p:nvPicPr>
        <p:blipFill rotWithShape="1">
          <a:blip r:embed="rId11">
            <a:alphaModFix/>
          </a:blip>
          <a:srcRect b="0" l="0" r="0" t="0"/>
          <a:stretch/>
        </p:blipFill>
        <p:spPr>
          <a:xfrm>
            <a:off x="9860702" y="3284679"/>
            <a:ext cx="1950785" cy="1950785"/>
          </a:xfrm>
          <a:prstGeom prst="rect">
            <a:avLst/>
          </a:prstGeom>
          <a:noFill/>
          <a:ln>
            <a:noFill/>
          </a:ln>
        </p:spPr>
      </p:pic>
      <p:sp>
        <p:nvSpPr>
          <p:cNvPr id="1691" name="Google Shape;1691;p28"/>
          <p:cNvSpPr txBox="1"/>
          <p:nvPr/>
        </p:nvSpPr>
        <p:spPr>
          <a:xfrm>
            <a:off x="9928285" y="5194599"/>
            <a:ext cx="1872578"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chemeClr val="lt1"/>
                </a:solidFill>
                <a:latin typeface="Calibri"/>
                <a:ea typeface="Calibri"/>
                <a:cs typeface="Calibri"/>
                <a:sym typeface="Calibri"/>
                <a:hlinkClick r:id="rId12">
                  <a:extLst>
                    <a:ext uri="{A12FA001-AC4F-418D-AE19-62706E023703}">
                      <ahyp:hlinkClr val="tx"/>
                    </a:ext>
                  </a:extLst>
                </a:hlinkClick>
              </a:rPr>
              <a:t>Leer artículo de investigación</a:t>
            </a:r>
            <a:endParaRPr b="0" i="0" sz="1400" u="none" cap="none" strike="noStrike">
              <a:solidFill>
                <a:srgbClr val="000000"/>
              </a:solidFill>
              <a:latin typeface="Arial"/>
              <a:ea typeface="Arial"/>
              <a:cs typeface="Arial"/>
              <a:sym typeface="Arial"/>
            </a:endParaRPr>
          </a:p>
        </p:txBody>
      </p:sp>
      <p:sp>
        <p:nvSpPr>
          <p:cNvPr id="1692" name="Google Shape;1692;p28"/>
          <p:cNvSpPr txBox="1"/>
          <p:nvPr/>
        </p:nvSpPr>
        <p:spPr>
          <a:xfrm>
            <a:off x="3068215" y="5745775"/>
            <a:ext cx="710004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sng" cap="none" strike="noStrike">
                <a:solidFill>
                  <a:schemeClr val="lt1"/>
                </a:solidFill>
                <a:latin typeface="Calibri"/>
                <a:ea typeface="Calibri"/>
                <a:cs typeface="Calibri"/>
                <a:sym typeface="Calibri"/>
                <a:hlinkClick r:id="rId13">
                  <a:extLst>
                    <a:ext uri="{A12FA001-AC4F-418D-AE19-62706E023703}">
                      <ahyp:hlinkClr val="tx"/>
                    </a:ext>
                  </a:extLst>
                </a:hlinkClick>
              </a:rPr>
              <a:t>https://www.sciencedirect.com/science/article/pii/S2212571X22000208</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6" name="Shape 1696"/>
        <p:cNvGrpSpPr/>
        <p:nvPr/>
      </p:nvGrpSpPr>
      <p:grpSpPr>
        <a:xfrm>
          <a:off x="0" y="0"/>
          <a:ext cx="0" cy="0"/>
          <a:chOff x="0" y="0"/>
          <a:chExt cx="0" cy="0"/>
        </a:xfrm>
      </p:grpSpPr>
      <p:sp>
        <p:nvSpPr>
          <p:cNvPr id="1697" name="Google Shape;1697;p29"/>
          <p:cNvSpPr txBox="1"/>
          <p:nvPr>
            <p:ph idx="1" type="body"/>
          </p:nvPr>
        </p:nvSpPr>
        <p:spPr>
          <a:xfrm>
            <a:off x="734714" y="1757011"/>
            <a:ext cx="9862529" cy="386770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None/>
            </a:pPr>
            <a:r>
              <a:rPr lang="es-ES"/>
              <a:t>El periodo de respuesta "a corto y medio plazo" a un acontecimiento de crisis puede variar para un operador turístico en función del impacto del acontecimiento. Normalmente puede tardar hasta 14 días. Sin embargo, podría ser más largo si un operador se ha visto directamente afectado y requiere un nivel significativo de trabajo para reabrir el negocio. También puede ser más largo si una empresa está abierta pero su región/zona local está cerrada para los negocios (por ejemplo, está demasiado afectada por inundaciones o incendios como para atender a los visitantes). Los pasos que se indican a continuación serán pertinentes mientras su empresa o región/área local esté cerrada al comercio</a:t>
            </a:r>
            <a:endParaRPr/>
          </a:p>
          <a:p>
            <a:pPr indent="0" lvl="0" marL="0" rtl="0" algn="l">
              <a:lnSpc>
                <a:spcPct val="90000"/>
              </a:lnSpc>
              <a:spcBef>
                <a:spcPts val="1000"/>
              </a:spcBef>
              <a:spcAft>
                <a:spcPts val="0"/>
              </a:spcAft>
              <a:buClr>
                <a:schemeClr val="lt1"/>
              </a:buClr>
              <a:buSzPts val="2400"/>
              <a:buNone/>
            </a:pPr>
            <a:r>
              <a:t/>
            </a:r>
            <a:endParaRPr/>
          </a:p>
        </p:txBody>
      </p:sp>
      <p:sp>
        <p:nvSpPr>
          <p:cNvPr id="1698" name="Google Shape;1698;p29"/>
          <p:cNvSpPr txBox="1"/>
          <p:nvPr>
            <p:ph idx="2" type="body"/>
          </p:nvPr>
        </p:nvSpPr>
        <p:spPr>
          <a:xfrm>
            <a:off x="734714" y="576297"/>
            <a:ext cx="9862529" cy="1114039"/>
          </a:xfrm>
          <a:prstGeom prst="rect">
            <a:avLst/>
          </a:prstGeom>
          <a:noFill/>
          <a:ln>
            <a:noFill/>
          </a:ln>
        </p:spPr>
        <p:txBody>
          <a:bodyPr anchorCtr="0" anchor="t" bIns="45700" lIns="91425" spcFirstLastPara="1" rIns="91425" wrap="square" tIns="45700">
            <a:normAutofit fontScale="62500" lnSpcReduction="20000"/>
          </a:bodyPr>
          <a:lstStyle/>
          <a:p>
            <a:pPr indent="0" lvl="0" marL="0" rtl="0" algn="l">
              <a:lnSpc>
                <a:spcPct val="90000"/>
              </a:lnSpc>
              <a:spcBef>
                <a:spcPts val="0"/>
              </a:spcBef>
              <a:spcAft>
                <a:spcPts val="0"/>
              </a:spcAft>
              <a:buClr>
                <a:schemeClr val="lt1"/>
              </a:buClr>
              <a:buSzPct val="100000"/>
              <a:buNone/>
            </a:pPr>
            <a:r>
              <a:rPr lang="es-ES" sz="8400"/>
              <a:t>Paso 5</a:t>
            </a:r>
            <a:endParaRPr/>
          </a:p>
          <a:p>
            <a:pPr indent="0" lvl="0" marL="0" rtl="0" algn="l">
              <a:lnSpc>
                <a:spcPct val="90000"/>
              </a:lnSpc>
              <a:spcBef>
                <a:spcPts val="1000"/>
              </a:spcBef>
              <a:spcAft>
                <a:spcPts val="0"/>
              </a:spcAft>
              <a:buClr>
                <a:schemeClr val="lt1"/>
              </a:buClr>
              <a:buSzPct val="100000"/>
              <a:buNone/>
            </a:pPr>
            <a:r>
              <a:rPr lang="es-ES"/>
              <a:t>Acciones a corto y medio plazo (días 2-14)</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9" name="Shape 1189"/>
        <p:cNvGrpSpPr/>
        <p:nvPr/>
      </p:nvGrpSpPr>
      <p:grpSpPr>
        <a:xfrm>
          <a:off x="0" y="0"/>
          <a:ext cx="0" cy="0"/>
          <a:chOff x="0" y="0"/>
          <a:chExt cx="0" cy="0"/>
        </a:xfrm>
      </p:grpSpPr>
      <p:graphicFrame>
        <p:nvGraphicFramePr>
          <p:cNvPr id="1190" name="Google Shape;1190;p3"/>
          <p:cNvGraphicFramePr/>
          <p:nvPr/>
        </p:nvGraphicFramePr>
        <p:xfrm>
          <a:off x="30956" y="1163949"/>
          <a:ext cx="3000000" cy="3000000"/>
        </p:xfrm>
        <a:graphic>
          <a:graphicData uri="http://schemas.openxmlformats.org/drawingml/2006/table">
            <a:tbl>
              <a:tblPr bandRow="1" firstRow="1">
                <a:noFill/>
                <a:tableStyleId>{5B088332-A38E-48FD-B242-25BE650E88E5}</a:tableStyleId>
              </a:tblPr>
              <a:tblGrid>
                <a:gridCol w="3857625"/>
                <a:gridCol w="4314825"/>
                <a:gridCol w="4019550"/>
              </a:tblGrid>
              <a:tr h="1369725">
                <a:tc>
                  <a:txBody>
                    <a:bodyPr/>
                    <a:lstStyle/>
                    <a:p>
                      <a:pPr indent="0" lvl="0" marL="0" marR="0" rtl="0" algn="l">
                        <a:lnSpc>
                          <a:spcPct val="100000"/>
                        </a:lnSpc>
                        <a:spcBef>
                          <a:spcPts val="0"/>
                        </a:spcBef>
                        <a:spcAft>
                          <a:spcPts val="0"/>
                        </a:spcAft>
                        <a:buClr>
                          <a:schemeClr val="dk1"/>
                        </a:buClr>
                        <a:buSzPts val="3200"/>
                        <a:buFont typeface="Calibri"/>
                        <a:buNone/>
                      </a:pPr>
                      <a:r>
                        <a:t/>
                      </a:r>
                      <a:endParaRPr b="1" sz="3200" u="none" cap="none" strike="noStrike">
                        <a:solidFill>
                          <a:srgbClr val="FF5353"/>
                        </a:solidFill>
                        <a:latin typeface="Calibri"/>
                        <a:ea typeface="Calibri"/>
                        <a:cs typeface="Calibri"/>
                        <a:sym typeface="Calibri"/>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A547C"/>
                    </a:solidFill>
                  </a:tcPr>
                </a:tc>
                <a:tc>
                  <a:txBody>
                    <a:bodyPr/>
                    <a:lstStyle/>
                    <a:p>
                      <a:pPr indent="0" lvl="0" marL="0" marR="0" rtl="0" algn="l">
                        <a:lnSpc>
                          <a:spcPct val="100000"/>
                        </a:lnSpc>
                        <a:spcBef>
                          <a:spcPts val="0"/>
                        </a:spcBef>
                        <a:spcAft>
                          <a:spcPts val="0"/>
                        </a:spcAft>
                        <a:buClr>
                          <a:schemeClr val="dk1"/>
                        </a:buClr>
                        <a:buSzPts val="1600"/>
                        <a:buFont typeface="Calibri"/>
                        <a:buNone/>
                      </a:pPr>
                      <a:r>
                        <a:t/>
                      </a:r>
                      <a:endParaRPr b="0" sz="1600" u="none" cap="none" strike="noStrike">
                        <a:solidFill>
                          <a:schemeClr val="lt1"/>
                        </a:solidFill>
                        <a:latin typeface="Calibri"/>
                        <a:ea typeface="Calibri"/>
                        <a:cs typeface="Calibri"/>
                        <a:sym typeface="Calibri"/>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A547C"/>
                    </a:solidFill>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b="0"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sz="1600" u="none" cap="none" strike="noStrike">
                        <a:solidFill>
                          <a:schemeClr val="lt1"/>
                        </a:solidFill>
                        <a:latin typeface="Calibri"/>
                        <a:ea typeface="Calibri"/>
                        <a:cs typeface="Calibri"/>
                        <a:sym typeface="Calibri"/>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A547C"/>
                    </a:solidFill>
                  </a:tcPr>
                </a:tc>
              </a:tr>
              <a:tr h="1624550">
                <a:tc>
                  <a:txBody>
                    <a:bodyPr/>
                    <a:lstStyle/>
                    <a:p>
                      <a:pPr indent="0" lvl="0" marL="0" marR="0" rtl="0" algn="l">
                        <a:lnSpc>
                          <a:spcPct val="100000"/>
                        </a:lnSpc>
                        <a:spcBef>
                          <a:spcPts val="0"/>
                        </a:spcBef>
                        <a:spcAft>
                          <a:spcPts val="0"/>
                        </a:spcAft>
                        <a:buClr>
                          <a:srgbClr val="000000"/>
                        </a:buClr>
                        <a:buSzPts val="1600"/>
                        <a:buFont typeface="Arial"/>
                        <a:buNone/>
                      </a:pPr>
                      <a:r>
                        <a:t/>
                      </a:r>
                      <a:endParaRPr i="1" sz="1600" u="none" cap="none" strike="noStrike">
                        <a:solidFill>
                          <a:schemeClr val="lt1"/>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A547C"/>
                    </a:solidFill>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b="0" sz="1600" u="none" cap="none" strike="noStrike">
                        <a:solidFill>
                          <a:schemeClr val="lt1"/>
                        </a:solidFill>
                        <a:latin typeface="Calibri"/>
                        <a:ea typeface="Calibri"/>
                        <a:cs typeface="Calibri"/>
                        <a:sym typeface="Calibri"/>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77B55"/>
                    </a:solidFill>
                  </a:tcPr>
                </a:tc>
                <a:tc>
                  <a:txBody>
                    <a:bodyPr/>
                    <a:lstStyle/>
                    <a:p>
                      <a:pPr indent="0" lvl="0" marL="0" marR="0" rtl="0" algn="l">
                        <a:lnSpc>
                          <a:spcPct val="100000"/>
                        </a:lnSpc>
                        <a:spcBef>
                          <a:spcPts val="0"/>
                        </a:spcBef>
                        <a:spcAft>
                          <a:spcPts val="0"/>
                        </a:spcAft>
                        <a:buClr>
                          <a:srgbClr val="FF5353"/>
                        </a:buClr>
                        <a:buSzPts val="3200"/>
                        <a:buFont typeface="Calibri"/>
                        <a:buNone/>
                      </a:pPr>
                      <a:r>
                        <a:rPr b="1" lang="es-ES" sz="3200" u="none" cap="none" strike="noStrike">
                          <a:solidFill>
                            <a:srgbClr val="FF5353"/>
                          </a:solidFill>
                          <a:latin typeface="Calibri"/>
                          <a:ea typeface="Calibri"/>
                          <a:cs typeface="Calibri"/>
                          <a:sym typeface="Calibri"/>
                        </a:rPr>
                        <a:t> </a:t>
                      </a:r>
                      <a:endParaRPr sz="1400" u="none" cap="none" strike="noStrike"/>
                    </a:p>
                    <a:p>
                      <a:pPr indent="0" lvl="0" marL="0" marR="0" rtl="0" algn="l">
                        <a:lnSpc>
                          <a:spcPct val="100000"/>
                        </a:lnSpc>
                        <a:spcBef>
                          <a:spcPts val="0"/>
                        </a:spcBef>
                        <a:spcAft>
                          <a:spcPts val="0"/>
                        </a:spcAft>
                        <a:buClr>
                          <a:schemeClr val="dk1"/>
                        </a:buClr>
                        <a:buSzPts val="3200"/>
                        <a:buFont typeface="Calibri"/>
                        <a:buNone/>
                      </a:pPr>
                      <a:r>
                        <a:t/>
                      </a:r>
                      <a:endParaRPr b="1" sz="3200" u="none" cap="none" strike="noStrike">
                        <a:solidFill>
                          <a:srgbClr val="FF5353"/>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1" sz="1800" u="none" cap="none" strike="noStrike">
                        <a:solidFill>
                          <a:srgbClr val="FF5353"/>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400"/>
                        <a:buFont typeface="Calibri"/>
                        <a:buNone/>
                      </a:pPr>
                      <a:r>
                        <a:t/>
                      </a:r>
                      <a:endParaRPr sz="1400" u="none" cap="none" strike="noStrike">
                        <a:solidFill>
                          <a:schemeClr val="lt1"/>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77B55"/>
                    </a:solidFill>
                  </a:tcPr>
                </a:tc>
              </a:tr>
              <a:tr h="2643875">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3AA091"/>
                    </a:solidFill>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lt1"/>
                        </a:solidFill>
                        <a:latin typeface="Calibri"/>
                        <a:ea typeface="Calibri"/>
                        <a:cs typeface="Calibri"/>
                        <a:sym typeface="Calibri"/>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3AA091"/>
                    </a:solidFill>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lt1"/>
                        </a:solidFill>
                        <a:latin typeface="Calibri"/>
                        <a:ea typeface="Calibri"/>
                        <a:cs typeface="Calibri"/>
                        <a:sym typeface="Calibri"/>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3AA091"/>
                    </a:solidFill>
                  </a:tcPr>
                </a:tc>
              </a:tr>
            </a:tbl>
          </a:graphicData>
        </a:graphic>
      </p:graphicFrame>
      <p:sp>
        <p:nvSpPr>
          <p:cNvPr id="1191" name="Google Shape;1191;p3"/>
          <p:cNvSpPr txBox="1"/>
          <p:nvPr/>
        </p:nvSpPr>
        <p:spPr>
          <a:xfrm>
            <a:off x="4803893" y="1202638"/>
            <a:ext cx="3390900" cy="11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s-ES" sz="1800" u="none" cap="none" strike="noStrike">
                <a:solidFill>
                  <a:schemeClr val="lt1"/>
                </a:solidFill>
                <a:latin typeface="Calibri"/>
                <a:ea typeface="Calibri"/>
                <a:cs typeface="Calibri"/>
                <a:sym typeface="Calibri"/>
              </a:rPr>
              <a:t>Análisis regional de riesgos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s-ES" sz="1600" u="none" cap="none" strike="noStrike">
                <a:solidFill>
                  <a:schemeClr val="lt1"/>
                </a:solidFill>
                <a:latin typeface="Calibri"/>
                <a:ea typeface="Calibri"/>
                <a:cs typeface="Calibri"/>
                <a:sym typeface="Calibri"/>
              </a:rPr>
              <a:t>Evaluar la crisis más probable a la que se enfrentará una región y las acciones prioritarias para mitigar el riesgo.</a:t>
            </a:r>
            <a:endParaRPr b="0" i="0" sz="1200" u="none" cap="none" strike="noStrike">
              <a:solidFill>
                <a:srgbClr val="000000"/>
              </a:solidFill>
              <a:latin typeface="Arial"/>
              <a:ea typeface="Arial"/>
              <a:cs typeface="Arial"/>
              <a:sym typeface="Arial"/>
            </a:endParaRPr>
          </a:p>
        </p:txBody>
      </p:sp>
      <p:sp>
        <p:nvSpPr>
          <p:cNvPr id="1192" name="Google Shape;1192;p3"/>
          <p:cNvSpPr/>
          <p:nvPr/>
        </p:nvSpPr>
        <p:spPr>
          <a:xfrm>
            <a:off x="81950" y="1258166"/>
            <a:ext cx="718294" cy="660005"/>
          </a:xfrm>
          <a:prstGeom prst="flowChartConnector">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s-ES" sz="4000" u="none" cap="none" strike="noStrike">
                <a:solidFill>
                  <a:srgbClr val="7A547C"/>
                </a:solidFill>
                <a:latin typeface="Calibri"/>
                <a:ea typeface="Calibri"/>
                <a:cs typeface="Calibri"/>
                <a:sym typeface="Calibri"/>
              </a:rPr>
              <a:t>1</a:t>
            </a:r>
            <a:endParaRPr b="0" i="0" sz="1400" u="none" cap="none" strike="noStrike">
              <a:solidFill>
                <a:srgbClr val="000000"/>
              </a:solidFill>
              <a:latin typeface="Arial"/>
              <a:ea typeface="Arial"/>
              <a:cs typeface="Arial"/>
              <a:sym typeface="Arial"/>
            </a:endParaRPr>
          </a:p>
        </p:txBody>
      </p:sp>
      <p:sp>
        <p:nvSpPr>
          <p:cNvPr id="1193" name="Google Shape;1193;p3"/>
          <p:cNvSpPr txBox="1"/>
          <p:nvPr/>
        </p:nvSpPr>
        <p:spPr>
          <a:xfrm>
            <a:off x="8951825" y="1188675"/>
            <a:ext cx="3174900" cy="163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2000"/>
              <a:buFont typeface="Calibri"/>
              <a:buNone/>
            </a:pPr>
            <a:r>
              <a:rPr b="1" i="0" lang="es-ES" sz="1800" u="none" cap="none" strike="noStrike">
                <a:solidFill>
                  <a:schemeClr val="lt1"/>
                </a:solidFill>
                <a:latin typeface="Calibri"/>
                <a:ea typeface="Calibri"/>
                <a:cs typeface="Calibri"/>
                <a:sym typeface="Calibri"/>
              </a:rPr>
              <a:t>Análisis DAFO</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800"/>
              <a:buFont typeface="Calibri"/>
              <a:buNone/>
            </a:pPr>
            <a:r>
              <a:rPr b="0" i="0" lang="es-ES" sz="1600" u="none" cap="none" strike="noStrike">
                <a:solidFill>
                  <a:schemeClr val="lt1"/>
                </a:solidFill>
                <a:latin typeface="Calibri"/>
                <a:ea typeface="Calibri"/>
                <a:cs typeface="Calibri"/>
                <a:sym typeface="Calibri"/>
              </a:rPr>
              <a:t>Analizar</a:t>
            </a:r>
            <a:r>
              <a:rPr b="1" i="0" lang="es-ES" sz="1600" u="none" cap="none" strike="noStrike">
                <a:solidFill>
                  <a:schemeClr val="lt1"/>
                </a:solidFill>
                <a:latin typeface="Calibri"/>
                <a:ea typeface="Calibri"/>
                <a:cs typeface="Calibri"/>
                <a:sym typeface="Calibri"/>
              </a:rPr>
              <a:t> </a:t>
            </a:r>
            <a:r>
              <a:rPr b="0" i="0" lang="es-ES" sz="1600" u="none" cap="none" strike="noStrike">
                <a:solidFill>
                  <a:schemeClr val="lt1"/>
                </a:solidFill>
                <a:latin typeface="Calibri"/>
                <a:ea typeface="Calibri"/>
                <a:cs typeface="Calibri"/>
                <a:sym typeface="Calibri"/>
              </a:rPr>
              <a:t>puntos fuertes, oportunidades y amenazas para revisar y reforzar una </a:t>
            </a:r>
            <a:endParaRPr b="0" i="0"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1800"/>
              <a:buFont typeface="Calibri"/>
              <a:buNone/>
            </a:pPr>
            <a:r>
              <a:rPr b="0" i="0" lang="es-ES" sz="1600" u="none" cap="none" strike="noStrike">
                <a:solidFill>
                  <a:schemeClr val="lt1"/>
                </a:solidFill>
                <a:latin typeface="Calibri"/>
                <a:ea typeface="Calibri"/>
                <a:cs typeface="Calibri"/>
                <a:sym typeface="Calibri"/>
              </a:rPr>
              <a:t>región turística.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94" name="Google Shape;1194;p3"/>
          <p:cNvSpPr txBox="1"/>
          <p:nvPr/>
        </p:nvSpPr>
        <p:spPr>
          <a:xfrm>
            <a:off x="811165" y="2667636"/>
            <a:ext cx="3045600" cy="143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900"/>
              <a:buFont typeface="Arial"/>
              <a:buNone/>
            </a:pPr>
            <a:r>
              <a:rPr b="1" i="0" lang="es-ES" sz="1900" u="none" cap="none" strike="noStrike">
                <a:solidFill>
                  <a:schemeClr val="lt1"/>
                </a:solidFill>
                <a:latin typeface="Calibri"/>
                <a:ea typeface="Calibri"/>
                <a:cs typeface="Calibri"/>
                <a:sym typeface="Calibri"/>
              </a:rPr>
              <a:t>Auditoría regional de crisis</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s-ES" sz="1700" u="none" cap="none" strike="noStrike">
                <a:solidFill>
                  <a:schemeClr val="lt1"/>
                </a:solidFill>
                <a:latin typeface="Calibri"/>
                <a:ea typeface="Calibri"/>
                <a:cs typeface="Calibri"/>
                <a:sym typeface="Calibri"/>
              </a:rPr>
              <a:t>Auditoría de las carencias y necesidades regionales para aplicar las Prioridades y Acciones de Riesgo y DAFO</a:t>
            </a:r>
            <a:endParaRPr b="0" i="0" sz="1300" u="none" cap="none" strike="noStrike">
              <a:solidFill>
                <a:srgbClr val="000000"/>
              </a:solidFill>
              <a:latin typeface="Arial"/>
              <a:ea typeface="Arial"/>
              <a:cs typeface="Arial"/>
              <a:sym typeface="Arial"/>
            </a:endParaRPr>
          </a:p>
        </p:txBody>
      </p:sp>
      <p:sp>
        <p:nvSpPr>
          <p:cNvPr id="1195" name="Google Shape;1195;p3"/>
          <p:cNvSpPr txBox="1"/>
          <p:nvPr/>
        </p:nvSpPr>
        <p:spPr>
          <a:xfrm>
            <a:off x="800244" y="1157891"/>
            <a:ext cx="3174900" cy="1169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s-ES" sz="1800" u="none" cap="none" strike="noStrike">
                <a:solidFill>
                  <a:schemeClr val="lt1"/>
                </a:solidFill>
                <a:latin typeface="Calibri"/>
                <a:ea typeface="Calibri"/>
                <a:cs typeface="Calibri"/>
                <a:sym typeface="Calibri"/>
              </a:rPr>
              <a:t> Equipo Regional  de Gestión de Crisis Turísticas</a:t>
            </a:r>
            <a:r>
              <a:rPr b="0" i="0" lang="es-ES" sz="1800" u="none" cap="none" strike="noStrike">
                <a:solidFill>
                  <a:schemeClr val="lt1"/>
                </a:solidFill>
                <a:latin typeface="Calibri"/>
                <a:ea typeface="Calibri"/>
                <a:cs typeface="Calibri"/>
                <a:sym typeface="Calibri"/>
              </a:rPr>
              <a:t>(TCMT) </a:t>
            </a:r>
            <a:r>
              <a:rPr b="0" i="0" lang="es-ES" sz="1600" u="none" cap="none" strike="noStrike">
                <a:solidFill>
                  <a:schemeClr val="lt1"/>
                </a:solidFill>
                <a:latin typeface="Calibri"/>
                <a:ea typeface="Calibri"/>
                <a:cs typeface="Calibri"/>
                <a:sym typeface="Calibri"/>
              </a:rPr>
              <a:t>Crear para</a:t>
            </a:r>
            <a:r>
              <a:rPr b="1" i="0" lang="es-ES" sz="1800" u="none" cap="none" strike="noStrike">
                <a:solidFill>
                  <a:schemeClr val="lt1"/>
                </a:solidFill>
                <a:latin typeface="Calibri"/>
                <a:ea typeface="Calibri"/>
                <a:cs typeface="Calibri"/>
                <a:sym typeface="Calibri"/>
              </a:rPr>
              <a:t> </a:t>
            </a:r>
            <a:r>
              <a:rPr b="0" i="0" lang="es-ES" sz="1600" u="none" cap="none" strike="noStrike">
                <a:solidFill>
                  <a:schemeClr val="lt1"/>
                </a:solidFill>
                <a:latin typeface="Calibri"/>
                <a:ea typeface="Calibri"/>
                <a:cs typeface="Calibri"/>
                <a:sym typeface="Calibri"/>
              </a:rPr>
              <a:t>una respuesta colaborada y coordinada a una crisis</a:t>
            </a:r>
            <a:endParaRPr b="0" i="0" sz="1200" u="none" cap="none" strike="noStrike">
              <a:solidFill>
                <a:srgbClr val="000000"/>
              </a:solidFill>
              <a:latin typeface="Arial"/>
              <a:ea typeface="Arial"/>
              <a:cs typeface="Arial"/>
              <a:sym typeface="Arial"/>
            </a:endParaRPr>
          </a:p>
        </p:txBody>
      </p:sp>
      <p:sp>
        <p:nvSpPr>
          <p:cNvPr id="1196" name="Google Shape;1196;p3"/>
          <p:cNvSpPr txBox="1"/>
          <p:nvPr/>
        </p:nvSpPr>
        <p:spPr>
          <a:xfrm>
            <a:off x="4693443" y="2601215"/>
            <a:ext cx="3571800" cy="143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900"/>
              <a:buFont typeface="Arial"/>
              <a:buNone/>
            </a:pPr>
            <a:r>
              <a:rPr b="1" i="0" lang="es-ES" sz="1900" u="none" cap="none" strike="noStrike">
                <a:solidFill>
                  <a:schemeClr val="lt1"/>
                </a:solidFill>
                <a:latin typeface="Calibri"/>
                <a:ea typeface="Calibri"/>
                <a:cs typeface="Calibri"/>
                <a:sym typeface="Calibri"/>
              </a:rPr>
              <a:t>Estrategia de gestión de crisis</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s-ES" sz="1700" u="none" cap="none" strike="noStrike">
                <a:solidFill>
                  <a:schemeClr val="lt1"/>
                </a:solidFill>
                <a:latin typeface="Calibri"/>
                <a:ea typeface="Calibri"/>
                <a:cs typeface="Calibri"/>
                <a:sym typeface="Calibri"/>
              </a:rPr>
              <a:t>Desarrollar un CMS para que una región turística pueda seguir un plan a largo plazo para mitigar y prevenir el impacto de una crisis</a:t>
            </a:r>
            <a:endParaRPr b="0" i="0" sz="1300" u="none" cap="none" strike="noStrike">
              <a:solidFill>
                <a:srgbClr val="000000"/>
              </a:solidFill>
              <a:latin typeface="Arial"/>
              <a:ea typeface="Arial"/>
              <a:cs typeface="Arial"/>
              <a:sym typeface="Arial"/>
            </a:endParaRPr>
          </a:p>
        </p:txBody>
      </p:sp>
      <p:sp>
        <p:nvSpPr>
          <p:cNvPr id="1197" name="Google Shape;1197;p3"/>
          <p:cNvSpPr txBox="1"/>
          <p:nvPr/>
        </p:nvSpPr>
        <p:spPr>
          <a:xfrm>
            <a:off x="8951820" y="2619746"/>
            <a:ext cx="3302100" cy="1708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900"/>
              <a:buFont typeface="Arial"/>
              <a:buNone/>
            </a:pPr>
            <a:r>
              <a:rPr b="1" i="0" lang="es-ES" sz="1900" u="none" cap="none" strike="noStrike">
                <a:solidFill>
                  <a:schemeClr val="lt1"/>
                </a:solidFill>
                <a:latin typeface="Calibri"/>
                <a:ea typeface="Calibri"/>
                <a:cs typeface="Calibri"/>
                <a:sym typeface="Calibri"/>
              </a:rPr>
              <a:t>Plan de gestión de crisis</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s-ES" sz="1700" u="none" cap="none" strike="noStrike">
                <a:solidFill>
                  <a:schemeClr val="lt1"/>
                </a:solidFill>
                <a:latin typeface="Calibri"/>
                <a:ea typeface="Calibri"/>
                <a:cs typeface="Calibri"/>
                <a:sym typeface="Calibri"/>
              </a:rPr>
              <a:t>Desarrollar un CMP para que una región turística pueda seguir un plan a corto plazo para responder y recuperarse de una crisis</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98" name="Google Shape;1198;p3"/>
          <p:cNvSpPr txBox="1"/>
          <p:nvPr/>
        </p:nvSpPr>
        <p:spPr>
          <a:xfrm>
            <a:off x="842825" y="4311926"/>
            <a:ext cx="3045600" cy="2508900"/>
          </a:xfrm>
          <a:prstGeom prst="rect">
            <a:avLst/>
          </a:prstGeom>
          <a:solidFill>
            <a:srgbClr val="3AA09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900"/>
              <a:buFont typeface="Arial"/>
              <a:buNone/>
            </a:pPr>
            <a:r>
              <a:rPr b="1" i="0" lang="es-ES" sz="1900" u="none" cap="none" strike="noStrike">
                <a:solidFill>
                  <a:schemeClr val="lt1"/>
                </a:solidFill>
                <a:latin typeface="Calibri"/>
                <a:ea typeface="Calibri"/>
                <a:cs typeface="Calibri"/>
                <a:sym typeface="Calibri"/>
              </a:rPr>
              <a:t>Activación de una respuesta a una crisis regional</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s-ES" sz="1700" u="none" cap="none" strike="noStrike">
                <a:solidFill>
                  <a:schemeClr val="lt1"/>
                </a:solidFill>
                <a:latin typeface="Calibri"/>
                <a:ea typeface="Calibri"/>
                <a:cs typeface="Calibri"/>
                <a:sym typeface="Calibri"/>
              </a:rPr>
              <a:t>Medidas de activación de respuesta a crisis, protocolos, sistemas de comunicación e intercambio de información con las partes interesadas internas de la industria para garantizar una respuesta alineada.</a:t>
            </a:r>
            <a:endParaRPr b="0" i="0" sz="1300" u="none" cap="none" strike="noStrike">
              <a:solidFill>
                <a:srgbClr val="000000"/>
              </a:solidFill>
              <a:latin typeface="Arial"/>
              <a:ea typeface="Arial"/>
              <a:cs typeface="Arial"/>
              <a:sym typeface="Arial"/>
            </a:endParaRPr>
          </a:p>
        </p:txBody>
      </p:sp>
      <p:sp>
        <p:nvSpPr>
          <p:cNvPr id="1199" name="Google Shape;1199;p3"/>
          <p:cNvSpPr txBox="1"/>
          <p:nvPr/>
        </p:nvSpPr>
        <p:spPr>
          <a:xfrm>
            <a:off x="4815588" y="4296538"/>
            <a:ext cx="33021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900"/>
              <a:buFont typeface="Arial"/>
              <a:buNone/>
            </a:pPr>
            <a:r>
              <a:rPr b="1" i="0" lang="es-ES" sz="1900" u="none" cap="none" strike="noStrike">
                <a:solidFill>
                  <a:schemeClr val="lt1"/>
                </a:solidFill>
                <a:latin typeface="Calibri"/>
                <a:ea typeface="Calibri"/>
                <a:cs typeface="Calibri"/>
                <a:sym typeface="Calibri"/>
              </a:rPr>
              <a:t>Comunicación externa con RRPP, medios de comunicación y marketing </a:t>
            </a:r>
            <a:r>
              <a:rPr b="0" i="0" lang="es-ES" sz="1700" u="none" cap="none" strike="noStrike">
                <a:solidFill>
                  <a:schemeClr val="lt1"/>
                </a:solidFill>
                <a:latin typeface="Calibri"/>
                <a:ea typeface="Calibri"/>
                <a:cs typeface="Calibri"/>
                <a:sym typeface="Calibri"/>
              </a:rPr>
              <a:t>turístico Enfoques regionales de respuesta y comunicación con diferentes partes interesadas externas. Cómo se aborda cada uno de ellos de forma diferente en términos de mensajería,</a:t>
            </a:r>
            <a:r>
              <a:rPr b="0" i="0" lang="es-ES" sz="1800" u="none" cap="none" strike="noStrike">
                <a:solidFill>
                  <a:schemeClr val="lt1"/>
                </a:solidFill>
                <a:latin typeface="Calibri"/>
                <a:ea typeface="Calibri"/>
                <a:cs typeface="Calibri"/>
                <a:sym typeface="Calibri"/>
              </a:rPr>
              <a:t> </a:t>
            </a:r>
            <a:r>
              <a:rPr b="0" i="0" lang="es-ES" sz="1700" u="none" cap="none" strike="noStrike">
                <a:solidFill>
                  <a:schemeClr val="lt1"/>
                </a:solidFill>
                <a:latin typeface="Calibri"/>
                <a:ea typeface="Calibri"/>
                <a:cs typeface="Calibri"/>
                <a:sym typeface="Calibri"/>
              </a:rPr>
              <a:t>enfoque y calendario.</a:t>
            </a:r>
            <a:endParaRPr b="0" i="0" sz="1300" u="none" cap="none" strike="noStrike">
              <a:solidFill>
                <a:srgbClr val="000000"/>
              </a:solidFill>
              <a:latin typeface="Arial"/>
              <a:ea typeface="Arial"/>
              <a:cs typeface="Arial"/>
              <a:sym typeface="Arial"/>
            </a:endParaRPr>
          </a:p>
        </p:txBody>
      </p:sp>
      <p:sp>
        <p:nvSpPr>
          <p:cNvPr id="1200" name="Google Shape;1200;p3"/>
          <p:cNvSpPr txBox="1"/>
          <p:nvPr/>
        </p:nvSpPr>
        <p:spPr>
          <a:xfrm>
            <a:off x="9044825" y="4298668"/>
            <a:ext cx="3080700" cy="237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s-ES" sz="1800" u="none" cap="none" strike="noStrike">
                <a:solidFill>
                  <a:schemeClr val="lt1"/>
                </a:solidFill>
                <a:latin typeface="Calibri"/>
                <a:ea typeface="Calibri"/>
                <a:cs typeface="Calibri"/>
                <a:sym typeface="Calibri"/>
              </a:rPr>
              <a:t>Reconstrucción, recuperación y res </a:t>
            </a:r>
            <a:r>
              <a:rPr b="0" i="0" lang="es-ES" sz="1600" u="none" cap="none" strike="noStrike">
                <a:solidFill>
                  <a:schemeClr val="lt1"/>
                </a:solidFill>
                <a:latin typeface="Calibri"/>
                <a:ea typeface="Calibri"/>
                <a:cs typeface="Calibri"/>
                <a:sym typeface="Calibri"/>
              </a:rPr>
              <a:t>iliencia Reconstruir las regiones turísticas a una "nueva normalidad" utilizando enfoques de continuidad empresarial y resiliencia, descubriendo la necesidad de priorizar el cambio y adaptándose a la "nueva normalidad".</a:t>
            </a:r>
            <a:endParaRPr b="0" i="0" sz="1200" u="none" cap="none" strike="noStrike">
              <a:solidFill>
                <a:srgbClr val="000000"/>
              </a:solidFill>
              <a:latin typeface="Arial"/>
              <a:ea typeface="Arial"/>
              <a:cs typeface="Arial"/>
              <a:sym typeface="Arial"/>
            </a:endParaRPr>
          </a:p>
        </p:txBody>
      </p:sp>
      <p:sp>
        <p:nvSpPr>
          <p:cNvPr id="1201" name="Google Shape;1201;p3"/>
          <p:cNvSpPr txBox="1"/>
          <p:nvPr/>
        </p:nvSpPr>
        <p:spPr>
          <a:xfrm>
            <a:off x="0" y="171587"/>
            <a:ext cx="12192000" cy="76944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s-ES" sz="2400" u="none" cap="none" strike="noStrike">
                <a:solidFill>
                  <a:srgbClr val="086D6E"/>
                </a:solidFill>
                <a:latin typeface="Calibri"/>
                <a:ea typeface="Calibri"/>
                <a:cs typeface="Calibri"/>
                <a:sym typeface="Calibri"/>
              </a:rPr>
              <a:t>Hoja de ruta del turismo regional para gestionar una crisis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1" lang="es-ES" sz="2000" u="none" cap="none" strike="noStrike">
                <a:solidFill>
                  <a:srgbClr val="086D6E"/>
                </a:solidFill>
                <a:latin typeface="Calibri"/>
                <a:ea typeface="Calibri"/>
                <a:cs typeface="Calibri"/>
                <a:sym typeface="Calibri"/>
              </a:rPr>
              <a:t>(Preparar, Prevenir, Mitigar, Planificar, Responder, Recuperar y Reconstruir)</a:t>
            </a:r>
            <a:endParaRPr b="0" i="0" sz="1400" u="none" cap="none" strike="noStrike">
              <a:solidFill>
                <a:srgbClr val="000000"/>
              </a:solidFill>
              <a:latin typeface="Arial"/>
              <a:ea typeface="Arial"/>
              <a:cs typeface="Arial"/>
              <a:sym typeface="Arial"/>
            </a:endParaRPr>
          </a:p>
        </p:txBody>
      </p:sp>
      <p:sp>
        <p:nvSpPr>
          <p:cNvPr id="1202" name="Google Shape;1202;p3"/>
          <p:cNvSpPr/>
          <p:nvPr/>
        </p:nvSpPr>
        <p:spPr>
          <a:xfrm>
            <a:off x="4014372" y="1238868"/>
            <a:ext cx="718294" cy="660005"/>
          </a:xfrm>
          <a:prstGeom prst="flowChartConnector">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s-ES" sz="4000" u="none" cap="none" strike="noStrike">
                <a:solidFill>
                  <a:srgbClr val="7A547C"/>
                </a:solidFill>
                <a:latin typeface="Calibri"/>
                <a:ea typeface="Calibri"/>
                <a:cs typeface="Calibri"/>
                <a:sym typeface="Calibri"/>
              </a:rPr>
              <a:t>2</a:t>
            </a:r>
            <a:endParaRPr b="0" i="0" sz="1400" u="none" cap="none" strike="noStrike">
              <a:solidFill>
                <a:srgbClr val="000000"/>
              </a:solidFill>
              <a:latin typeface="Arial"/>
              <a:ea typeface="Arial"/>
              <a:cs typeface="Arial"/>
              <a:sym typeface="Arial"/>
            </a:endParaRPr>
          </a:p>
        </p:txBody>
      </p:sp>
      <p:sp>
        <p:nvSpPr>
          <p:cNvPr id="1203" name="Google Shape;1203;p3"/>
          <p:cNvSpPr/>
          <p:nvPr/>
        </p:nvSpPr>
        <p:spPr>
          <a:xfrm>
            <a:off x="8233526" y="1254657"/>
            <a:ext cx="718294" cy="660005"/>
          </a:xfrm>
          <a:prstGeom prst="flowChartConnector">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s-ES" sz="4000" u="none" cap="none" strike="noStrike">
                <a:solidFill>
                  <a:srgbClr val="7A547C"/>
                </a:solidFill>
                <a:latin typeface="Calibri"/>
                <a:ea typeface="Calibri"/>
                <a:cs typeface="Calibri"/>
                <a:sym typeface="Calibri"/>
              </a:rPr>
              <a:t>3</a:t>
            </a:r>
            <a:endParaRPr b="0" i="0" sz="1400" u="none" cap="none" strike="noStrike">
              <a:solidFill>
                <a:srgbClr val="000000"/>
              </a:solidFill>
              <a:latin typeface="Arial"/>
              <a:ea typeface="Arial"/>
              <a:cs typeface="Arial"/>
              <a:sym typeface="Arial"/>
            </a:endParaRPr>
          </a:p>
        </p:txBody>
      </p:sp>
      <p:sp>
        <p:nvSpPr>
          <p:cNvPr id="1204" name="Google Shape;1204;p3"/>
          <p:cNvSpPr/>
          <p:nvPr/>
        </p:nvSpPr>
        <p:spPr>
          <a:xfrm>
            <a:off x="109683" y="2667636"/>
            <a:ext cx="718294" cy="660005"/>
          </a:xfrm>
          <a:prstGeom prst="flowChartConnector">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s-ES" sz="4000" u="none" cap="none" strike="noStrike">
                <a:solidFill>
                  <a:srgbClr val="7A547C"/>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sp>
        <p:nvSpPr>
          <p:cNvPr id="1205" name="Google Shape;1205;p3"/>
          <p:cNvSpPr/>
          <p:nvPr/>
        </p:nvSpPr>
        <p:spPr>
          <a:xfrm>
            <a:off x="3975149" y="2695263"/>
            <a:ext cx="718294" cy="660005"/>
          </a:xfrm>
          <a:prstGeom prst="flowChartConnector">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s-ES" sz="4000" u="none" cap="none" strike="noStrike">
                <a:solidFill>
                  <a:srgbClr val="F77B55"/>
                </a:solidFill>
                <a:latin typeface="Calibri"/>
                <a:ea typeface="Calibri"/>
                <a:cs typeface="Calibri"/>
                <a:sym typeface="Calibri"/>
              </a:rPr>
              <a:t>5</a:t>
            </a:r>
            <a:endParaRPr b="0" i="0" sz="1400" u="none" cap="none" strike="noStrike">
              <a:solidFill>
                <a:srgbClr val="000000"/>
              </a:solidFill>
              <a:latin typeface="Arial"/>
              <a:ea typeface="Arial"/>
              <a:cs typeface="Arial"/>
              <a:sym typeface="Arial"/>
            </a:endParaRPr>
          </a:p>
        </p:txBody>
      </p:sp>
      <p:sp>
        <p:nvSpPr>
          <p:cNvPr id="1206" name="Google Shape;1206;p3"/>
          <p:cNvSpPr/>
          <p:nvPr/>
        </p:nvSpPr>
        <p:spPr>
          <a:xfrm>
            <a:off x="8249422" y="2695263"/>
            <a:ext cx="718294" cy="660005"/>
          </a:xfrm>
          <a:prstGeom prst="flowChartConnector">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s-ES" sz="4000" u="none" cap="none" strike="noStrike">
                <a:solidFill>
                  <a:srgbClr val="F77B55"/>
                </a:solidFill>
                <a:latin typeface="Calibri"/>
                <a:ea typeface="Calibri"/>
                <a:cs typeface="Calibri"/>
                <a:sym typeface="Calibri"/>
              </a:rPr>
              <a:t>6</a:t>
            </a:r>
            <a:endParaRPr b="0" i="0" sz="1400" u="none" cap="none" strike="noStrike">
              <a:solidFill>
                <a:srgbClr val="000000"/>
              </a:solidFill>
              <a:latin typeface="Arial"/>
              <a:ea typeface="Arial"/>
              <a:cs typeface="Arial"/>
              <a:sym typeface="Arial"/>
            </a:endParaRPr>
          </a:p>
        </p:txBody>
      </p:sp>
      <p:sp>
        <p:nvSpPr>
          <p:cNvPr id="1207" name="Google Shape;1207;p3"/>
          <p:cNvSpPr/>
          <p:nvPr/>
        </p:nvSpPr>
        <p:spPr>
          <a:xfrm>
            <a:off x="118370" y="4404850"/>
            <a:ext cx="718294" cy="660005"/>
          </a:xfrm>
          <a:prstGeom prst="flowChartConnector">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s-ES" sz="4000" u="none" cap="none" strike="noStrike">
                <a:solidFill>
                  <a:srgbClr val="3AA091"/>
                </a:solidFill>
                <a:latin typeface="Calibri"/>
                <a:ea typeface="Calibri"/>
                <a:cs typeface="Calibri"/>
                <a:sym typeface="Calibri"/>
              </a:rPr>
              <a:t>7</a:t>
            </a:r>
            <a:endParaRPr b="0" i="0" sz="1400" u="none" cap="none" strike="noStrike">
              <a:solidFill>
                <a:srgbClr val="000000"/>
              </a:solidFill>
              <a:latin typeface="Arial"/>
              <a:ea typeface="Arial"/>
              <a:cs typeface="Arial"/>
              <a:sym typeface="Arial"/>
            </a:endParaRPr>
          </a:p>
        </p:txBody>
      </p:sp>
      <p:sp>
        <p:nvSpPr>
          <p:cNvPr id="1208" name="Google Shape;1208;p3"/>
          <p:cNvSpPr/>
          <p:nvPr/>
        </p:nvSpPr>
        <p:spPr>
          <a:xfrm>
            <a:off x="4046515" y="4341957"/>
            <a:ext cx="718294" cy="660005"/>
          </a:xfrm>
          <a:prstGeom prst="flowChartConnector">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s-ES" sz="4000" u="none" cap="none" strike="noStrike">
                <a:solidFill>
                  <a:srgbClr val="3AA091"/>
                </a:solidFill>
                <a:latin typeface="Calibri"/>
                <a:ea typeface="Calibri"/>
                <a:cs typeface="Calibri"/>
                <a:sym typeface="Calibri"/>
              </a:rPr>
              <a:t>8</a:t>
            </a:r>
            <a:endParaRPr b="0" i="0" sz="1400" u="none" cap="none" strike="noStrike">
              <a:solidFill>
                <a:srgbClr val="000000"/>
              </a:solidFill>
              <a:latin typeface="Arial"/>
              <a:ea typeface="Arial"/>
              <a:cs typeface="Arial"/>
              <a:sym typeface="Arial"/>
            </a:endParaRPr>
          </a:p>
        </p:txBody>
      </p:sp>
      <p:sp>
        <p:nvSpPr>
          <p:cNvPr id="1209" name="Google Shape;1209;p3"/>
          <p:cNvSpPr/>
          <p:nvPr/>
        </p:nvSpPr>
        <p:spPr>
          <a:xfrm>
            <a:off x="8301103" y="4388105"/>
            <a:ext cx="718294" cy="660005"/>
          </a:xfrm>
          <a:prstGeom prst="flowChartConnector">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s-ES" sz="4000" u="none" cap="none" strike="noStrike">
                <a:solidFill>
                  <a:srgbClr val="3AA091"/>
                </a:solidFill>
                <a:latin typeface="Calibri"/>
                <a:ea typeface="Calibri"/>
                <a:cs typeface="Calibri"/>
                <a:sym typeface="Calibri"/>
              </a:rPr>
              <a:t>9</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2" name="Shape 1702"/>
        <p:cNvGrpSpPr/>
        <p:nvPr/>
      </p:nvGrpSpPr>
      <p:grpSpPr>
        <a:xfrm>
          <a:off x="0" y="0"/>
          <a:ext cx="0" cy="0"/>
          <a:chOff x="0" y="0"/>
          <a:chExt cx="0" cy="0"/>
        </a:xfrm>
      </p:grpSpPr>
      <p:sp>
        <p:nvSpPr>
          <p:cNvPr id="1703" name="Google Shape;1703;p30"/>
          <p:cNvSpPr txBox="1"/>
          <p:nvPr>
            <p:ph idx="1" type="body"/>
          </p:nvPr>
        </p:nvSpPr>
        <p:spPr>
          <a:xfrm>
            <a:off x="320541" y="1151883"/>
            <a:ext cx="5965959" cy="5706117"/>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100000"/>
              </a:lnSpc>
              <a:spcBef>
                <a:spcPts val="0"/>
              </a:spcBef>
              <a:spcAft>
                <a:spcPts val="0"/>
              </a:spcAft>
              <a:buClr>
                <a:schemeClr val="lt1"/>
              </a:buClr>
              <a:buSzPct val="100000"/>
              <a:buNone/>
            </a:pPr>
            <a:r>
              <a:t/>
            </a:r>
            <a:endParaRPr b="1"/>
          </a:p>
          <a:p>
            <a:pPr indent="0" lvl="0" marL="0" rtl="0" algn="l">
              <a:lnSpc>
                <a:spcPct val="100000"/>
              </a:lnSpc>
              <a:spcBef>
                <a:spcPts val="0"/>
              </a:spcBef>
              <a:spcAft>
                <a:spcPts val="0"/>
              </a:spcAft>
              <a:buClr>
                <a:schemeClr val="lt1"/>
              </a:buClr>
              <a:buSzPct val="100000"/>
              <a:buNone/>
            </a:pPr>
            <a:r>
              <a:rPr b="1" lang="es-ES" sz="2400"/>
              <a:t>Evaluar la crisis </a:t>
            </a:r>
            <a:endParaRPr/>
          </a:p>
          <a:p>
            <a:pPr indent="0" lvl="0" marL="0" rtl="0" algn="l">
              <a:lnSpc>
                <a:spcPct val="100000"/>
              </a:lnSpc>
              <a:spcBef>
                <a:spcPts val="0"/>
              </a:spcBef>
              <a:spcAft>
                <a:spcPts val="0"/>
              </a:spcAft>
              <a:buClr>
                <a:schemeClr val="lt1"/>
              </a:buClr>
              <a:buSzPct val="100000"/>
              <a:buNone/>
            </a:pPr>
            <a:r>
              <a:rPr lang="es-ES" sz="2400"/>
              <a:t>Llevar a cabo una breve Instantánea Rápida del Impacto para obtener información sobre el impacto turístico inicial del incidente de una muestra representativa de las empresas turísticas de la región. Garantizar la participación de las empresas turísticas directa e indirectamente afectadas</a:t>
            </a:r>
            <a:endParaRPr/>
          </a:p>
          <a:p>
            <a:pPr indent="0" lvl="0" marL="0" rtl="0" algn="l">
              <a:lnSpc>
                <a:spcPct val="100000"/>
              </a:lnSpc>
              <a:spcBef>
                <a:spcPts val="0"/>
              </a:spcBef>
              <a:spcAft>
                <a:spcPts val="0"/>
              </a:spcAft>
              <a:buClr>
                <a:schemeClr val="lt1"/>
              </a:buClr>
              <a:buSzPct val="100000"/>
              <a:buNone/>
            </a:pPr>
            <a:r>
              <a:t/>
            </a:r>
            <a:endParaRPr b="1" sz="2400"/>
          </a:p>
          <a:p>
            <a:pPr indent="0" lvl="0" marL="0" rtl="0" algn="l">
              <a:lnSpc>
                <a:spcPct val="100000"/>
              </a:lnSpc>
              <a:spcBef>
                <a:spcPts val="0"/>
              </a:spcBef>
              <a:spcAft>
                <a:spcPts val="0"/>
              </a:spcAft>
              <a:buClr>
                <a:schemeClr val="lt1"/>
              </a:buClr>
              <a:buSzPct val="100000"/>
              <a:buNone/>
            </a:pPr>
            <a:r>
              <a:rPr b="1" lang="es-ES" sz="2400"/>
              <a:t>Volver a convocar al TCMT</a:t>
            </a:r>
            <a:endParaRPr/>
          </a:p>
          <a:p>
            <a:pPr indent="-336560" lvl="0" marL="342900" rtl="0" algn="l">
              <a:lnSpc>
                <a:spcPct val="100000"/>
              </a:lnSpc>
              <a:spcBef>
                <a:spcPts val="0"/>
              </a:spcBef>
              <a:spcAft>
                <a:spcPts val="0"/>
              </a:spcAft>
              <a:buClr>
                <a:schemeClr val="lt1"/>
              </a:buClr>
              <a:buSzPct val="100000"/>
              <a:buFont typeface="Noto Sans Symbols"/>
              <a:buChar char="❖"/>
            </a:pPr>
            <a:r>
              <a:rPr lang="es-ES" sz="2291"/>
              <a:t>El TCMT debería reunirse con la regularidad necesaria para orientar las actividades de respuesta de la industria turística. </a:t>
            </a:r>
            <a:endParaRPr sz="2291"/>
          </a:p>
          <a:p>
            <a:pPr indent="-342911" lvl="0" marL="342900" rtl="0" algn="l">
              <a:lnSpc>
                <a:spcPct val="100000"/>
              </a:lnSpc>
              <a:spcBef>
                <a:spcPts val="0"/>
              </a:spcBef>
              <a:spcAft>
                <a:spcPts val="0"/>
              </a:spcAft>
              <a:buClr>
                <a:schemeClr val="lt1"/>
              </a:buClr>
              <a:buSzPct val="104717"/>
              <a:buFont typeface="Noto Sans Symbols"/>
              <a:buChar char="❖"/>
            </a:pPr>
            <a:r>
              <a:rPr lang="es-ES" sz="2291"/>
              <a:t>Seguir actualizando el Programa de Comunicaciones del Plan de Gestión de Crisis del Turismo para reflejar las particularidades del acontecimiento. Ponga al día a todas las partes interesadas y audiencias relevantes enumeradas en la sección de Comunicaciones de Crisis.</a:t>
            </a:r>
            <a:r>
              <a:rPr lang="es-ES" sz="2400"/>
              <a:t> </a:t>
            </a:r>
            <a:endParaRPr/>
          </a:p>
          <a:p>
            <a:pPr indent="0" lvl="0" marL="0" rtl="0" algn="l">
              <a:lnSpc>
                <a:spcPct val="100000"/>
              </a:lnSpc>
              <a:spcBef>
                <a:spcPts val="0"/>
              </a:spcBef>
              <a:spcAft>
                <a:spcPts val="0"/>
              </a:spcAft>
              <a:buClr>
                <a:schemeClr val="lt1"/>
              </a:buClr>
              <a:buSzPct val="100000"/>
              <a:buNone/>
            </a:pPr>
            <a:r>
              <a:t/>
            </a:r>
            <a:endParaRPr/>
          </a:p>
        </p:txBody>
      </p:sp>
      <p:pic>
        <p:nvPicPr>
          <p:cNvPr descr="A picture containing text&#10;&#10;Description automatically generated" id="1704" name="Google Shape;1704;p30"/>
          <p:cNvPicPr preferRelativeResize="0"/>
          <p:nvPr>
            <p:ph idx="3" type="pic"/>
          </p:nvPr>
        </p:nvPicPr>
        <p:blipFill rotWithShape="1">
          <a:blip r:embed="rId3">
            <a:alphaModFix/>
          </a:blip>
          <a:srcRect b="0" l="7447" r="7445" t="0"/>
          <a:stretch/>
        </p:blipFill>
        <p:spPr>
          <a:xfrm>
            <a:off x="6392300" y="228600"/>
            <a:ext cx="5564883" cy="5447571"/>
          </a:xfrm>
          <a:prstGeom prst="rect">
            <a:avLst/>
          </a:prstGeom>
          <a:solidFill>
            <a:schemeClr val="lt1"/>
          </a:solidFill>
          <a:ln>
            <a:noFill/>
          </a:ln>
        </p:spPr>
      </p:pic>
      <p:sp>
        <p:nvSpPr>
          <p:cNvPr id="1705" name="Google Shape;1705;p30"/>
          <p:cNvSpPr txBox="1"/>
          <p:nvPr/>
        </p:nvSpPr>
        <p:spPr>
          <a:xfrm>
            <a:off x="320542" y="-24231"/>
            <a:ext cx="6071758"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es-ES" sz="4000" u="none" cap="none" strike="noStrike">
                <a:solidFill>
                  <a:schemeClr val="lt1"/>
                </a:solidFill>
                <a:latin typeface="Calibri"/>
                <a:ea typeface="Calibri"/>
                <a:cs typeface="Calibri"/>
                <a:sym typeface="Calibri"/>
              </a:rPr>
              <a:t>Paso 5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1" i="0" lang="es-ES" sz="3200" u="none" cap="none" strike="noStrike">
                <a:solidFill>
                  <a:schemeClr val="lt1"/>
                </a:solidFill>
                <a:latin typeface="Calibri"/>
                <a:ea typeface="Calibri"/>
                <a:cs typeface="Calibri"/>
                <a:sym typeface="Calibri"/>
              </a:rPr>
              <a:t>Días 2-14 </a:t>
            </a:r>
            <a:r>
              <a:rPr b="0" i="0" lang="es-ES" sz="2800" u="none" cap="none" strike="noStrike">
                <a:solidFill>
                  <a:schemeClr val="lt1"/>
                </a:solidFill>
                <a:latin typeface="Calibri"/>
                <a:ea typeface="Calibri"/>
                <a:cs typeface="Calibri"/>
                <a:sym typeface="Calibri"/>
              </a:rPr>
              <a:t>Seguir evaluando y guiando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9" name="Shape 1709"/>
        <p:cNvGrpSpPr/>
        <p:nvPr/>
      </p:nvGrpSpPr>
      <p:grpSpPr>
        <a:xfrm>
          <a:off x="0" y="0"/>
          <a:ext cx="0" cy="0"/>
          <a:chOff x="0" y="0"/>
          <a:chExt cx="0" cy="0"/>
        </a:xfrm>
      </p:grpSpPr>
      <p:sp>
        <p:nvSpPr>
          <p:cNvPr id="1710" name="Google Shape;1710;p31"/>
          <p:cNvSpPr txBox="1"/>
          <p:nvPr>
            <p:ph idx="1" type="body"/>
          </p:nvPr>
        </p:nvSpPr>
        <p:spPr>
          <a:xfrm>
            <a:off x="487064" y="1294758"/>
            <a:ext cx="5608935" cy="536257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200"/>
              <a:buNone/>
            </a:pPr>
            <a:r>
              <a:rPr lang="es-ES" sz="2000"/>
              <a:t>Identifique cómo, quién y cuándo se informará/consultará a estas partes interesadas, incluyendo: </a:t>
            </a:r>
            <a:endParaRPr sz="2200"/>
          </a:p>
          <a:p>
            <a:pPr indent="-323850" lvl="0" marL="342900" rtl="0" algn="l">
              <a:lnSpc>
                <a:spcPct val="100000"/>
              </a:lnSpc>
              <a:spcBef>
                <a:spcPts val="0"/>
              </a:spcBef>
              <a:spcAft>
                <a:spcPts val="0"/>
              </a:spcAft>
              <a:buClr>
                <a:schemeClr val="lt1"/>
              </a:buClr>
              <a:buSzPts val="1900"/>
              <a:buFont typeface="Noto Sans Symbols"/>
              <a:buChar char="▪"/>
            </a:pPr>
            <a:r>
              <a:rPr b="1" lang="es-ES" sz="1900"/>
              <a:t>Supervisar y gestionar la percepción pública. </a:t>
            </a:r>
            <a:r>
              <a:rPr lang="es-ES" sz="1900"/>
              <a:t>Seguir vigilando la percepción pública y la cobertura mediática de la región. Apoyar a los medios de comunicación para que escriban reportajes tras la crisis. Enviar oportunamente a los medios de comunicación </a:t>
            </a:r>
            <a:r>
              <a:rPr b="1" lang="es-ES" sz="1900"/>
              <a:t>mensajes </a:t>
            </a:r>
            <a:r>
              <a:rPr lang="es-ES" sz="1900"/>
              <a:t>clave relacionados con la crisis (que se actualizarán y publicarán a medida que se desarrolle la crisis). </a:t>
            </a:r>
            <a:endParaRPr sz="2100"/>
          </a:p>
          <a:p>
            <a:pPr indent="-323850" lvl="0" marL="342900" rtl="0" algn="l">
              <a:lnSpc>
                <a:spcPct val="100000"/>
              </a:lnSpc>
              <a:spcBef>
                <a:spcPts val="0"/>
              </a:spcBef>
              <a:spcAft>
                <a:spcPts val="0"/>
              </a:spcAft>
              <a:buClr>
                <a:schemeClr val="lt1"/>
              </a:buClr>
              <a:buSzPts val="1900"/>
              <a:buFont typeface="Noto Sans Symbols"/>
              <a:buChar char="▪"/>
            </a:pPr>
            <a:r>
              <a:rPr b="1" lang="es-ES" sz="1900"/>
              <a:t>Informar a los</a:t>
            </a:r>
            <a:r>
              <a:rPr lang="es-ES" sz="1900"/>
              <a:t> </a:t>
            </a:r>
            <a:r>
              <a:rPr i="1" lang="es-ES" sz="1900"/>
              <a:t>operadores </a:t>
            </a:r>
            <a:r>
              <a:rPr lang="es-ES" sz="1900"/>
              <a:t>turísticos, colaborar con el gobierno y otras partes interesadas </a:t>
            </a:r>
            <a:r>
              <a:rPr i="1" lang="es-ES" sz="1900"/>
              <a:t>(por ejemplo, sobre el proceso de recuperación y mantenerse al día con la información de los servicios de emergencia o comunicar a los operadores turísticos las oportunidades de acceder a fondos y servicios gubernamentales y benéficos. </a:t>
            </a:r>
            <a:endParaRPr sz="2100"/>
          </a:p>
        </p:txBody>
      </p:sp>
      <p:pic>
        <p:nvPicPr>
          <p:cNvPr descr="A picture containing stationary, vector graphics, envelope, businesscard&#10;&#10;Description automatically generated" id="1711" name="Google Shape;1711;p31"/>
          <p:cNvPicPr preferRelativeResize="0"/>
          <p:nvPr>
            <p:ph idx="3" type="pic"/>
          </p:nvPr>
        </p:nvPicPr>
        <p:blipFill rotWithShape="1">
          <a:blip r:embed="rId3">
            <a:alphaModFix/>
          </a:blip>
          <a:srcRect b="1040" l="0" r="0" t="1040"/>
          <a:stretch/>
        </p:blipFill>
        <p:spPr>
          <a:xfrm>
            <a:off x="6479126" y="228600"/>
            <a:ext cx="5478057" cy="5362575"/>
          </a:xfrm>
          <a:prstGeom prst="rect">
            <a:avLst/>
          </a:prstGeom>
          <a:solidFill>
            <a:schemeClr val="lt1"/>
          </a:solidFill>
          <a:ln>
            <a:noFill/>
          </a:ln>
        </p:spPr>
      </p:pic>
      <p:sp>
        <p:nvSpPr>
          <p:cNvPr id="1712" name="Google Shape;1712;p31"/>
          <p:cNvSpPr txBox="1"/>
          <p:nvPr/>
        </p:nvSpPr>
        <p:spPr>
          <a:xfrm>
            <a:off x="320541" y="-24231"/>
            <a:ext cx="7204209"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es-ES" sz="4000" u="none" cap="none" strike="noStrike">
                <a:solidFill>
                  <a:schemeClr val="lt1"/>
                </a:solidFill>
                <a:latin typeface="Calibri"/>
                <a:ea typeface="Calibri"/>
                <a:cs typeface="Calibri"/>
                <a:sym typeface="Calibri"/>
              </a:rPr>
              <a:t>Paso 6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1" i="0" lang="es-ES" sz="3200" u="none" cap="none" strike="noStrike">
                <a:solidFill>
                  <a:schemeClr val="lt1"/>
                </a:solidFill>
                <a:latin typeface="Calibri"/>
                <a:ea typeface="Calibri"/>
                <a:cs typeface="Calibri"/>
                <a:sym typeface="Calibri"/>
              </a:rPr>
              <a:t>Días 2-14 </a:t>
            </a:r>
            <a:r>
              <a:rPr b="0" i="0" lang="es-ES" sz="2800" u="none" cap="none" strike="noStrike">
                <a:solidFill>
                  <a:schemeClr val="lt1"/>
                </a:solidFill>
                <a:latin typeface="Calibri"/>
                <a:ea typeface="Calibri"/>
                <a:cs typeface="Calibri"/>
                <a:sym typeface="Calibri"/>
              </a:rPr>
              <a:t>Seguir evaluando y guiando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6" name="Shape 1716"/>
        <p:cNvGrpSpPr/>
        <p:nvPr/>
      </p:nvGrpSpPr>
      <p:grpSpPr>
        <a:xfrm>
          <a:off x="0" y="0"/>
          <a:ext cx="0" cy="0"/>
          <a:chOff x="0" y="0"/>
          <a:chExt cx="0" cy="0"/>
        </a:xfrm>
      </p:grpSpPr>
      <p:sp>
        <p:nvSpPr>
          <p:cNvPr id="1717" name="Google Shape;1717;p32"/>
          <p:cNvSpPr txBox="1"/>
          <p:nvPr>
            <p:ph idx="1" type="body"/>
          </p:nvPr>
        </p:nvSpPr>
        <p:spPr>
          <a:xfrm>
            <a:off x="401339" y="1294758"/>
            <a:ext cx="5608935" cy="5362574"/>
          </a:xfrm>
          <a:prstGeom prst="rect">
            <a:avLst/>
          </a:prstGeom>
          <a:noFill/>
          <a:ln>
            <a:noFill/>
          </a:ln>
        </p:spPr>
        <p:txBody>
          <a:bodyPr anchorCtr="0" anchor="t" bIns="45700" lIns="91425" spcFirstLastPara="1" rIns="91425" wrap="square" tIns="45700">
            <a:noAutofit/>
          </a:bodyPr>
          <a:lstStyle/>
          <a:p>
            <a:pPr indent="-323850" lvl="0" marL="342900" rtl="0" algn="l">
              <a:lnSpc>
                <a:spcPct val="100000"/>
              </a:lnSpc>
              <a:spcBef>
                <a:spcPts val="0"/>
              </a:spcBef>
              <a:spcAft>
                <a:spcPts val="0"/>
              </a:spcAft>
              <a:buClr>
                <a:schemeClr val="lt1"/>
              </a:buClr>
              <a:buSzPts val="1900"/>
              <a:buFont typeface="Noto Sans Symbols"/>
              <a:buChar char="❖"/>
            </a:pPr>
            <a:r>
              <a:rPr b="0" i="0" lang="es-ES" sz="1900"/>
              <a:t>Consulte fuentes fiables que ofrezcan la información más actualizada sobre la crisis.</a:t>
            </a:r>
            <a:endParaRPr sz="2100"/>
          </a:p>
          <a:p>
            <a:pPr indent="-323850" lvl="0" marL="342900" rtl="0" algn="l">
              <a:lnSpc>
                <a:spcPct val="100000"/>
              </a:lnSpc>
              <a:spcBef>
                <a:spcPts val="0"/>
              </a:spcBef>
              <a:spcAft>
                <a:spcPts val="0"/>
              </a:spcAft>
              <a:buClr>
                <a:schemeClr val="lt1"/>
              </a:buClr>
              <a:buSzPts val="1900"/>
              <a:buFont typeface="Noto Sans Symbols"/>
              <a:buChar char="❖"/>
            </a:pPr>
            <a:r>
              <a:rPr b="0" i="0" lang="es-ES" sz="1900"/>
              <a:t>Manténgase en contacto con todas las partes interesadas con la información más actualizada. Asegúrese de actualizar todas las comunicaciones para que sigan siendo pertinentes.</a:t>
            </a:r>
            <a:endParaRPr sz="2100"/>
          </a:p>
          <a:p>
            <a:pPr indent="-323850" lvl="0" marL="342900" rtl="0" algn="l">
              <a:lnSpc>
                <a:spcPct val="100000"/>
              </a:lnSpc>
              <a:spcBef>
                <a:spcPts val="0"/>
              </a:spcBef>
              <a:spcAft>
                <a:spcPts val="0"/>
              </a:spcAft>
              <a:buClr>
                <a:schemeClr val="lt1"/>
              </a:buClr>
              <a:buSzPts val="1900"/>
              <a:buFont typeface="Noto Sans Symbols"/>
              <a:buChar char="❖"/>
            </a:pPr>
            <a:r>
              <a:rPr b="0" i="0" lang="es-ES" sz="1900"/>
              <a:t>Responder a cualquier consulta con prontitud y honestidad. Nunca hagas promesas que no puedas cumplir.</a:t>
            </a:r>
            <a:endParaRPr sz="2100"/>
          </a:p>
          <a:p>
            <a:pPr indent="-323850" lvl="0" marL="342900" rtl="0" algn="l">
              <a:lnSpc>
                <a:spcPct val="100000"/>
              </a:lnSpc>
              <a:spcBef>
                <a:spcPts val="0"/>
              </a:spcBef>
              <a:spcAft>
                <a:spcPts val="0"/>
              </a:spcAft>
              <a:buClr>
                <a:schemeClr val="lt1"/>
              </a:buClr>
              <a:buSzPts val="1900"/>
              <a:buFont typeface="Noto Sans Symbols"/>
              <a:buChar char="❖"/>
            </a:pPr>
            <a:r>
              <a:rPr lang="es-ES" sz="1900"/>
              <a:t>La buena comunicación consiste en saber cuándo no hay que comunicar. Las regiones </a:t>
            </a:r>
            <a:r>
              <a:rPr b="0" i="0" lang="es-ES" sz="1900"/>
              <a:t>no </a:t>
            </a:r>
            <a:r>
              <a:rPr lang="es-ES" sz="1900"/>
              <a:t>deben </a:t>
            </a:r>
            <a:r>
              <a:rPr b="0" i="0" lang="es-ES" sz="1900"/>
              <a:t>comercializar ni intentar vender ningún producto turístico ahora. Es el momento de mostrar profesionalidad y generar confianza.</a:t>
            </a:r>
            <a:endParaRPr sz="2100"/>
          </a:p>
          <a:p>
            <a:pPr indent="-323850" lvl="0" marL="342900" rtl="0" algn="l">
              <a:lnSpc>
                <a:spcPct val="100000"/>
              </a:lnSpc>
              <a:spcBef>
                <a:spcPts val="0"/>
              </a:spcBef>
              <a:spcAft>
                <a:spcPts val="0"/>
              </a:spcAft>
              <a:buClr>
                <a:schemeClr val="lt1"/>
              </a:buClr>
              <a:buSzPts val="1900"/>
              <a:buFont typeface="Noto Sans Symbols"/>
              <a:buChar char="❖"/>
            </a:pPr>
            <a:r>
              <a:rPr b="0" i="0" lang="es-ES" sz="1900"/>
              <a:t>Vea cómo </a:t>
            </a:r>
            <a:r>
              <a:rPr b="0" i="0" lang="es-ES" sz="1900" u="sng" strike="noStrike">
                <a:solidFill>
                  <a:schemeClr val="hlink"/>
                </a:solidFill>
                <a:hlinkClick r:id="rId3"/>
              </a:rPr>
              <a:t>NepalNOW</a:t>
            </a:r>
            <a:r>
              <a:rPr b="0" i="0" lang="es-ES" sz="1900"/>
              <a:t> ha estado respondiendo a la actual crisis de Covid-19 mediante diversos blogs e historias.</a:t>
            </a:r>
            <a:endParaRPr sz="2100"/>
          </a:p>
        </p:txBody>
      </p:sp>
      <p:sp>
        <p:nvSpPr>
          <p:cNvPr id="1718" name="Google Shape;1718;p32"/>
          <p:cNvSpPr txBox="1"/>
          <p:nvPr/>
        </p:nvSpPr>
        <p:spPr>
          <a:xfrm>
            <a:off x="320541" y="-24231"/>
            <a:ext cx="7204209"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es-ES" sz="4000" u="none" cap="none" strike="noStrike">
                <a:solidFill>
                  <a:schemeClr val="lt1"/>
                </a:solidFill>
                <a:latin typeface="Calibri"/>
                <a:ea typeface="Calibri"/>
                <a:cs typeface="Calibri"/>
                <a:sym typeface="Calibri"/>
              </a:rPr>
              <a:t>Paso 6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1" i="0" lang="es-ES" sz="3200" u="none" cap="none" strike="noStrike">
                <a:solidFill>
                  <a:schemeClr val="lt1"/>
                </a:solidFill>
                <a:latin typeface="Calibri"/>
                <a:ea typeface="Calibri"/>
                <a:cs typeface="Calibri"/>
                <a:sym typeface="Calibri"/>
              </a:rPr>
              <a:t>Días 2-14 </a:t>
            </a:r>
            <a:r>
              <a:rPr b="0" i="0" lang="es-ES" sz="2800" u="none" cap="none" strike="noStrike">
                <a:solidFill>
                  <a:schemeClr val="lt1"/>
                </a:solidFill>
                <a:latin typeface="Calibri"/>
                <a:ea typeface="Calibri"/>
                <a:cs typeface="Calibri"/>
                <a:sym typeface="Calibri"/>
              </a:rPr>
              <a:t>Mantener la comunicación</a:t>
            </a:r>
            <a:endParaRPr b="0" i="0" sz="1400" u="none" cap="none" strike="noStrike">
              <a:solidFill>
                <a:srgbClr val="000000"/>
              </a:solidFill>
              <a:latin typeface="Arial"/>
              <a:ea typeface="Arial"/>
              <a:cs typeface="Arial"/>
              <a:sym typeface="Arial"/>
            </a:endParaRPr>
          </a:p>
        </p:txBody>
      </p:sp>
      <p:pic>
        <p:nvPicPr>
          <p:cNvPr descr="A group of people working on computers&#10;&#10;Description automatically generated with low confidence" id="1719" name="Google Shape;1719;p32"/>
          <p:cNvPicPr preferRelativeResize="0"/>
          <p:nvPr>
            <p:ph idx="3" type="pic"/>
          </p:nvPr>
        </p:nvPicPr>
        <p:blipFill rotWithShape="1">
          <a:blip r:embed="rId4">
            <a:alphaModFix/>
          </a:blip>
          <a:srcRect b="17360" l="0" r="0" t="17361"/>
          <a:stretch/>
        </p:blipFill>
        <p:spPr>
          <a:xfrm>
            <a:off x="6443498" y="228600"/>
            <a:ext cx="5608935" cy="5490694"/>
          </a:xfrm>
          <a:prstGeom prst="rect">
            <a:avLst/>
          </a:prstGeom>
          <a:solidFill>
            <a:schemeClr val="lt1"/>
          </a:solid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3" name="Shape 1723"/>
        <p:cNvGrpSpPr/>
        <p:nvPr/>
      </p:nvGrpSpPr>
      <p:grpSpPr>
        <a:xfrm>
          <a:off x="0" y="0"/>
          <a:ext cx="0" cy="0"/>
          <a:chOff x="0" y="0"/>
          <a:chExt cx="0" cy="0"/>
        </a:xfrm>
      </p:grpSpPr>
      <p:sp>
        <p:nvSpPr>
          <p:cNvPr id="1724" name="Google Shape;1724;p33"/>
          <p:cNvSpPr txBox="1"/>
          <p:nvPr>
            <p:ph idx="1" type="body"/>
          </p:nvPr>
        </p:nvSpPr>
        <p:spPr>
          <a:xfrm>
            <a:off x="770536" y="1633738"/>
            <a:ext cx="8901204" cy="434796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000"/>
              <a:buNone/>
            </a:pPr>
            <a:r>
              <a:rPr lang="es-ES" sz="1900"/>
              <a:t>Tomar decisiones de gestión de crisis implica reunir datos de forma continua y tomar decisiones importantes, manteniendo al mismo tiempo abiertas las líneas de comunicación. Sería literalmente imposible para un equipo de gestión de crisis identificar, abordar o resolver una posible situación de crisis sin datos e información. Ayuda al equipo de gestión de crisis a determinar el potencial de problemas, así como la forma de resolverlos. La gestión de crisis también significa tratar con la psicología de una crisis o situación de emergencia. Los líderes de respuesta a crisis también deben ser capaces de emplear técnicas de negociación cuando trabajen con empleados, directivos y víctimas de catástrofes o traumas, así como comprender los fundamentos de la gestión de conflictos antes, durante y después de una crisis. La integración de los conocimientos mediante diversos enfoques multidisciplinares de la gestión de crisis implica a la tecnología, las competencias sociales y políticas y la psicología. Los miembros del equipo de gestión de crisis nunca deben olvidar la psicología que subyace a la gestión de crisis, que consiste en contener y controlar las circunstancias. En una emergencia o en situaciones de estrés, hay que satisfacer las necesidades emocionales.  </a:t>
            </a:r>
            <a:endParaRPr sz="2300"/>
          </a:p>
        </p:txBody>
      </p:sp>
      <p:grpSp>
        <p:nvGrpSpPr>
          <p:cNvPr id="1725" name="Google Shape;1725;p33"/>
          <p:cNvGrpSpPr/>
          <p:nvPr/>
        </p:nvGrpSpPr>
        <p:grpSpPr>
          <a:xfrm>
            <a:off x="9945283" y="1255566"/>
            <a:ext cx="1866204" cy="1526432"/>
            <a:chOff x="7903196" y="4237101"/>
            <a:chExt cx="1261886" cy="1055032"/>
          </a:xfrm>
        </p:grpSpPr>
        <p:sp>
          <p:nvSpPr>
            <p:cNvPr id="1726" name="Google Shape;1726;p33"/>
            <p:cNvSpPr/>
            <p:nvPr/>
          </p:nvSpPr>
          <p:spPr>
            <a:xfrm>
              <a:off x="8778292" y="5010683"/>
              <a:ext cx="228" cy="2971"/>
            </a:xfrm>
            <a:custGeom>
              <a:rect b="b" l="l" r="r" t="t"/>
              <a:pathLst>
                <a:path extrusionOk="0" h="2971" w="228">
                  <a:moveTo>
                    <a:pt x="229" y="0"/>
                  </a:moveTo>
                  <a:cubicBezTo>
                    <a:pt x="229" y="915"/>
                    <a:pt x="0" y="2058"/>
                    <a:pt x="0" y="2972"/>
                  </a:cubicBezTo>
                  <a:cubicBezTo>
                    <a:pt x="229" y="2058"/>
                    <a:pt x="229" y="1143"/>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27" name="Google Shape;1727;p33"/>
            <p:cNvSpPr/>
            <p:nvPr/>
          </p:nvSpPr>
          <p:spPr>
            <a:xfrm>
              <a:off x="8686623" y="5046573"/>
              <a:ext cx="2971" cy="36804"/>
            </a:xfrm>
            <a:custGeom>
              <a:rect b="b" l="l" r="r" t="t"/>
              <a:pathLst>
                <a:path extrusionOk="0" h="36804" w="2971">
                  <a:moveTo>
                    <a:pt x="2971" y="36804"/>
                  </a:moveTo>
                  <a:cubicBezTo>
                    <a:pt x="1828" y="24460"/>
                    <a:pt x="914" y="12115"/>
                    <a:pt x="0" y="0"/>
                  </a:cubicBezTo>
                  <a:cubicBezTo>
                    <a:pt x="914" y="12115"/>
                    <a:pt x="1828" y="24460"/>
                    <a:pt x="2971" y="3680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28" name="Google Shape;1728;p33"/>
            <p:cNvSpPr/>
            <p:nvPr/>
          </p:nvSpPr>
          <p:spPr>
            <a:xfrm>
              <a:off x="8779435" y="5000625"/>
              <a:ext cx="228" cy="1600"/>
            </a:xfrm>
            <a:custGeom>
              <a:rect b="b" l="l" r="r" t="t"/>
              <a:pathLst>
                <a:path extrusionOk="0" h="1600" w="228">
                  <a:moveTo>
                    <a:pt x="229" y="0"/>
                  </a:moveTo>
                  <a:cubicBezTo>
                    <a:pt x="229" y="457"/>
                    <a:pt x="0" y="1143"/>
                    <a:pt x="0" y="1600"/>
                  </a:cubicBezTo>
                  <a:cubicBezTo>
                    <a:pt x="229" y="1143"/>
                    <a:pt x="229" y="686"/>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29" name="Google Shape;1729;p33"/>
            <p:cNvSpPr/>
            <p:nvPr/>
          </p:nvSpPr>
          <p:spPr>
            <a:xfrm>
              <a:off x="8683194" y="5004054"/>
              <a:ext cx="2514" cy="31775"/>
            </a:xfrm>
            <a:custGeom>
              <a:rect b="b" l="l" r="r" t="t"/>
              <a:pathLst>
                <a:path extrusionOk="0" h="31775" w="2514">
                  <a:moveTo>
                    <a:pt x="2514" y="31775"/>
                  </a:moveTo>
                  <a:cubicBezTo>
                    <a:pt x="1600" y="21260"/>
                    <a:pt x="914" y="10516"/>
                    <a:pt x="0" y="0"/>
                  </a:cubicBezTo>
                  <a:cubicBezTo>
                    <a:pt x="914" y="10516"/>
                    <a:pt x="1600" y="21260"/>
                    <a:pt x="2514" y="317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30" name="Google Shape;1730;p33"/>
            <p:cNvSpPr/>
            <p:nvPr/>
          </p:nvSpPr>
          <p:spPr>
            <a:xfrm>
              <a:off x="8642734" y="4809429"/>
              <a:ext cx="210286" cy="195195"/>
            </a:xfrm>
            <a:custGeom>
              <a:rect b="b" l="l" r="r" t="t"/>
              <a:pathLst>
                <a:path extrusionOk="0" h="195195" w="210286">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31" name="Google Shape;1731;p33"/>
            <p:cNvSpPr/>
            <p:nvPr/>
          </p:nvSpPr>
          <p:spPr>
            <a:xfrm>
              <a:off x="8777377" y="5021199"/>
              <a:ext cx="228" cy="2971"/>
            </a:xfrm>
            <a:custGeom>
              <a:rect b="b" l="l" r="r" t="t"/>
              <a:pathLst>
                <a:path extrusionOk="0" h="2971" w="228">
                  <a:moveTo>
                    <a:pt x="228" y="0"/>
                  </a:moveTo>
                  <a:cubicBezTo>
                    <a:pt x="228" y="914"/>
                    <a:pt x="0" y="2057"/>
                    <a:pt x="0" y="2972"/>
                  </a:cubicBezTo>
                  <a:cubicBezTo>
                    <a:pt x="0" y="2057"/>
                    <a:pt x="228" y="1143"/>
                    <a:pt x="228"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32" name="Google Shape;1732;p33"/>
            <p:cNvSpPr/>
            <p:nvPr/>
          </p:nvSpPr>
          <p:spPr>
            <a:xfrm>
              <a:off x="8673593" y="5052517"/>
              <a:ext cx="457" cy="5715"/>
            </a:xfrm>
            <a:custGeom>
              <a:rect b="b" l="l" r="r" t="t"/>
              <a:pathLst>
                <a:path extrusionOk="0" h="5715" w="457">
                  <a:moveTo>
                    <a:pt x="0" y="0"/>
                  </a:moveTo>
                  <a:cubicBezTo>
                    <a:pt x="229" y="1829"/>
                    <a:pt x="229" y="3886"/>
                    <a:pt x="458" y="5715"/>
                  </a:cubicBezTo>
                  <a:cubicBezTo>
                    <a:pt x="229" y="3886"/>
                    <a:pt x="0"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33" name="Google Shape;1733;p33"/>
            <p:cNvSpPr/>
            <p:nvPr/>
          </p:nvSpPr>
          <p:spPr>
            <a:xfrm>
              <a:off x="8583296" y="4987137"/>
              <a:ext cx="1371" cy="1828"/>
            </a:xfrm>
            <a:custGeom>
              <a:rect b="b" l="l" r="r" t="t"/>
              <a:pathLst>
                <a:path extrusionOk="0" h="1828" w="1371">
                  <a:moveTo>
                    <a:pt x="1372" y="1828"/>
                  </a:moveTo>
                  <a:cubicBezTo>
                    <a:pt x="915" y="1143"/>
                    <a:pt x="458" y="457"/>
                    <a:pt x="0" y="0"/>
                  </a:cubicBezTo>
                  <a:cubicBezTo>
                    <a:pt x="686" y="457"/>
                    <a:pt x="915" y="1143"/>
                    <a:pt x="1372" y="182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34" name="Google Shape;1734;p33"/>
            <p:cNvSpPr/>
            <p:nvPr/>
          </p:nvSpPr>
          <p:spPr>
            <a:xfrm>
              <a:off x="8674279" y="5065318"/>
              <a:ext cx="228" cy="5257"/>
            </a:xfrm>
            <a:custGeom>
              <a:rect b="b" l="l" r="r" t="t"/>
              <a:pathLst>
                <a:path extrusionOk="0" h="5257" w="228">
                  <a:moveTo>
                    <a:pt x="0" y="0"/>
                  </a:moveTo>
                  <a:cubicBezTo>
                    <a:pt x="0" y="1829"/>
                    <a:pt x="229" y="3429"/>
                    <a:pt x="229" y="5258"/>
                  </a:cubicBezTo>
                  <a:cubicBezTo>
                    <a:pt x="229" y="3429"/>
                    <a:pt x="229"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35" name="Google Shape;1735;p33"/>
            <p:cNvSpPr/>
            <p:nvPr/>
          </p:nvSpPr>
          <p:spPr>
            <a:xfrm>
              <a:off x="8442765" y="4341700"/>
              <a:ext cx="560645" cy="668982"/>
            </a:xfrm>
            <a:custGeom>
              <a:rect b="b" l="l" r="r" t="t"/>
              <a:pathLst>
                <a:path extrusionOk="0" h="668982" w="560645">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36" name="Google Shape;1736;p33"/>
            <p:cNvSpPr/>
            <p:nvPr/>
          </p:nvSpPr>
          <p:spPr>
            <a:xfrm>
              <a:off x="8674965" y="5078577"/>
              <a:ext cx="228" cy="4343"/>
            </a:xfrm>
            <a:custGeom>
              <a:rect b="b" l="l" r="r" t="t"/>
              <a:pathLst>
                <a:path extrusionOk="0" h="4343" w="228">
                  <a:moveTo>
                    <a:pt x="0" y="0"/>
                  </a:moveTo>
                  <a:cubicBezTo>
                    <a:pt x="0" y="1371"/>
                    <a:pt x="229" y="2971"/>
                    <a:pt x="229" y="4343"/>
                  </a:cubicBezTo>
                  <a:cubicBezTo>
                    <a:pt x="229" y="2971"/>
                    <a:pt x="0" y="1371"/>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37" name="Google Shape;1737;p33"/>
            <p:cNvSpPr/>
            <p:nvPr/>
          </p:nvSpPr>
          <p:spPr>
            <a:xfrm>
              <a:off x="8672679" y="5039715"/>
              <a:ext cx="457" cy="6172"/>
            </a:xfrm>
            <a:custGeom>
              <a:rect b="b" l="l" r="r" t="t"/>
              <a:pathLst>
                <a:path extrusionOk="0" h="6172" w="457">
                  <a:moveTo>
                    <a:pt x="0" y="0"/>
                  </a:moveTo>
                  <a:cubicBezTo>
                    <a:pt x="229" y="2057"/>
                    <a:pt x="229" y="4114"/>
                    <a:pt x="457" y="6172"/>
                  </a:cubicBezTo>
                  <a:cubicBezTo>
                    <a:pt x="457" y="4114"/>
                    <a:pt x="229"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38" name="Google Shape;1738;p33"/>
            <p:cNvSpPr/>
            <p:nvPr/>
          </p:nvSpPr>
          <p:spPr>
            <a:xfrm>
              <a:off x="8959800" y="4402150"/>
              <a:ext cx="6858" cy="5029"/>
            </a:xfrm>
            <a:custGeom>
              <a:rect b="b" l="l" r="r" t="t"/>
              <a:pathLst>
                <a:path extrusionOk="0" h="5029" w="6858">
                  <a:moveTo>
                    <a:pt x="0" y="0"/>
                  </a:moveTo>
                  <a:cubicBezTo>
                    <a:pt x="2286" y="1600"/>
                    <a:pt x="4572" y="3200"/>
                    <a:pt x="6858" y="5029"/>
                  </a:cubicBezTo>
                  <a:cubicBezTo>
                    <a:pt x="4572" y="3200"/>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39" name="Google Shape;1739;p33"/>
            <p:cNvSpPr/>
            <p:nvPr/>
          </p:nvSpPr>
          <p:spPr>
            <a:xfrm>
              <a:off x="8967344" y="4407865"/>
              <a:ext cx="6629" cy="5257"/>
            </a:xfrm>
            <a:custGeom>
              <a:rect b="b" l="l" r="r" t="t"/>
              <a:pathLst>
                <a:path extrusionOk="0" h="5257" w="6629">
                  <a:moveTo>
                    <a:pt x="0" y="0"/>
                  </a:moveTo>
                  <a:cubicBezTo>
                    <a:pt x="2286" y="1829"/>
                    <a:pt x="4572" y="3429"/>
                    <a:pt x="6630" y="5258"/>
                  </a:cubicBezTo>
                  <a:cubicBezTo>
                    <a:pt x="4572" y="3429"/>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40" name="Google Shape;1740;p33"/>
            <p:cNvSpPr/>
            <p:nvPr/>
          </p:nvSpPr>
          <p:spPr>
            <a:xfrm>
              <a:off x="8952485" y="4397121"/>
              <a:ext cx="7315" cy="5029"/>
            </a:xfrm>
            <a:custGeom>
              <a:rect b="b" l="l" r="r" t="t"/>
              <a:pathLst>
                <a:path extrusionOk="0" h="5029" w="7315">
                  <a:moveTo>
                    <a:pt x="0" y="0"/>
                  </a:moveTo>
                  <a:cubicBezTo>
                    <a:pt x="2515" y="1600"/>
                    <a:pt x="4801" y="3200"/>
                    <a:pt x="7316" y="5029"/>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41" name="Google Shape;1741;p33"/>
            <p:cNvSpPr/>
            <p:nvPr/>
          </p:nvSpPr>
          <p:spPr>
            <a:xfrm>
              <a:off x="8671764" y="5027142"/>
              <a:ext cx="457" cy="6629"/>
            </a:xfrm>
            <a:custGeom>
              <a:rect b="b" l="l" r="r" t="t"/>
              <a:pathLst>
                <a:path extrusionOk="0" h="6629" w="457">
                  <a:moveTo>
                    <a:pt x="0" y="0"/>
                  </a:moveTo>
                  <a:cubicBezTo>
                    <a:pt x="228" y="2286"/>
                    <a:pt x="228" y="4572"/>
                    <a:pt x="457" y="6629"/>
                  </a:cubicBezTo>
                  <a:cubicBezTo>
                    <a:pt x="457" y="4572"/>
                    <a:pt x="228" y="2286"/>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42" name="Google Shape;1742;p33"/>
            <p:cNvSpPr/>
            <p:nvPr/>
          </p:nvSpPr>
          <p:spPr>
            <a:xfrm>
              <a:off x="8944713" y="4392091"/>
              <a:ext cx="7315" cy="4572"/>
            </a:xfrm>
            <a:custGeom>
              <a:rect b="b" l="l" r="r" t="t"/>
              <a:pathLst>
                <a:path extrusionOk="0" h="4572" w="7315">
                  <a:moveTo>
                    <a:pt x="0" y="0"/>
                  </a:moveTo>
                  <a:cubicBezTo>
                    <a:pt x="2515" y="1600"/>
                    <a:pt x="4801" y="2972"/>
                    <a:pt x="7315" y="4572"/>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43" name="Google Shape;1743;p33"/>
            <p:cNvSpPr/>
            <p:nvPr/>
          </p:nvSpPr>
          <p:spPr>
            <a:xfrm>
              <a:off x="8995462" y="4432554"/>
              <a:ext cx="5715" cy="6172"/>
            </a:xfrm>
            <a:custGeom>
              <a:rect b="b" l="l" r="r" t="t"/>
              <a:pathLst>
                <a:path extrusionOk="0" h="6172" w="5715">
                  <a:moveTo>
                    <a:pt x="0" y="0"/>
                  </a:moveTo>
                  <a:cubicBezTo>
                    <a:pt x="2058" y="2057"/>
                    <a:pt x="3886" y="4115"/>
                    <a:pt x="5715" y="6172"/>
                  </a:cubicBezTo>
                  <a:cubicBezTo>
                    <a:pt x="3886" y="4115"/>
                    <a:pt x="2058"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44" name="Google Shape;1744;p33"/>
            <p:cNvSpPr/>
            <p:nvPr/>
          </p:nvSpPr>
          <p:spPr>
            <a:xfrm>
              <a:off x="8670850" y="5014569"/>
              <a:ext cx="457" cy="7543"/>
            </a:xfrm>
            <a:custGeom>
              <a:rect b="b" l="l" r="r" t="t"/>
              <a:pathLst>
                <a:path extrusionOk="0" h="7543" w="457">
                  <a:moveTo>
                    <a:pt x="0" y="0"/>
                  </a:moveTo>
                  <a:cubicBezTo>
                    <a:pt x="229" y="2514"/>
                    <a:pt x="457" y="5029"/>
                    <a:pt x="457" y="7543"/>
                  </a:cubicBezTo>
                  <a:cubicBezTo>
                    <a:pt x="457" y="5029"/>
                    <a:pt x="229" y="2514"/>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45" name="Google Shape;1745;p33"/>
            <p:cNvSpPr/>
            <p:nvPr/>
          </p:nvSpPr>
          <p:spPr>
            <a:xfrm>
              <a:off x="8988375" y="4425696"/>
              <a:ext cx="5715" cy="5486"/>
            </a:xfrm>
            <a:custGeom>
              <a:rect b="b" l="l" r="r" t="t"/>
              <a:pathLst>
                <a:path extrusionOk="0" h="5486" w="5715">
                  <a:moveTo>
                    <a:pt x="0" y="0"/>
                  </a:moveTo>
                  <a:cubicBezTo>
                    <a:pt x="1828" y="1829"/>
                    <a:pt x="3886" y="3658"/>
                    <a:pt x="5715" y="5486"/>
                  </a:cubicBezTo>
                  <a:cubicBezTo>
                    <a:pt x="3657" y="3658"/>
                    <a:pt x="1828"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46" name="Google Shape;1746;p33"/>
            <p:cNvSpPr/>
            <p:nvPr/>
          </p:nvSpPr>
          <p:spPr>
            <a:xfrm>
              <a:off x="8981746" y="4419752"/>
              <a:ext cx="6172" cy="5715"/>
            </a:xfrm>
            <a:custGeom>
              <a:rect b="b" l="l" r="r" t="t"/>
              <a:pathLst>
                <a:path extrusionOk="0" h="5715" w="6172">
                  <a:moveTo>
                    <a:pt x="0" y="0"/>
                  </a:moveTo>
                  <a:cubicBezTo>
                    <a:pt x="2058" y="1829"/>
                    <a:pt x="4115" y="3658"/>
                    <a:pt x="6172" y="5715"/>
                  </a:cubicBezTo>
                  <a:cubicBezTo>
                    <a:pt x="4344" y="3658"/>
                    <a:pt x="2286"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47" name="Google Shape;1747;p33"/>
            <p:cNvSpPr/>
            <p:nvPr/>
          </p:nvSpPr>
          <p:spPr>
            <a:xfrm>
              <a:off x="8974431" y="4413351"/>
              <a:ext cx="6172" cy="5257"/>
            </a:xfrm>
            <a:custGeom>
              <a:rect b="b" l="l" r="r" t="t"/>
              <a:pathLst>
                <a:path extrusionOk="0" h="5257" w="6172">
                  <a:moveTo>
                    <a:pt x="0" y="0"/>
                  </a:moveTo>
                  <a:cubicBezTo>
                    <a:pt x="2057" y="1600"/>
                    <a:pt x="4115" y="3429"/>
                    <a:pt x="6172" y="5258"/>
                  </a:cubicBezTo>
                  <a:cubicBezTo>
                    <a:pt x="4115" y="3429"/>
                    <a:pt x="2057"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48" name="Google Shape;1748;p33"/>
            <p:cNvSpPr/>
            <p:nvPr/>
          </p:nvSpPr>
          <p:spPr>
            <a:xfrm>
              <a:off x="8682508" y="4990338"/>
              <a:ext cx="97612" cy="119661"/>
            </a:xfrm>
            <a:custGeom>
              <a:rect b="b" l="l" r="r" t="t"/>
              <a:pathLst>
                <a:path extrusionOk="0" h="119661" w="97612">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49" name="Google Shape;1749;p33"/>
            <p:cNvSpPr/>
            <p:nvPr/>
          </p:nvSpPr>
          <p:spPr>
            <a:xfrm>
              <a:off x="8627761" y="5162702"/>
              <a:ext cx="224826" cy="64355"/>
            </a:xfrm>
            <a:custGeom>
              <a:rect b="b" l="l" r="r" t="t"/>
              <a:pathLst>
                <a:path extrusionOk="0" h="64355" w="224826">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50" name="Google Shape;1750;p33"/>
            <p:cNvSpPr/>
            <p:nvPr/>
          </p:nvSpPr>
          <p:spPr>
            <a:xfrm>
              <a:off x="8622158" y="5103089"/>
              <a:ext cx="233716" cy="73070"/>
            </a:xfrm>
            <a:custGeom>
              <a:rect b="b" l="l" r="r" t="t"/>
              <a:pathLst>
                <a:path extrusionOk="0" h="73070" w="233716">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51" name="Google Shape;1751;p33"/>
            <p:cNvSpPr/>
            <p:nvPr/>
          </p:nvSpPr>
          <p:spPr>
            <a:xfrm>
              <a:off x="8781695" y="4391863"/>
              <a:ext cx="283983" cy="715060"/>
            </a:xfrm>
            <a:custGeom>
              <a:rect b="b" l="l" r="r" t="t"/>
              <a:pathLst>
                <a:path extrusionOk="0" h="715060" w="283983">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52" name="Google Shape;1752;p33"/>
            <p:cNvSpPr/>
            <p:nvPr/>
          </p:nvSpPr>
          <p:spPr>
            <a:xfrm>
              <a:off x="8551063" y="4938445"/>
              <a:ext cx="124452" cy="163924"/>
            </a:xfrm>
            <a:custGeom>
              <a:rect b="b" l="l" r="r" t="t"/>
              <a:pathLst>
                <a:path extrusionOk="0" h="163924" w="124452">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53" name="Google Shape;1753;p33"/>
            <p:cNvSpPr/>
            <p:nvPr/>
          </p:nvSpPr>
          <p:spPr>
            <a:xfrm>
              <a:off x="8053969" y="4612547"/>
              <a:ext cx="150328" cy="146779"/>
            </a:xfrm>
            <a:custGeom>
              <a:rect b="b" l="l" r="r" t="t"/>
              <a:pathLst>
                <a:path extrusionOk="0" h="146779" w="150328">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54" name="Google Shape;1754;p33"/>
            <p:cNvSpPr/>
            <p:nvPr/>
          </p:nvSpPr>
          <p:spPr>
            <a:xfrm>
              <a:off x="8633359" y="5223052"/>
              <a:ext cx="210769" cy="55978"/>
            </a:xfrm>
            <a:custGeom>
              <a:rect b="b" l="l" r="r" t="t"/>
              <a:pathLst>
                <a:path extrusionOk="0" h="55978" w="210769">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55" name="Google Shape;1755;p33"/>
            <p:cNvSpPr/>
            <p:nvPr/>
          </p:nvSpPr>
          <p:spPr>
            <a:xfrm>
              <a:off x="8014648" y="4768617"/>
              <a:ext cx="271771" cy="468507"/>
            </a:xfrm>
            <a:custGeom>
              <a:rect b="b" l="l" r="r" t="t"/>
              <a:pathLst>
                <a:path extrusionOk="0" h="468507" w="271771">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56" name="Google Shape;1756;p33"/>
            <p:cNvSpPr/>
            <p:nvPr/>
          </p:nvSpPr>
          <p:spPr>
            <a:xfrm>
              <a:off x="8466054" y="4373038"/>
              <a:ext cx="191301" cy="271405"/>
            </a:xfrm>
            <a:custGeom>
              <a:rect b="b" l="l" r="r" t="t"/>
              <a:pathLst>
                <a:path extrusionOk="0" h="271405" w="191301">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57" name="Google Shape;1757;p33"/>
            <p:cNvSpPr/>
            <p:nvPr/>
          </p:nvSpPr>
          <p:spPr>
            <a:xfrm>
              <a:off x="8768919" y="5094351"/>
              <a:ext cx="2286" cy="457"/>
            </a:xfrm>
            <a:custGeom>
              <a:rect b="b" l="l" r="r" t="t"/>
              <a:pathLst>
                <a:path extrusionOk="0" h="457" w="2286">
                  <a:moveTo>
                    <a:pt x="0" y="0"/>
                  </a:moveTo>
                  <a:cubicBezTo>
                    <a:pt x="0" y="229"/>
                    <a:pt x="0" y="457"/>
                    <a:pt x="0" y="457"/>
                  </a:cubicBezTo>
                  <a:cubicBezTo>
                    <a:pt x="0" y="457"/>
                    <a:pt x="0" y="229"/>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58" name="Google Shape;1758;p33"/>
            <p:cNvSpPr/>
            <p:nvPr/>
          </p:nvSpPr>
          <p:spPr>
            <a:xfrm>
              <a:off x="8768233" y="5098008"/>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59" name="Google Shape;1759;p33"/>
            <p:cNvSpPr/>
            <p:nvPr/>
          </p:nvSpPr>
          <p:spPr>
            <a:xfrm>
              <a:off x="8767548" y="5100751"/>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60" name="Google Shape;1760;p33"/>
            <p:cNvSpPr/>
            <p:nvPr/>
          </p:nvSpPr>
          <p:spPr>
            <a:xfrm>
              <a:off x="8769376" y="5090922"/>
              <a:ext cx="2286" cy="457"/>
            </a:xfrm>
            <a:custGeom>
              <a:rect b="b" l="l" r="r" t="t"/>
              <a:pathLst>
                <a:path extrusionOk="0" h="457" w="2286">
                  <a:moveTo>
                    <a:pt x="0" y="0"/>
                  </a:moveTo>
                  <a:cubicBezTo>
                    <a:pt x="0" y="229"/>
                    <a:pt x="0" y="457"/>
                    <a:pt x="0" y="457"/>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61" name="Google Shape;1761;p33"/>
            <p:cNvSpPr/>
            <p:nvPr/>
          </p:nvSpPr>
          <p:spPr>
            <a:xfrm>
              <a:off x="8766176" y="5103952"/>
              <a:ext cx="2286" cy="101"/>
            </a:xfrm>
            <a:custGeom>
              <a:rect b="b" l="l" r="r" t="t"/>
              <a:pathLst>
                <a:path extrusionOk="0" h="101" w="2286">
                  <a:moveTo>
                    <a:pt x="0" y="0"/>
                  </a:moveTo>
                  <a:cubicBezTo>
                    <a:pt x="0" y="0"/>
                    <a:pt x="0" y="229"/>
                    <a:pt x="0" y="0"/>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62" name="Google Shape;1762;p33"/>
            <p:cNvSpPr/>
            <p:nvPr/>
          </p:nvSpPr>
          <p:spPr>
            <a:xfrm>
              <a:off x="8769148" y="5092750"/>
              <a:ext cx="2286" cy="457"/>
            </a:xfrm>
            <a:custGeom>
              <a:rect b="b" l="l" r="r" t="t"/>
              <a:pathLst>
                <a:path extrusionOk="0" h="457" w="2286">
                  <a:moveTo>
                    <a:pt x="0" y="0"/>
                  </a:moveTo>
                  <a:cubicBezTo>
                    <a:pt x="0" y="228"/>
                    <a:pt x="0" y="457"/>
                    <a:pt x="0" y="457"/>
                  </a:cubicBezTo>
                  <a:cubicBezTo>
                    <a:pt x="0" y="228"/>
                    <a:pt x="0" y="228"/>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63" name="Google Shape;1763;p33"/>
            <p:cNvSpPr/>
            <p:nvPr/>
          </p:nvSpPr>
          <p:spPr>
            <a:xfrm>
              <a:off x="8767090" y="5101894"/>
              <a:ext cx="2286" cy="101"/>
            </a:xfrm>
            <a:custGeom>
              <a:rect b="b" l="l" r="r" t="t"/>
              <a:pathLst>
                <a:path extrusionOk="0" h="101" w="2286">
                  <a:moveTo>
                    <a:pt x="0" y="0"/>
                  </a:moveTo>
                  <a:cubicBezTo>
                    <a:pt x="0" y="0"/>
                    <a:pt x="0" y="228"/>
                    <a:pt x="0" y="0"/>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64" name="Google Shape;1764;p33"/>
            <p:cNvSpPr/>
            <p:nvPr/>
          </p:nvSpPr>
          <p:spPr>
            <a:xfrm>
              <a:off x="8764176" y="5106466"/>
              <a:ext cx="171" cy="2286"/>
            </a:xfrm>
            <a:custGeom>
              <a:rect b="b" l="l" r="r" t="t"/>
              <a:pathLst>
                <a:path extrusionOk="0" h="2286" w="171">
                  <a:moveTo>
                    <a:pt x="172" y="0"/>
                  </a:moveTo>
                  <a:cubicBezTo>
                    <a:pt x="-57" y="0"/>
                    <a:pt x="-57" y="0"/>
                    <a:pt x="172" y="0"/>
                  </a:cubicBezTo>
                  <a:cubicBezTo>
                    <a:pt x="-57" y="0"/>
                    <a:pt x="-57" y="0"/>
                    <a:pt x="172"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65" name="Google Shape;1765;p33"/>
            <p:cNvSpPr/>
            <p:nvPr/>
          </p:nvSpPr>
          <p:spPr>
            <a:xfrm>
              <a:off x="8768462" y="5096179"/>
              <a:ext cx="2286" cy="457"/>
            </a:xfrm>
            <a:custGeom>
              <a:rect b="b" l="l" r="r" t="t"/>
              <a:pathLst>
                <a:path extrusionOk="0" h="457" w="2286">
                  <a:moveTo>
                    <a:pt x="0" y="0"/>
                  </a:moveTo>
                  <a:cubicBezTo>
                    <a:pt x="0" y="228"/>
                    <a:pt x="0" y="228"/>
                    <a:pt x="0" y="457"/>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66" name="Google Shape;1766;p33"/>
            <p:cNvSpPr/>
            <p:nvPr/>
          </p:nvSpPr>
          <p:spPr>
            <a:xfrm>
              <a:off x="8763433" y="5107152"/>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67" name="Google Shape;1767;p33"/>
            <p:cNvSpPr/>
            <p:nvPr/>
          </p:nvSpPr>
          <p:spPr>
            <a:xfrm>
              <a:off x="8004037" y="4330236"/>
              <a:ext cx="1072653" cy="961897"/>
            </a:xfrm>
            <a:custGeom>
              <a:rect b="b" l="l" r="r" t="t"/>
              <a:pathLst>
                <a:path extrusionOk="0" h="961897" w="1072653">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68" name="Google Shape;1768;p33"/>
            <p:cNvSpPr/>
            <p:nvPr/>
          </p:nvSpPr>
          <p:spPr>
            <a:xfrm>
              <a:off x="8766633" y="5103037"/>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69" name="Google Shape;1769;p33"/>
            <p:cNvSpPr/>
            <p:nvPr/>
          </p:nvSpPr>
          <p:spPr>
            <a:xfrm>
              <a:off x="8762747" y="5107609"/>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70" name="Google Shape;1770;p33"/>
            <p:cNvSpPr/>
            <p:nvPr/>
          </p:nvSpPr>
          <p:spPr>
            <a:xfrm>
              <a:off x="8862848" y="5255971"/>
              <a:ext cx="139014" cy="13180"/>
            </a:xfrm>
            <a:custGeom>
              <a:rect b="b" l="l" r="r" t="t"/>
              <a:pathLst>
                <a:path extrusionOk="0" h="13180" w="139014">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71" name="Google Shape;1771;p33"/>
            <p:cNvSpPr/>
            <p:nvPr/>
          </p:nvSpPr>
          <p:spPr>
            <a:xfrm>
              <a:off x="8281222" y="4830303"/>
              <a:ext cx="57015" cy="109742"/>
            </a:xfrm>
            <a:custGeom>
              <a:rect b="b" l="l" r="r" t="t"/>
              <a:pathLst>
                <a:path extrusionOk="0" h="109742" w="57015">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72" name="Google Shape;1772;p33"/>
            <p:cNvSpPr/>
            <p:nvPr/>
          </p:nvSpPr>
          <p:spPr>
            <a:xfrm>
              <a:off x="7903196" y="5238826"/>
              <a:ext cx="123687" cy="14259"/>
            </a:xfrm>
            <a:custGeom>
              <a:rect b="b" l="l" r="r" t="t"/>
              <a:pathLst>
                <a:path extrusionOk="0" h="14259" w="123687">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73" name="Google Shape;1773;p33"/>
            <p:cNvSpPr/>
            <p:nvPr/>
          </p:nvSpPr>
          <p:spPr>
            <a:xfrm>
              <a:off x="8906628" y="5100760"/>
              <a:ext cx="20954" cy="97831"/>
            </a:xfrm>
            <a:custGeom>
              <a:rect b="b" l="l" r="r" t="t"/>
              <a:pathLst>
                <a:path extrusionOk="0" h="97831" w="20954">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74" name="Google Shape;1774;p33"/>
            <p:cNvSpPr/>
            <p:nvPr/>
          </p:nvSpPr>
          <p:spPr>
            <a:xfrm>
              <a:off x="9083647" y="4498485"/>
              <a:ext cx="81435" cy="22385"/>
            </a:xfrm>
            <a:custGeom>
              <a:rect b="b" l="l" r="r" t="t"/>
              <a:pathLst>
                <a:path extrusionOk="0" h="22385" w="8143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75" name="Google Shape;1775;p33"/>
            <p:cNvSpPr/>
            <p:nvPr/>
          </p:nvSpPr>
          <p:spPr>
            <a:xfrm>
              <a:off x="8423047" y="4348286"/>
              <a:ext cx="74178" cy="51239"/>
            </a:xfrm>
            <a:custGeom>
              <a:rect b="b" l="l" r="r" t="t"/>
              <a:pathLst>
                <a:path extrusionOk="0" h="51239" w="74178">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76" name="Google Shape;1776;p33"/>
            <p:cNvSpPr/>
            <p:nvPr/>
          </p:nvSpPr>
          <p:spPr>
            <a:xfrm>
              <a:off x="8303032" y="4584748"/>
              <a:ext cx="91668" cy="16741"/>
            </a:xfrm>
            <a:custGeom>
              <a:rect b="b" l="l" r="r" t="t"/>
              <a:pathLst>
                <a:path extrusionOk="0" h="16741" w="91668">
                  <a:moveTo>
                    <a:pt x="0" y="2797"/>
                  </a:moveTo>
                  <a:cubicBezTo>
                    <a:pt x="30632" y="7369"/>
                    <a:pt x="58979" y="11712"/>
                    <a:pt x="91668" y="16741"/>
                  </a:cubicBezTo>
                  <a:cubicBezTo>
                    <a:pt x="76124" y="2111"/>
                    <a:pt x="31089" y="-4061"/>
                    <a:pt x="0" y="2797"/>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77" name="Google Shape;1777;p33"/>
            <p:cNvSpPr/>
            <p:nvPr/>
          </p:nvSpPr>
          <p:spPr>
            <a:xfrm>
              <a:off x="8374584" y="4825288"/>
              <a:ext cx="70180" cy="34518"/>
            </a:xfrm>
            <a:custGeom>
              <a:rect b="b" l="l" r="r" t="t"/>
              <a:pathLst>
                <a:path extrusionOk="0" h="34518" w="70180">
                  <a:moveTo>
                    <a:pt x="70180" y="0"/>
                  </a:moveTo>
                  <a:cubicBezTo>
                    <a:pt x="51435" y="2057"/>
                    <a:pt x="5486" y="25374"/>
                    <a:pt x="0" y="34518"/>
                  </a:cubicBezTo>
                  <a:cubicBezTo>
                    <a:pt x="23774" y="23317"/>
                    <a:pt x="52806" y="23774"/>
                    <a:pt x="7018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78" name="Google Shape;1778;p33"/>
            <p:cNvSpPr/>
            <p:nvPr/>
          </p:nvSpPr>
          <p:spPr>
            <a:xfrm>
              <a:off x="8946054" y="4295622"/>
              <a:ext cx="45750" cy="51426"/>
            </a:xfrm>
            <a:custGeom>
              <a:rect b="b" l="l" r="r" t="t"/>
              <a:pathLst>
                <a:path extrusionOk="0" h="51426" w="45750">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79" name="Google Shape;1779;p33"/>
            <p:cNvSpPr/>
            <p:nvPr/>
          </p:nvSpPr>
          <p:spPr>
            <a:xfrm>
              <a:off x="9098517" y="4694046"/>
              <a:ext cx="61765" cy="24232"/>
            </a:xfrm>
            <a:custGeom>
              <a:rect b="b" l="l" r="r" t="t"/>
              <a:pathLst>
                <a:path extrusionOk="0" h="24232" w="61765">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80" name="Google Shape;1780;p33"/>
            <p:cNvSpPr/>
            <p:nvPr/>
          </p:nvSpPr>
          <p:spPr>
            <a:xfrm>
              <a:off x="8705399" y="4237101"/>
              <a:ext cx="13897" cy="70016"/>
            </a:xfrm>
            <a:custGeom>
              <a:rect b="b" l="l" r="r" t="t"/>
              <a:pathLst>
                <a:path extrusionOk="0" h="70016" w="13897">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81" name="Google Shape;1781;p33"/>
            <p:cNvSpPr/>
            <p:nvPr/>
          </p:nvSpPr>
          <p:spPr>
            <a:xfrm>
              <a:off x="9009414" y="4882112"/>
              <a:ext cx="39415" cy="37588"/>
            </a:xfrm>
            <a:custGeom>
              <a:rect b="b" l="l" r="r" t="t"/>
              <a:pathLst>
                <a:path extrusionOk="0" h="37588" w="39415">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82" name="Google Shape;1782;p33"/>
            <p:cNvSpPr/>
            <p:nvPr/>
          </p:nvSpPr>
          <p:spPr>
            <a:xfrm>
              <a:off x="8626785" y="4797491"/>
              <a:ext cx="238837" cy="310575"/>
            </a:xfrm>
            <a:custGeom>
              <a:rect b="b" l="l" r="r" t="t"/>
              <a:pathLst>
                <a:path extrusionOk="0" h="310575" w="238837">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descr="Document with solid fill" id="1783" name="Google Shape;1783;p33">
            <a:hlinkClick r:id="rId3"/>
          </p:cNvPr>
          <p:cNvPicPr preferRelativeResize="0"/>
          <p:nvPr/>
        </p:nvPicPr>
        <p:blipFill rotWithShape="1">
          <a:blip r:embed="rId4">
            <a:alphaModFix/>
          </a:blip>
          <a:srcRect b="0" l="0" r="0" t="0"/>
          <a:stretch/>
        </p:blipFill>
        <p:spPr>
          <a:xfrm>
            <a:off x="9860702" y="3284679"/>
            <a:ext cx="1950785" cy="1950785"/>
          </a:xfrm>
          <a:prstGeom prst="rect">
            <a:avLst/>
          </a:prstGeom>
          <a:noFill/>
          <a:ln>
            <a:noFill/>
          </a:ln>
        </p:spPr>
      </p:pic>
      <p:sp>
        <p:nvSpPr>
          <p:cNvPr id="1784" name="Google Shape;1784;p33"/>
          <p:cNvSpPr txBox="1"/>
          <p:nvPr/>
        </p:nvSpPr>
        <p:spPr>
          <a:xfrm>
            <a:off x="9928285" y="5194599"/>
            <a:ext cx="1872578"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chemeClr val="lt1"/>
                </a:solidFill>
                <a:latin typeface="Calibri"/>
                <a:ea typeface="Calibri"/>
                <a:cs typeface="Calibri"/>
                <a:sym typeface="Calibri"/>
                <a:hlinkClick r:id="rId5">
                  <a:extLst>
                    <a:ext uri="{A12FA001-AC4F-418D-AE19-62706E023703}">
                      <ahyp:hlinkClr val="tx"/>
                    </a:ext>
                  </a:extLst>
                </a:hlinkClick>
              </a:rPr>
              <a:t>Leer artículo de investigación</a:t>
            </a:r>
            <a:endParaRPr b="0" i="0" sz="1400" u="none" cap="none" strike="noStrike">
              <a:solidFill>
                <a:srgbClr val="000000"/>
              </a:solidFill>
              <a:latin typeface="Arial"/>
              <a:ea typeface="Arial"/>
              <a:cs typeface="Arial"/>
              <a:sym typeface="Arial"/>
            </a:endParaRPr>
          </a:p>
        </p:txBody>
      </p:sp>
      <p:sp>
        <p:nvSpPr>
          <p:cNvPr id="1785" name="Google Shape;1785;p33"/>
          <p:cNvSpPr txBox="1"/>
          <p:nvPr/>
        </p:nvSpPr>
        <p:spPr>
          <a:xfrm>
            <a:off x="711040" y="588444"/>
            <a:ext cx="10596674" cy="916887"/>
          </a:xfrm>
          <a:prstGeom prst="rect">
            <a:avLst/>
          </a:prstGeom>
          <a:noFill/>
          <a:ln>
            <a:noFill/>
          </a:ln>
        </p:spPr>
        <p:txBody>
          <a:bodyPr anchorCtr="0" anchor="t" bIns="45700" lIns="91425" spcFirstLastPara="1" rIns="91425" wrap="square" tIns="45700">
            <a:normAutofit fontScale="77500" lnSpcReduction="20000"/>
          </a:bodyPr>
          <a:lstStyle/>
          <a:p>
            <a:pPr indent="0" lvl="0" marL="0" marR="0" rtl="0" algn="l">
              <a:lnSpc>
                <a:spcPct val="100000"/>
              </a:lnSpc>
              <a:spcBef>
                <a:spcPts val="0"/>
              </a:spcBef>
              <a:spcAft>
                <a:spcPts val="0"/>
              </a:spcAft>
              <a:buClr>
                <a:schemeClr val="lt1"/>
              </a:buClr>
              <a:buSzPct val="100000"/>
              <a:buFont typeface="Arial"/>
              <a:buNone/>
            </a:pPr>
            <a:r>
              <a:rPr b="1" i="0" lang="es-ES" sz="3600" u="none" cap="none" strike="noStrike">
                <a:solidFill>
                  <a:schemeClr val="lt1"/>
                </a:solidFill>
                <a:latin typeface="Calibri"/>
                <a:ea typeface="Calibri"/>
                <a:cs typeface="Calibri"/>
                <a:sym typeface="Calibri"/>
              </a:rPr>
              <a:t>Artículo: </a:t>
            </a:r>
            <a:r>
              <a:rPr b="0" i="0" lang="es-ES" sz="3600" u="none" cap="none" strike="noStrike">
                <a:solidFill>
                  <a:schemeClr val="lt1"/>
                </a:solidFill>
                <a:latin typeface="Calibri"/>
                <a:ea typeface="Calibri"/>
                <a:cs typeface="Calibri"/>
                <a:sym typeface="Calibri"/>
              </a:rPr>
              <a:t>Los gestores de crisis necesitan datos periódicos y comprender la psicología que subyace a la gestión de crisis para poder controlarlas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9" name="Shape 1789"/>
        <p:cNvGrpSpPr/>
        <p:nvPr/>
      </p:nvGrpSpPr>
      <p:grpSpPr>
        <a:xfrm>
          <a:off x="0" y="0"/>
          <a:ext cx="0" cy="0"/>
          <a:chOff x="0" y="0"/>
          <a:chExt cx="0" cy="0"/>
        </a:xfrm>
      </p:grpSpPr>
      <p:sp>
        <p:nvSpPr>
          <p:cNvPr id="1790" name="Google Shape;1790;p34"/>
          <p:cNvSpPr txBox="1"/>
          <p:nvPr>
            <p:ph idx="1" type="body"/>
          </p:nvPr>
        </p:nvSpPr>
        <p:spPr>
          <a:xfrm>
            <a:off x="542925" y="1323975"/>
            <a:ext cx="5466300" cy="5421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000"/>
              <a:buNone/>
            </a:pPr>
            <a:r>
              <a:rPr b="1" lang="es-ES" sz="1800"/>
              <a:t>Las audiencias con las que una región puede necesitar comunicarse incluyen: </a:t>
            </a:r>
            <a:endParaRPr sz="2200"/>
          </a:p>
          <a:p>
            <a:pPr indent="-330200" lvl="0" marL="342900" rtl="0" algn="l">
              <a:lnSpc>
                <a:spcPct val="100000"/>
              </a:lnSpc>
              <a:spcBef>
                <a:spcPts val="0"/>
              </a:spcBef>
              <a:spcAft>
                <a:spcPts val="0"/>
              </a:spcAft>
              <a:buClr>
                <a:schemeClr val="lt1"/>
              </a:buClr>
              <a:buSzPts val="1800"/>
              <a:buFont typeface="Noto Sans Symbols"/>
              <a:buChar char="❖"/>
            </a:pPr>
            <a:r>
              <a:rPr lang="es-ES" sz="1800"/>
              <a:t>Visitantes actuales (y potencialmente sus familias en otros lugares) </a:t>
            </a:r>
            <a:endParaRPr sz="2200"/>
          </a:p>
          <a:p>
            <a:pPr indent="-330200" lvl="0" marL="342900" rtl="0" algn="l">
              <a:lnSpc>
                <a:spcPct val="100000"/>
              </a:lnSpc>
              <a:spcBef>
                <a:spcPts val="0"/>
              </a:spcBef>
              <a:spcAft>
                <a:spcPts val="0"/>
              </a:spcAft>
              <a:buClr>
                <a:schemeClr val="lt1"/>
              </a:buClr>
              <a:buSzPts val="1800"/>
              <a:buFont typeface="Noto Sans Symbols"/>
              <a:buChar char="❖"/>
            </a:pPr>
            <a:r>
              <a:rPr lang="es-ES" sz="1800"/>
              <a:t>Visitantes potenciales </a:t>
            </a:r>
            <a:endParaRPr sz="2200"/>
          </a:p>
          <a:p>
            <a:pPr indent="-330200" lvl="0" marL="342900" rtl="0" algn="l">
              <a:lnSpc>
                <a:spcPct val="100000"/>
              </a:lnSpc>
              <a:spcBef>
                <a:spcPts val="0"/>
              </a:spcBef>
              <a:spcAft>
                <a:spcPts val="0"/>
              </a:spcAft>
              <a:buClr>
                <a:schemeClr val="lt1"/>
              </a:buClr>
              <a:buSzPts val="1800"/>
              <a:buFont typeface="Noto Sans Symbols"/>
              <a:buChar char="❖"/>
            </a:pPr>
            <a:r>
              <a:rPr lang="es-ES" sz="1800"/>
              <a:t>Medios de comunicación locales y extranjeros</a:t>
            </a:r>
            <a:endParaRPr sz="2200"/>
          </a:p>
          <a:p>
            <a:pPr indent="-330200" lvl="0" marL="342900" rtl="0" algn="l">
              <a:lnSpc>
                <a:spcPct val="100000"/>
              </a:lnSpc>
              <a:spcBef>
                <a:spcPts val="0"/>
              </a:spcBef>
              <a:spcAft>
                <a:spcPts val="0"/>
              </a:spcAft>
              <a:buClr>
                <a:schemeClr val="lt1"/>
              </a:buClr>
              <a:buSzPts val="1800"/>
              <a:buFont typeface="Noto Sans Symbols"/>
              <a:buChar char="❖"/>
            </a:pPr>
            <a:r>
              <a:rPr lang="es-ES" sz="1800"/>
              <a:t>Operadores turísticos locales y empleados del sector </a:t>
            </a:r>
            <a:endParaRPr sz="2200"/>
          </a:p>
          <a:p>
            <a:pPr indent="-330200" lvl="0" marL="342900" rtl="0" algn="l">
              <a:lnSpc>
                <a:spcPct val="100000"/>
              </a:lnSpc>
              <a:spcBef>
                <a:spcPts val="0"/>
              </a:spcBef>
              <a:spcAft>
                <a:spcPts val="0"/>
              </a:spcAft>
              <a:buClr>
                <a:schemeClr val="lt1"/>
              </a:buClr>
              <a:buSzPts val="1800"/>
              <a:buFont typeface="Noto Sans Symbols"/>
              <a:buChar char="❖"/>
            </a:pPr>
            <a:r>
              <a:rPr lang="es-ES" sz="1800"/>
              <a:t>Comunidad local, gobierno local, concejales </a:t>
            </a:r>
            <a:endParaRPr sz="2200"/>
          </a:p>
          <a:p>
            <a:pPr indent="-330200" lvl="0" marL="342900" rtl="0" algn="l">
              <a:lnSpc>
                <a:spcPct val="100000"/>
              </a:lnSpc>
              <a:spcBef>
                <a:spcPts val="0"/>
              </a:spcBef>
              <a:spcAft>
                <a:spcPts val="0"/>
              </a:spcAft>
              <a:buClr>
                <a:schemeClr val="lt1"/>
              </a:buClr>
              <a:buSzPts val="1800"/>
              <a:buFont typeface="Noto Sans Symbols"/>
              <a:buChar char="❖"/>
            </a:pPr>
            <a:r>
              <a:rPr lang="es-ES" sz="1800"/>
              <a:t>Comunidad empresarial local y organismo turístico</a:t>
            </a:r>
            <a:endParaRPr sz="2200"/>
          </a:p>
          <a:p>
            <a:pPr indent="-330200" lvl="0" marL="342900" rtl="0" algn="l">
              <a:lnSpc>
                <a:spcPct val="100000"/>
              </a:lnSpc>
              <a:spcBef>
                <a:spcPts val="0"/>
              </a:spcBef>
              <a:spcAft>
                <a:spcPts val="0"/>
              </a:spcAft>
              <a:buClr>
                <a:schemeClr val="lt1"/>
              </a:buClr>
              <a:buSzPts val="1800"/>
              <a:buFont typeface="Noto Sans Symbols"/>
              <a:buChar char="❖"/>
            </a:pPr>
            <a:r>
              <a:rPr lang="es-ES" sz="1800"/>
              <a:t>Industria turística interprovincial</a:t>
            </a:r>
            <a:endParaRPr sz="2200"/>
          </a:p>
          <a:p>
            <a:pPr indent="-330200" lvl="0" marL="342900" rtl="0" algn="l">
              <a:lnSpc>
                <a:spcPct val="100000"/>
              </a:lnSpc>
              <a:spcBef>
                <a:spcPts val="0"/>
              </a:spcBef>
              <a:spcAft>
                <a:spcPts val="0"/>
              </a:spcAft>
              <a:buClr>
                <a:schemeClr val="lt1"/>
              </a:buClr>
              <a:buSzPts val="1800"/>
              <a:buFont typeface="Noto Sans Symbols"/>
              <a:buChar char="❖"/>
            </a:pPr>
            <a:r>
              <a:rPr lang="es-ES" sz="1800"/>
              <a:t>Operadores turísticos internacionales/mayoristas Empresas de autobuses chárter </a:t>
            </a:r>
            <a:endParaRPr sz="2200"/>
          </a:p>
          <a:p>
            <a:pPr indent="-330200" lvl="0" marL="342900" rtl="0" algn="l">
              <a:lnSpc>
                <a:spcPct val="100000"/>
              </a:lnSpc>
              <a:spcBef>
                <a:spcPts val="0"/>
              </a:spcBef>
              <a:spcAft>
                <a:spcPts val="0"/>
              </a:spcAft>
              <a:buClr>
                <a:schemeClr val="lt1"/>
              </a:buClr>
              <a:buSzPts val="1800"/>
              <a:buFont typeface="Noto Sans Symbols"/>
              <a:buChar char="❖"/>
            </a:pPr>
            <a:r>
              <a:rPr lang="es-ES" sz="1800"/>
              <a:t>Gobiernos nacionales y locales - Ministros de Turismo </a:t>
            </a:r>
            <a:endParaRPr sz="2200"/>
          </a:p>
          <a:p>
            <a:pPr indent="-330200" lvl="0" marL="342900" rtl="0" algn="l">
              <a:lnSpc>
                <a:spcPct val="100000"/>
              </a:lnSpc>
              <a:spcBef>
                <a:spcPts val="0"/>
              </a:spcBef>
              <a:spcAft>
                <a:spcPts val="0"/>
              </a:spcAft>
              <a:buClr>
                <a:schemeClr val="lt1"/>
              </a:buClr>
              <a:buSzPts val="1800"/>
              <a:buFont typeface="Noto Sans Symbols"/>
              <a:buChar char="❖"/>
            </a:pPr>
            <a:r>
              <a:rPr lang="es-ES" sz="1800"/>
              <a:t>Departamentos gubernamentales y regionales competentes </a:t>
            </a:r>
            <a:endParaRPr sz="2200"/>
          </a:p>
          <a:p>
            <a:pPr indent="-330200" lvl="0" marL="342900" rtl="0" algn="l">
              <a:lnSpc>
                <a:spcPct val="100000"/>
              </a:lnSpc>
              <a:spcBef>
                <a:spcPts val="0"/>
              </a:spcBef>
              <a:spcAft>
                <a:spcPts val="0"/>
              </a:spcAft>
              <a:buClr>
                <a:schemeClr val="lt1"/>
              </a:buClr>
              <a:buSzPts val="1800"/>
              <a:buFont typeface="Noto Sans Symbols"/>
              <a:buChar char="❖"/>
            </a:pPr>
            <a:r>
              <a:rPr lang="es-ES" sz="1800"/>
              <a:t>Organismos nacionales de turismo</a:t>
            </a:r>
            <a:endParaRPr sz="2200"/>
          </a:p>
          <a:p>
            <a:pPr indent="-330200" lvl="0" marL="342900" rtl="0" algn="l">
              <a:lnSpc>
                <a:spcPct val="100000"/>
              </a:lnSpc>
              <a:spcBef>
                <a:spcPts val="0"/>
              </a:spcBef>
              <a:spcAft>
                <a:spcPts val="0"/>
              </a:spcAft>
              <a:buClr>
                <a:schemeClr val="lt1"/>
              </a:buClr>
              <a:buSzPts val="1800"/>
              <a:buFont typeface="Noto Sans Symbols"/>
              <a:buChar char="❖"/>
            </a:pPr>
            <a:r>
              <a:rPr lang="es-ES" sz="1800"/>
              <a:t>Diplomáticos: si se trata de ciudadanos extranjeros</a:t>
            </a:r>
            <a:endParaRPr sz="2200"/>
          </a:p>
          <a:p>
            <a:pPr indent="0" lvl="0" marL="0" rtl="0" algn="l">
              <a:lnSpc>
                <a:spcPct val="100000"/>
              </a:lnSpc>
              <a:spcBef>
                <a:spcPts val="0"/>
              </a:spcBef>
              <a:spcAft>
                <a:spcPts val="0"/>
              </a:spcAft>
              <a:buClr>
                <a:schemeClr val="lt1"/>
              </a:buClr>
              <a:buSzPts val="2000"/>
              <a:buNone/>
            </a:pPr>
            <a:r>
              <a:t/>
            </a:r>
            <a:endParaRPr sz="1800"/>
          </a:p>
        </p:txBody>
      </p:sp>
      <p:sp>
        <p:nvSpPr>
          <p:cNvPr id="1791" name="Google Shape;1791;p34"/>
          <p:cNvSpPr txBox="1"/>
          <p:nvPr>
            <p:ph idx="3" type="body"/>
          </p:nvPr>
        </p:nvSpPr>
        <p:spPr>
          <a:xfrm>
            <a:off x="714542" y="296284"/>
            <a:ext cx="5085159" cy="582221"/>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100000"/>
              </a:lnSpc>
              <a:spcBef>
                <a:spcPts val="0"/>
              </a:spcBef>
              <a:spcAft>
                <a:spcPts val="0"/>
              </a:spcAft>
              <a:buClr>
                <a:schemeClr val="lt1"/>
              </a:buClr>
              <a:buSzPct val="100000"/>
              <a:buNone/>
            </a:pPr>
            <a:r>
              <a:rPr lang="es-ES"/>
              <a:t>Audiencias regionales de crisis </a:t>
            </a:r>
            <a:endParaRPr/>
          </a:p>
        </p:txBody>
      </p:sp>
      <p:pic>
        <p:nvPicPr>
          <p:cNvPr descr="A group of people in clothing&#10;&#10;Description automatically generated with low confidence" id="1792" name="Google Shape;1792;p34"/>
          <p:cNvPicPr preferRelativeResize="0"/>
          <p:nvPr>
            <p:ph idx="2" type="pic"/>
          </p:nvPr>
        </p:nvPicPr>
        <p:blipFill rotWithShape="1">
          <a:blip r:embed="rId3">
            <a:alphaModFix/>
          </a:blip>
          <a:srcRect b="0" l="15908" r="15908" t="0"/>
          <a:stretch/>
        </p:blipFill>
        <p:spPr>
          <a:xfrm>
            <a:off x="6392300" y="228600"/>
            <a:ext cx="5799700" cy="5677438"/>
          </a:xfrm>
          <a:prstGeom prst="rect">
            <a:avLst/>
          </a:prstGeom>
          <a:solidFill>
            <a:schemeClr val="lt1"/>
          </a:solid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6" name="Shape 1796"/>
        <p:cNvGrpSpPr/>
        <p:nvPr/>
      </p:nvGrpSpPr>
      <p:grpSpPr>
        <a:xfrm>
          <a:off x="0" y="0"/>
          <a:ext cx="0" cy="0"/>
          <a:chOff x="0" y="0"/>
          <a:chExt cx="0" cy="0"/>
        </a:xfrm>
      </p:grpSpPr>
      <p:sp>
        <p:nvSpPr>
          <p:cNvPr id="1797" name="Google Shape;1797;p35"/>
          <p:cNvSpPr txBox="1"/>
          <p:nvPr>
            <p:ph idx="1" type="body"/>
          </p:nvPr>
        </p:nvSpPr>
        <p:spPr>
          <a:xfrm>
            <a:off x="487064" y="1294758"/>
            <a:ext cx="5608935" cy="536257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200"/>
              <a:buNone/>
            </a:pPr>
            <a:r>
              <a:rPr lang="es-ES" sz="2200"/>
              <a:t>Identifique cómo, quién y cuándo se informará/consultará a estas partes interesadas, incluyendo: </a:t>
            </a:r>
            <a:endParaRPr/>
          </a:p>
          <a:p>
            <a:pPr indent="-203200" lvl="0" marL="342900" rtl="0" algn="l">
              <a:lnSpc>
                <a:spcPct val="100000"/>
              </a:lnSpc>
              <a:spcBef>
                <a:spcPts val="0"/>
              </a:spcBef>
              <a:spcAft>
                <a:spcPts val="0"/>
              </a:spcAft>
              <a:buClr>
                <a:schemeClr val="lt1"/>
              </a:buClr>
              <a:buSzPts val="2200"/>
              <a:buFont typeface="Noto Sans Symbols"/>
              <a:buNone/>
            </a:pPr>
            <a:r>
              <a:t/>
            </a:r>
            <a:endParaRPr b="1" sz="2200"/>
          </a:p>
          <a:p>
            <a:pPr indent="-342900" lvl="0" marL="342900" rtl="0" algn="l">
              <a:lnSpc>
                <a:spcPct val="100000"/>
              </a:lnSpc>
              <a:spcBef>
                <a:spcPts val="0"/>
              </a:spcBef>
              <a:spcAft>
                <a:spcPts val="0"/>
              </a:spcAft>
              <a:buClr>
                <a:schemeClr val="lt1"/>
              </a:buClr>
              <a:buSzPts val="2200"/>
              <a:buFont typeface="Noto Sans Symbols"/>
              <a:buChar char="▪"/>
            </a:pPr>
            <a:r>
              <a:rPr b="1" lang="es-ES" sz="2200"/>
              <a:t>Estrategias de comunicación y marketing para los consumidores </a:t>
            </a:r>
            <a:r>
              <a:rPr lang="es-ES" sz="2200"/>
              <a:t>(como parte del proceso de respuesta y recuperación) El marketing de recuperación debería estar ya muy avanzado, con la difusión de mensajes de marketing de recuperación para relanzar la región a todos los mercados de visitantes clave.</a:t>
            </a:r>
            <a:endParaRPr/>
          </a:p>
          <a:p>
            <a:pPr indent="-203200" lvl="0" marL="342900" rtl="0" algn="l">
              <a:lnSpc>
                <a:spcPct val="100000"/>
              </a:lnSpc>
              <a:spcBef>
                <a:spcPts val="0"/>
              </a:spcBef>
              <a:spcAft>
                <a:spcPts val="0"/>
              </a:spcAft>
              <a:buClr>
                <a:schemeClr val="lt1"/>
              </a:buClr>
              <a:buSzPts val="2200"/>
              <a:buFont typeface="Noto Sans Symbols"/>
              <a:buNone/>
            </a:pPr>
            <a:r>
              <a:t/>
            </a:r>
            <a:endParaRPr sz="2200"/>
          </a:p>
          <a:p>
            <a:pPr indent="-342900" lvl="0" marL="342900" rtl="0" algn="l">
              <a:lnSpc>
                <a:spcPct val="100000"/>
              </a:lnSpc>
              <a:spcBef>
                <a:spcPts val="0"/>
              </a:spcBef>
              <a:spcAft>
                <a:spcPts val="0"/>
              </a:spcAft>
              <a:buClr>
                <a:schemeClr val="lt1"/>
              </a:buClr>
              <a:buSzPts val="2200"/>
              <a:buFont typeface="Noto Sans Symbols"/>
              <a:buChar char="▪"/>
            </a:pPr>
            <a:r>
              <a:rPr lang="es-ES" sz="2200"/>
              <a:t>Vea las diferentes estrategias de marketing y comunicación de Croacia a lo largo de cada fase y año de COVID. </a:t>
            </a:r>
            <a:endParaRPr/>
          </a:p>
          <a:p>
            <a:pPr indent="-203200" lvl="0" marL="342900" rtl="0" algn="l">
              <a:lnSpc>
                <a:spcPct val="100000"/>
              </a:lnSpc>
              <a:spcBef>
                <a:spcPts val="0"/>
              </a:spcBef>
              <a:spcAft>
                <a:spcPts val="0"/>
              </a:spcAft>
              <a:buClr>
                <a:schemeClr val="lt1"/>
              </a:buClr>
              <a:buSzPts val="2200"/>
              <a:buFont typeface="Noto Sans Symbols"/>
              <a:buNone/>
            </a:pPr>
            <a:r>
              <a:t/>
            </a:r>
            <a:endParaRPr sz="2200"/>
          </a:p>
          <a:p>
            <a:pPr indent="-203200" lvl="0" marL="342900" rtl="0" algn="l">
              <a:lnSpc>
                <a:spcPct val="100000"/>
              </a:lnSpc>
              <a:spcBef>
                <a:spcPts val="0"/>
              </a:spcBef>
              <a:spcAft>
                <a:spcPts val="0"/>
              </a:spcAft>
              <a:buClr>
                <a:schemeClr val="lt1"/>
              </a:buClr>
              <a:buSzPts val="2200"/>
              <a:buFont typeface="Noto Sans Symbols"/>
              <a:buNone/>
            </a:pPr>
            <a:r>
              <a:t/>
            </a:r>
            <a:endParaRPr sz="2200"/>
          </a:p>
        </p:txBody>
      </p:sp>
      <p:sp>
        <p:nvSpPr>
          <p:cNvPr id="1798" name="Google Shape;1798;p35"/>
          <p:cNvSpPr txBox="1"/>
          <p:nvPr/>
        </p:nvSpPr>
        <p:spPr>
          <a:xfrm>
            <a:off x="320541" y="-24231"/>
            <a:ext cx="7204209"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es-ES" sz="4000" u="none" cap="none" strike="noStrike">
                <a:solidFill>
                  <a:schemeClr val="lt1"/>
                </a:solidFill>
                <a:latin typeface="Calibri"/>
                <a:ea typeface="Calibri"/>
                <a:cs typeface="Calibri"/>
                <a:sym typeface="Calibri"/>
              </a:rPr>
              <a:t>Paso 6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1" i="0" lang="es-ES" sz="3200" u="none" cap="none" strike="noStrike">
                <a:solidFill>
                  <a:schemeClr val="lt1"/>
                </a:solidFill>
                <a:latin typeface="Calibri"/>
                <a:ea typeface="Calibri"/>
                <a:cs typeface="Calibri"/>
                <a:sym typeface="Calibri"/>
              </a:rPr>
              <a:t>Días 2-14 </a:t>
            </a:r>
            <a:r>
              <a:rPr b="0" i="0" lang="es-ES" sz="2800" u="none" cap="none" strike="noStrike">
                <a:solidFill>
                  <a:schemeClr val="lt1"/>
                </a:solidFill>
                <a:latin typeface="Calibri"/>
                <a:ea typeface="Calibri"/>
                <a:cs typeface="Calibri"/>
                <a:sym typeface="Calibri"/>
              </a:rPr>
              <a:t>Seguir comunicándose</a:t>
            </a:r>
            <a:endParaRPr b="0" i="0" sz="1400" u="none" cap="none" strike="noStrike">
              <a:solidFill>
                <a:srgbClr val="000000"/>
              </a:solidFill>
              <a:latin typeface="Arial"/>
              <a:ea typeface="Arial"/>
              <a:cs typeface="Arial"/>
              <a:sym typeface="Arial"/>
            </a:endParaRPr>
          </a:p>
        </p:txBody>
      </p:sp>
      <p:pic>
        <p:nvPicPr>
          <p:cNvPr id="1799" name="Google Shape;1799;p35">
            <a:hlinkClick r:id="rId3"/>
          </p:cNvPr>
          <p:cNvPicPr preferRelativeResize="0"/>
          <p:nvPr/>
        </p:nvPicPr>
        <p:blipFill rotWithShape="1">
          <a:blip r:embed="rId4">
            <a:alphaModFix/>
          </a:blip>
          <a:srcRect b="0" l="0" r="0" t="0"/>
          <a:stretch/>
        </p:blipFill>
        <p:spPr>
          <a:xfrm>
            <a:off x="6427108" y="0"/>
            <a:ext cx="5764892" cy="3115991"/>
          </a:xfrm>
          <a:prstGeom prst="rect">
            <a:avLst/>
          </a:prstGeom>
          <a:noFill/>
          <a:ln>
            <a:noFill/>
          </a:ln>
        </p:spPr>
      </p:pic>
      <p:pic>
        <p:nvPicPr>
          <p:cNvPr id="1800" name="Google Shape;1800;p35">
            <a:hlinkClick r:id="rId5"/>
          </p:cNvPr>
          <p:cNvPicPr preferRelativeResize="0"/>
          <p:nvPr/>
        </p:nvPicPr>
        <p:blipFill rotWithShape="1">
          <a:blip r:embed="rId6">
            <a:alphaModFix/>
          </a:blip>
          <a:srcRect b="0" l="0" r="0" t="0"/>
          <a:stretch/>
        </p:blipFill>
        <p:spPr>
          <a:xfrm>
            <a:off x="6482140" y="3133193"/>
            <a:ext cx="5709860" cy="2821838"/>
          </a:xfrm>
          <a:prstGeom prst="rect">
            <a:avLst/>
          </a:prstGeom>
          <a:noFill/>
          <a:ln>
            <a:noFill/>
          </a:ln>
        </p:spPr>
      </p:pic>
      <p:pic>
        <p:nvPicPr>
          <p:cNvPr descr="Touchscreen with solid fill" id="1801" name="Google Shape;1801;p35"/>
          <p:cNvPicPr preferRelativeResize="0"/>
          <p:nvPr/>
        </p:nvPicPr>
        <p:blipFill rotWithShape="1">
          <a:blip r:embed="rId7">
            <a:alphaModFix/>
          </a:blip>
          <a:srcRect b="0" l="0" r="0" t="0"/>
          <a:stretch/>
        </p:blipFill>
        <p:spPr>
          <a:xfrm>
            <a:off x="10638761" y="1513833"/>
            <a:ext cx="1372634" cy="137263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5" name="Shape 1805"/>
        <p:cNvGrpSpPr/>
        <p:nvPr/>
      </p:nvGrpSpPr>
      <p:grpSpPr>
        <a:xfrm>
          <a:off x="0" y="0"/>
          <a:ext cx="0" cy="0"/>
          <a:chOff x="0" y="0"/>
          <a:chExt cx="0" cy="0"/>
        </a:xfrm>
      </p:grpSpPr>
      <p:sp>
        <p:nvSpPr>
          <p:cNvPr id="1806" name="Google Shape;1806;p36"/>
          <p:cNvSpPr txBox="1"/>
          <p:nvPr>
            <p:ph idx="1" type="body"/>
          </p:nvPr>
        </p:nvSpPr>
        <p:spPr>
          <a:xfrm>
            <a:off x="734714" y="1757011"/>
            <a:ext cx="9862529" cy="3867704"/>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4D4D4D"/>
              </a:buClr>
              <a:buSzPts val="2400"/>
              <a:buNone/>
            </a:pPr>
            <a:r>
              <a:t/>
            </a:r>
            <a:endParaRPr/>
          </a:p>
        </p:txBody>
      </p:sp>
      <p:sp>
        <p:nvSpPr>
          <p:cNvPr id="1807" name="Google Shape;1807;p36"/>
          <p:cNvSpPr txBox="1"/>
          <p:nvPr>
            <p:ph idx="2" type="body"/>
          </p:nvPr>
        </p:nvSpPr>
        <p:spPr>
          <a:xfrm>
            <a:off x="734714" y="642972"/>
            <a:ext cx="9862529" cy="582221"/>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100000"/>
              </a:lnSpc>
              <a:spcBef>
                <a:spcPts val="0"/>
              </a:spcBef>
              <a:spcAft>
                <a:spcPts val="0"/>
              </a:spcAft>
              <a:buClr>
                <a:srgbClr val="4D4D4D"/>
              </a:buClr>
              <a:buSzPct val="100000"/>
              <a:buNone/>
            </a:pPr>
            <a:r>
              <a:t/>
            </a:r>
            <a:endParaRPr/>
          </a:p>
        </p:txBody>
      </p:sp>
      <p:pic>
        <p:nvPicPr>
          <p:cNvPr id="1808" name="Google Shape;1808;p36">
            <a:hlinkClick r:id="rId3"/>
          </p:cNvPr>
          <p:cNvPicPr preferRelativeResize="0"/>
          <p:nvPr/>
        </p:nvPicPr>
        <p:blipFill rotWithShape="1">
          <a:blip r:embed="rId4">
            <a:alphaModFix/>
          </a:blip>
          <a:srcRect b="0" l="0" r="0" t="0"/>
          <a:stretch/>
        </p:blipFill>
        <p:spPr>
          <a:xfrm>
            <a:off x="316478" y="0"/>
            <a:ext cx="11799856" cy="6720839"/>
          </a:xfrm>
          <a:prstGeom prst="rect">
            <a:avLst/>
          </a:prstGeom>
          <a:noFill/>
          <a:ln>
            <a:noFill/>
          </a:ln>
        </p:spPr>
      </p:pic>
      <p:pic>
        <p:nvPicPr>
          <p:cNvPr descr="Touchscreen with solid fill" id="1809" name="Google Shape;1809;p36"/>
          <p:cNvPicPr preferRelativeResize="0"/>
          <p:nvPr/>
        </p:nvPicPr>
        <p:blipFill rotWithShape="1">
          <a:blip r:embed="rId5">
            <a:alphaModFix/>
          </a:blip>
          <a:srcRect b="0" l="0" r="0" t="0"/>
          <a:stretch/>
        </p:blipFill>
        <p:spPr>
          <a:xfrm>
            <a:off x="6847811" y="4938398"/>
            <a:ext cx="1372634" cy="137263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3" name="Shape 1813"/>
        <p:cNvGrpSpPr/>
        <p:nvPr/>
      </p:nvGrpSpPr>
      <p:grpSpPr>
        <a:xfrm>
          <a:off x="0" y="0"/>
          <a:ext cx="0" cy="0"/>
          <a:chOff x="0" y="0"/>
          <a:chExt cx="0" cy="0"/>
        </a:xfrm>
      </p:grpSpPr>
      <p:pic>
        <p:nvPicPr>
          <p:cNvPr id="1814" name="Google Shape;1814;p37">
            <a:hlinkClick r:id="rId3"/>
          </p:cNvPr>
          <p:cNvPicPr preferRelativeResize="0"/>
          <p:nvPr/>
        </p:nvPicPr>
        <p:blipFill rotWithShape="1">
          <a:blip r:embed="rId4">
            <a:alphaModFix/>
          </a:blip>
          <a:srcRect b="0" l="0" r="0" t="0"/>
          <a:stretch/>
        </p:blipFill>
        <p:spPr>
          <a:xfrm>
            <a:off x="-12927" y="66675"/>
            <a:ext cx="12204927" cy="6717534"/>
          </a:xfrm>
          <a:prstGeom prst="rect">
            <a:avLst/>
          </a:prstGeom>
          <a:noFill/>
          <a:ln>
            <a:noFill/>
          </a:ln>
        </p:spPr>
      </p:pic>
      <p:pic>
        <p:nvPicPr>
          <p:cNvPr descr="Touchscreen with solid fill" id="1815" name="Google Shape;1815;p37"/>
          <p:cNvPicPr preferRelativeResize="0"/>
          <p:nvPr/>
        </p:nvPicPr>
        <p:blipFill rotWithShape="1">
          <a:blip r:embed="rId5">
            <a:alphaModFix/>
          </a:blip>
          <a:srcRect b="0" l="0" r="0" t="0"/>
          <a:stretch/>
        </p:blipFill>
        <p:spPr>
          <a:xfrm>
            <a:off x="7952711" y="5195573"/>
            <a:ext cx="1372634" cy="137263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9" name="Shape 1819"/>
        <p:cNvGrpSpPr/>
        <p:nvPr/>
      </p:nvGrpSpPr>
      <p:grpSpPr>
        <a:xfrm>
          <a:off x="0" y="0"/>
          <a:ext cx="0" cy="0"/>
          <a:chOff x="0" y="0"/>
          <a:chExt cx="0" cy="0"/>
        </a:xfrm>
      </p:grpSpPr>
      <p:sp>
        <p:nvSpPr>
          <p:cNvPr id="1820" name="Google Shape;1820;p38"/>
          <p:cNvSpPr txBox="1"/>
          <p:nvPr>
            <p:ph idx="1" type="body"/>
          </p:nvPr>
        </p:nvSpPr>
        <p:spPr>
          <a:xfrm>
            <a:off x="734714" y="1757011"/>
            <a:ext cx="9862529" cy="3867704"/>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4D4D4D"/>
              </a:buClr>
              <a:buSzPts val="2400"/>
              <a:buNone/>
            </a:pPr>
            <a:r>
              <a:t/>
            </a:r>
            <a:endParaRPr/>
          </a:p>
        </p:txBody>
      </p:sp>
      <p:sp>
        <p:nvSpPr>
          <p:cNvPr id="1821" name="Google Shape;1821;p38"/>
          <p:cNvSpPr txBox="1"/>
          <p:nvPr>
            <p:ph idx="2" type="body"/>
          </p:nvPr>
        </p:nvSpPr>
        <p:spPr>
          <a:xfrm>
            <a:off x="734714" y="642972"/>
            <a:ext cx="9862529" cy="582221"/>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100000"/>
              </a:lnSpc>
              <a:spcBef>
                <a:spcPts val="0"/>
              </a:spcBef>
              <a:spcAft>
                <a:spcPts val="0"/>
              </a:spcAft>
              <a:buClr>
                <a:srgbClr val="4D4D4D"/>
              </a:buClr>
              <a:buSzPct val="100000"/>
              <a:buNone/>
            </a:pPr>
            <a:r>
              <a:t/>
            </a:r>
            <a:endParaRPr/>
          </a:p>
        </p:txBody>
      </p:sp>
      <p:pic>
        <p:nvPicPr>
          <p:cNvPr id="1822" name="Google Shape;1822;p38">
            <a:hlinkClick r:id="rId3"/>
          </p:cNvPr>
          <p:cNvPicPr preferRelativeResize="0"/>
          <p:nvPr/>
        </p:nvPicPr>
        <p:blipFill rotWithShape="1">
          <a:blip r:embed="rId4">
            <a:alphaModFix/>
          </a:blip>
          <a:srcRect b="0" l="0" r="0" t="0"/>
          <a:stretch/>
        </p:blipFill>
        <p:spPr>
          <a:xfrm>
            <a:off x="0" y="0"/>
            <a:ext cx="12192000" cy="6868562"/>
          </a:xfrm>
          <a:prstGeom prst="rect">
            <a:avLst/>
          </a:prstGeom>
          <a:noFill/>
          <a:ln>
            <a:noFill/>
          </a:ln>
        </p:spPr>
      </p:pic>
      <p:pic>
        <p:nvPicPr>
          <p:cNvPr descr="Touchscreen with solid fill" id="1823" name="Google Shape;1823;p38"/>
          <p:cNvPicPr preferRelativeResize="0"/>
          <p:nvPr/>
        </p:nvPicPr>
        <p:blipFill rotWithShape="1">
          <a:blip r:embed="rId5">
            <a:alphaModFix/>
          </a:blip>
          <a:srcRect b="0" l="0" r="0" t="0"/>
          <a:stretch/>
        </p:blipFill>
        <p:spPr>
          <a:xfrm>
            <a:off x="5475177" y="4783899"/>
            <a:ext cx="1372634" cy="137263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7" name="Shape 1827"/>
        <p:cNvGrpSpPr/>
        <p:nvPr/>
      </p:nvGrpSpPr>
      <p:grpSpPr>
        <a:xfrm>
          <a:off x="0" y="0"/>
          <a:ext cx="0" cy="0"/>
          <a:chOff x="0" y="0"/>
          <a:chExt cx="0" cy="0"/>
        </a:xfrm>
      </p:grpSpPr>
      <p:sp>
        <p:nvSpPr>
          <p:cNvPr id="1828" name="Google Shape;1828;p39"/>
          <p:cNvSpPr txBox="1"/>
          <p:nvPr>
            <p:ph idx="1" type="body"/>
          </p:nvPr>
        </p:nvSpPr>
        <p:spPr>
          <a:xfrm>
            <a:off x="734714" y="1757011"/>
            <a:ext cx="9862529" cy="3867704"/>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4D4D4D"/>
              </a:buClr>
              <a:buSzPts val="2400"/>
              <a:buNone/>
            </a:pPr>
            <a:r>
              <a:t/>
            </a:r>
            <a:endParaRPr/>
          </a:p>
        </p:txBody>
      </p:sp>
      <p:sp>
        <p:nvSpPr>
          <p:cNvPr id="1829" name="Google Shape;1829;p39"/>
          <p:cNvSpPr txBox="1"/>
          <p:nvPr>
            <p:ph idx="2" type="body"/>
          </p:nvPr>
        </p:nvSpPr>
        <p:spPr>
          <a:xfrm>
            <a:off x="734714" y="642972"/>
            <a:ext cx="9862529" cy="582221"/>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100000"/>
              </a:lnSpc>
              <a:spcBef>
                <a:spcPts val="0"/>
              </a:spcBef>
              <a:spcAft>
                <a:spcPts val="0"/>
              </a:spcAft>
              <a:buClr>
                <a:srgbClr val="4D4D4D"/>
              </a:buClr>
              <a:buSzPct val="100000"/>
              <a:buNone/>
            </a:pPr>
            <a:r>
              <a:t/>
            </a:r>
            <a:endParaRPr/>
          </a:p>
        </p:txBody>
      </p:sp>
      <p:pic>
        <p:nvPicPr>
          <p:cNvPr id="1830" name="Google Shape;1830;p39">
            <a:hlinkClick r:id="rId3"/>
          </p:cNvPr>
          <p:cNvPicPr preferRelativeResize="0"/>
          <p:nvPr/>
        </p:nvPicPr>
        <p:blipFill rotWithShape="1">
          <a:blip r:embed="rId4">
            <a:alphaModFix/>
          </a:blip>
          <a:srcRect b="0" l="0" r="0" t="0"/>
          <a:stretch/>
        </p:blipFill>
        <p:spPr>
          <a:xfrm>
            <a:off x="11061" y="0"/>
            <a:ext cx="12300857" cy="6858000"/>
          </a:xfrm>
          <a:prstGeom prst="rect">
            <a:avLst/>
          </a:prstGeom>
          <a:noFill/>
          <a:ln>
            <a:noFill/>
          </a:ln>
        </p:spPr>
      </p:pic>
      <p:pic>
        <p:nvPicPr>
          <p:cNvPr descr="Touchscreen with solid fill" id="1831" name="Google Shape;1831;p39"/>
          <p:cNvPicPr preferRelativeResize="0"/>
          <p:nvPr/>
        </p:nvPicPr>
        <p:blipFill rotWithShape="1">
          <a:blip r:embed="rId5">
            <a:alphaModFix/>
          </a:blip>
          <a:srcRect b="0" l="0" r="0" t="0"/>
          <a:stretch/>
        </p:blipFill>
        <p:spPr>
          <a:xfrm>
            <a:off x="5475177" y="2242823"/>
            <a:ext cx="1372634" cy="137263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3" name="Shape 1213"/>
        <p:cNvGrpSpPr/>
        <p:nvPr/>
      </p:nvGrpSpPr>
      <p:grpSpPr>
        <a:xfrm>
          <a:off x="0" y="0"/>
          <a:ext cx="0" cy="0"/>
          <a:chOff x="0" y="0"/>
          <a:chExt cx="0" cy="0"/>
        </a:xfrm>
      </p:grpSpPr>
      <p:sp>
        <p:nvSpPr>
          <p:cNvPr id="1214" name="Google Shape;1214;p4"/>
          <p:cNvSpPr/>
          <p:nvPr/>
        </p:nvSpPr>
        <p:spPr>
          <a:xfrm>
            <a:off x="6096605" y="0"/>
            <a:ext cx="6096001" cy="822373"/>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15" name="Google Shape;1215;p4"/>
          <p:cNvSpPr txBox="1"/>
          <p:nvPr>
            <p:ph idx="1" type="body"/>
          </p:nvPr>
        </p:nvSpPr>
        <p:spPr>
          <a:xfrm>
            <a:off x="6781160" y="1049309"/>
            <a:ext cx="511077" cy="635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2400"/>
              <a:buNone/>
            </a:pPr>
            <a:r>
              <a:rPr b="1" lang="es-ES" sz="2400"/>
              <a:t>1</a:t>
            </a:r>
            <a:endParaRPr/>
          </a:p>
        </p:txBody>
      </p:sp>
      <p:sp>
        <p:nvSpPr>
          <p:cNvPr id="1216" name="Google Shape;1216;p4"/>
          <p:cNvSpPr txBox="1"/>
          <p:nvPr>
            <p:ph idx="2" type="body"/>
          </p:nvPr>
        </p:nvSpPr>
        <p:spPr>
          <a:xfrm>
            <a:off x="7511069" y="865480"/>
            <a:ext cx="4465067" cy="822373"/>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595A59"/>
              </a:buClr>
              <a:buSzPts val="2000"/>
              <a:buNone/>
            </a:pPr>
            <a:r>
              <a:rPr b="1" lang="es-ES" sz="2000"/>
              <a:t>Respuesta a la crisis del turismo regional</a:t>
            </a:r>
            <a:endParaRPr/>
          </a:p>
        </p:txBody>
      </p:sp>
      <p:sp>
        <p:nvSpPr>
          <p:cNvPr id="1217" name="Google Shape;1217;p4"/>
          <p:cNvSpPr txBox="1"/>
          <p:nvPr/>
        </p:nvSpPr>
        <p:spPr>
          <a:xfrm>
            <a:off x="7511069" y="2244120"/>
            <a:ext cx="4465067" cy="82237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595A59"/>
              </a:buClr>
              <a:buSzPts val="2000"/>
              <a:buFont typeface="Arial"/>
              <a:buNone/>
            </a:pPr>
            <a:r>
              <a:rPr b="1" i="0" lang="es-ES" sz="2000" u="none" cap="none" strike="noStrike">
                <a:solidFill>
                  <a:srgbClr val="595A59"/>
                </a:solidFill>
                <a:latin typeface="Calibri"/>
                <a:ea typeface="Calibri"/>
                <a:cs typeface="Calibri"/>
                <a:sym typeface="Calibri"/>
              </a:rPr>
              <a:t>Comprender el nivel de activación y respuesta ante una crisis</a:t>
            </a:r>
            <a:endParaRPr b="0" i="0" sz="1400" u="none" cap="none" strike="noStrike">
              <a:solidFill>
                <a:srgbClr val="000000"/>
              </a:solidFill>
              <a:latin typeface="Arial"/>
              <a:ea typeface="Arial"/>
              <a:cs typeface="Arial"/>
              <a:sym typeface="Arial"/>
            </a:endParaRPr>
          </a:p>
        </p:txBody>
      </p:sp>
      <p:sp>
        <p:nvSpPr>
          <p:cNvPr id="1218" name="Google Shape;1218;p4"/>
          <p:cNvSpPr txBox="1"/>
          <p:nvPr/>
        </p:nvSpPr>
        <p:spPr>
          <a:xfrm>
            <a:off x="6791682" y="3781479"/>
            <a:ext cx="511077" cy="6350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2800"/>
              <a:buFont typeface="Arial"/>
              <a:buNone/>
            </a:pPr>
            <a:r>
              <a:rPr b="1" i="0" lang="es-ES" sz="2800" u="none" cap="none" strike="noStrike">
                <a:solidFill>
                  <a:schemeClr val="lt1"/>
                </a:solidFill>
                <a:latin typeface="Calibri"/>
                <a:ea typeface="Calibri"/>
                <a:cs typeface="Calibri"/>
                <a:sym typeface="Calibri"/>
              </a:rPr>
              <a:t>3</a:t>
            </a:r>
            <a:endParaRPr b="0" i="0" sz="1400" u="none" cap="none" strike="noStrike">
              <a:solidFill>
                <a:srgbClr val="000000"/>
              </a:solidFill>
              <a:latin typeface="Arial"/>
              <a:ea typeface="Arial"/>
              <a:cs typeface="Arial"/>
              <a:sym typeface="Arial"/>
            </a:endParaRPr>
          </a:p>
        </p:txBody>
      </p:sp>
      <p:sp>
        <p:nvSpPr>
          <p:cNvPr id="1219" name="Google Shape;1219;p4"/>
          <p:cNvSpPr txBox="1"/>
          <p:nvPr/>
        </p:nvSpPr>
        <p:spPr>
          <a:xfrm>
            <a:off x="7495059" y="3374294"/>
            <a:ext cx="4465067" cy="82237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595A59"/>
              </a:buClr>
              <a:buSzPts val="2000"/>
              <a:buFont typeface="Arial"/>
              <a:buNone/>
            </a:pPr>
            <a:r>
              <a:rPr b="1" i="0" lang="es-ES" sz="2000" u="none" cap="none" strike="noStrike">
                <a:solidFill>
                  <a:srgbClr val="595A59"/>
                </a:solidFill>
                <a:latin typeface="Calibri"/>
                <a:ea typeface="Calibri"/>
                <a:cs typeface="Calibri"/>
                <a:sym typeface="Calibri"/>
              </a:rPr>
              <a:t>Optimización de la información regional sobre crisis</a:t>
            </a:r>
            <a:endParaRPr b="0" i="0" sz="1400" u="none" cap="none" strike="noStrike">
              <a:solidFill>
                <a:srgbClr val="000000"/>
              </a:solidFill>
              <a:latin typeface="Arial"/>
              <a:ea typeface="Arial"/>
              <a:cs typeface="Arial"/>
              <a:sym typeface="Arial"/>
            </a:endParaRPr>
          </a:p>
        </p:txBody>
      </p:sp>
      <p:sp>
        <p:nvSpPr>
          <p:cNvPr id="1220" name="Google Shape;1220;p4"/>
          <p:cNvSpPr txBox="1"/>
          <p:nvPr/>
        </p:nvSpPr>
        <p:spPr>
          <a:xfrm>
            <a:off x="6767305" y="4241885"/>
            <a:ext cx="511077" cy="6350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2800"/>
              <a:buFont typeface="Arial"/>
              <a:buNone/>
            </a:pPr>
            <a:r>
              <a:t/>
            </a:r>
            <a:endParaRPr b="1" i="0" sz="2800" u="none" cap="none" strike="noStrike">
              <a:solidFill>
                <a:schemeClr val="lt1"/>
              </a:solidFill>
              <a:latin typeface="Calibri"/>
              <a:ea typeface="Calibri"/>
              <a:cs typeface="Calibri"/>
              <a:sym typeface="Calibri"/>
            </a:endParaRPr>
          </a:p>
        </p:txBody>
      </p:sp>
      <p:sp>
        <p:nvSpPr>
          <p:cNvPr id="1221" name="Google Shape;1221;p4"/>
          <p:cNvSpPr txBox="1"/>
          <p:nvPr/>
        </p:nvSpPr>
        <p:spPr>
          <a:xfrm>
            <a:off x="7543087" y="5111256"/>
            <a:ext cx="4465067" cy="1276457"/>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4D4D4D"/>
              </a:buClr>
              <a:buSzPts val="2000"/>
              <a:buFont typeface="Arial"/>
              <a:buNone/>
            </a:pPr>
            <a:r>
              <a:rPr b="1" i="0" lang="es-ES" sz="2000" u="none" cap="none" strike="noStrike">
                <a:solidFill>
                  <a:srgbClr val="4D4D4D"/>
                </a:solidFill>
                <a:latin typeface="Calibri"/>
                <a:ea typeface="Calibri"/>
                <a:cs typeface="Calibri"/>
                <a:sym typeface="Calibri"/>
              </a:rPr>
              <a:t>Comunicación regional para un enfoque unificado y cohesivo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595A59"/>
              </a:buClr>
              <a:buSzPts val="1800"/>
              <a:buFont typeface="Arial"/>
              <a:buNone/>
            </a:pPr>
            <a:r>
              <a:rPr b="0" i="1" lang="es-ES" sz="1800" u="none" cap="none" strike="noStrike">
                <a:solidFill>
                  <a:srgbClr val="595A59"/>
                </a:solidFill>
                <a:latin typeface="Calibri"/>
                <a:ea typeface="Calibri"/>
                <a:cs typeface="Calibri"/>
                <a:sym typeface="Calibri"/>
              </a:rPr>
              <a:t>estamos juntos en esto</a:t>
            </a:r>
            <a:endParaRPr b="0" i="0" sz="1400" u="none" cap="none" strike="noStrike">
              <a:solidFill>
                <a:srgbClr val="000000"/>
              </a:solidFill>
              <a:latin typeface="Arial"/>
              <a:ea typeface="Arial"/>
              <a:cs typeface="Arial"/>
              <a:sym typeface="Arial"/>
            </a:endParaRPr>
          </a:p>
        </p:txBody>
      </p:sp>
      <p:sp>
        <p:nvSpPr>
          <p:cNvPr id="1222" name="Google Shape;1222;p4"/>
          <p:cNvSpPr txBox="1"/>
          <p:nvPr/>
        </p:nvSpPr>
        <p:spPr>
          <a:xfrm>
            <a:off x="1295400" y="191861"/>
            <a:ext cx="4800599" cy="603631"/>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3200"/>
              <a:buFont typeface="Arial"/>
              <a:buNone/>
            </a:pPr>
            <a:r>
              <a:rPr b="1" i="0" lang="es-ES" sz="3200" u="none" cap="none" strike="noStrike">
                <a:solidFill>
                  <a:schemeClr val="lt1"/>
                </a:solidFill>
                <a:latin typeface="Calibri"/>
                <a:ea typeface="Calibri"/>
                <a:cs typeface="Calibri"/>
                <a:sym typeface="Calibri"/>
              </a:rPr>
              <a:t>Índice</a:t>
            </a:r>
            <a:endParaRPr b="0" i="0" sz="1400" u="none" cap="none" strike="noStrike">
              <a:solidFill>
                <a:srgbClr val="000000"/>
              </a:solidFill>
              <a:latin typeface="Arial"/>
              <a:ea typeface="Arial"/>
              <a:cs typeface="Arial"/>
              <a:sym typeface="Arial"/>
            </a:endParaRPr>
          </a:p>
        </p:txBody>
      </p:sp>
      <p:sp>
        <p:nvSpPr>
          <p:cNvPr id="1223" name="Google Shape;1223;p4"/>
          <p:cNvSpPr txBox="1"/>
          <p:nvPr/>
        </p:nvSpPr>
        <p:spPr>
          <a:xfrm>
            <a:off x="6781160" y="2331814"/>
            <a:ext cx="511077" cy="6350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2400"/>
              <a:buFont typeface="Arial"/>
              <a:buNone/>
            </a:pPr>
            <a:r>
              <a:rPr b="1" i="0" lang="es-ES" sz="2400" u="none" cap="none" strike="noStrike">
                <a:solidFill>
                  <a:schemeClr val="lt1"/>
                </a:solidFill>
                <a:latin typeface="Calibri"/>
                <a:ea typeface="Calibri"/>
                <a:cs typeface="Calibri"/>
                <a:sym typeface="Calibri"/>
              </a:rPr>
              <a:t>2</a:t>
            </a:r>
            <a:endParaRPr b="0" i="0" sz="1400" u="none" cap="none" strike="noStrike">
              <a:solidFill>
                <a:srgbClr val="000000"/>
              </a:solidFill>
              <a:latin typeface="Arial"/>
              <a:ea typeface="Arial"/>
              <a:cs typeface="Arial"/>
              <a:sym typeface="Arial"/>
            </a:endParaRPr>
          </a:p>
        </p:txBody>
      </p:sp>
      <p:sp>
        <p:nvSpPr>
          <p:cNvPr id="1224" name="Google Shape;1224;p4"/>
          <p:cNvSpPr txBox="1"/>
          <p:nvPr/>
        </p:nvSpPr>
        <p:spPr>
          <a:xfrm>
            <a:off x="1053603" y="668257"/>
            <a:ext cx="5257549" cy="3619337"/>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lt1"/>
              </a:buClr>
              <a:buSzPts val="2000"/>
              <a:buFont typeface="Arial"/>
              <a:buNone/>
            </a:pPr>
            <a:r>
              <a:rPr b="0" i="0" lang="es-ES" sz="2000" u="none" cap="none" strike="noStrike">
                <a:solidFill>
                  <a:schemeClr val="lt1"/>
                </a:solidFill>
                <a:latin typeface="Calibri"/>
                <a:ea typeface="Calibri"/>
                <a:cs typeface="Calibri"/>
                <a:sym typeface="Calibri"/>
              </a:rPr>
              <a:t>Activación de la respuesta y comunicación con la industria para la colaboración regional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000"/>
              <a:buFont typeface="Arial"/>
              <a:buNone/>
            </a:pPr>
            <a:r>
              <a:t/>
            </a:r>
            <a:endParaRPr b="0"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2000"/>
              <a:buFont typeface="Arial"/>
              <a:buNone/>
            </a:pPr>
            <a:r>
              <a:rPr b="0" i="0" lang="es-ES" sz="1900" u="none" cap="none" strike="noStrike">
                <a:solidFill>
                  <a:schemeClr val="lt1"/>
                </a:solidFill>
                <a:latin typeface="Calibri"/>
                <a:ea typeface="Calibri"/>
                <a:cs typeface="Calibri"/>
                <a:sym typeface="Calibri"/>
              </a:rPr>
              <a:t>Este Módulo orienta sobre cómo deben proceder las regiones en una respuesta a una crisis desde la primera hora y la activación inmediata hasta que pueda comenzar la fase de recuperación. Proporciona orientación sobre el nivel de activación y los enfoques de las respuestas regionales de gestión de crisis turísticas, y sobre cómo las regiones pueden colaborar con los servicios de emergencia, las partes interesadas y otras regiones para que se pueda administrar un enfoque cohesivo unificado. Demuestra que todo el mundo tiene un papel que desempeñar en la respuesta de mitigación y recuperación de una crisis. Cada región es diferente en su planificación de la respuesta para apoyar esto hay ejemplos de cómo gestionar y no gestionar una respuesta de crisis basada en escenarios y lecciones aprendidas de otras regiones que han pasado por una crisis. </a:t>
            </a:r>
            <a:endParaRPr b="0" i="0" sz="1300" u="none" cap="none" strike="noStrike">
              <a:solidFill>
                <a:srgbClr val="000000"/>
              </a:solidFill>
              <a:latin typeface="Arial"/>
              <a:ea typeface="Arial"/>
              <a:cs typeface="Arial"/>
              <a:sym typeface="Arial"/>
            </a:endParaRPr>
          </a:p>
        </p:txBody>
      </p:sp>
      <p:sp>
        <p:nvSpPr>
          <p:cNvPr id="1225" name="Google Shape;1225;p4"/>
          <p:cNvSpPr txBox="1"/>
          <p:nvPr/>
        </p:nvSpPr>
        <p:spPr>
          <a:xfrm>
            <a:off x="6096605" y="191861"/>
            <a:ext cx="6096001" cy="523220"/>
          </a:xfrm>
          <a:prstGeom prst="rect">
            <a:avLst/>
          </a:prstGeom>
          <a:solidFill>
            <a:srgbClr val="F27954"/>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0" i="0" lang="es-ES" sz="2800" u="none" cap="none" strike="noStrike">
                <a:solidFill>
                  <a:schemeClr val="lt1"/>
                </a:solidFill>
                <a:latin typeface="Calibri"/>
                <a:ea typeface="Calibri"/>
                <a:cs typeface="Calibri"/>
                <a:sym typeface="Calibri"/>
              </a:rPr>
              <a:t>Secciones 1 - 4</a:t>
            </a:r>
            <a:endParaRPr b="0" i="0" sz="1400" u="none" cap="none" strike="noStrike">
              <a:solidFill>
                <a:srgbClr val="000000"/>
              </a:solidFill>
              <a:latin typeface="Arial"/>
              <a:ea typeface="Arial"/>
              <a:cs typeface="Arial"/>
              <a:sym typeface="Arial"/>
            </a:endParaRPr>
          </a:p>
        </p:txBody>
      </p:sp>
      <p:sp>
        <p:nvSpPr>
          <p:cNvPr id="1226" name="Google Shape;1226;p4"/>
          <p:cNvSpPr txBox="1"/>
          <p:nvPr/>
        </p:nvSpPr>
        <p:spPr>
          <a:xfrm>
            <a:off x="6791682" y="5337291"/>
            <a:ext cx="462322" cy="653195"/>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2800"/>
              <a:buFont typeface="Arial"/>
              <a:buNone/>
            </a:pPr>
            <a:r>
              <a:rPr b="1" i="0" lang="es-ES" sz="2800" u="none" cap="none" strike="noStrike">
                <a:solidFill>
                  <a:schemeClr val="lt1"/>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sp>
        <p:nvSpPr>
          <p:cNvPr id="1227" name="Google Shape;1227;p4"/>
          <p:cNvSpPr txBox="1"/>
          <p:nvPr/>
        </p:nvSpPr>
        <p:spPr>
          <a:xfrm>
            <a:off x="7527068" y="4015892"/>
            <a:ext cx="4497000" cy="10869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4D4D4D"/>
              </a:buClr>
              <a:buSzPts val="1800"/>
              <a:buFont typeface="Arial"/>
              <a:buNone/>
            </a:pPr>
            <a:r>
              <a:rPr b="0" i="1" lang="es-ES" sz="1800" u="none" cap="none" strike="noStrike">
                <a:solidFill>
                  <a:srgbClr val="4D4D4D"/>
                </a:solidFill>
                <a:latin typeface="Calibri"/>
                <a:ea typeface="Calibri"/>
                <a:cs typeface="Calibri"/>
                <a:sym typeface="Calibri"/>
              </a:rPr>
              <a:t>Para que una región pueda comprender óptimamente la situación de crisis, adaptar la respuesta si es necesario y volver rápidamente a la normalidad</a:t>
            </a:r>
            <a:endParaRPr b="0" i="0" sz="1400" u="none" cap="none" strike="noStrike">
              <a:solidFill>
                <a:srgbClr val="000000"/>
              </a:solidFill>
              <a:latin typeface="Arial"/>
              <a:ea typeface="Arial"/>
              <a:cs typeface="Arial"/>
              <a:sym typeface="Arial"/>
            </a:endParaRPr>
          </a:p>
        </p:txBody>
      </p:sp>
      <p:sp>
        <p:nvSpPr>
          <p:cNvPr id="1228" name="Google Shape;1228;p4"/>
          <p:cNvSpPr txBox="1"/>
          <p:nvPr/>
        </p:nvSpPr>
        <p:spPr>
          <a:xfrm>
            <a:off x="7511069" y="1459556"/>
            <a:ext cx="4497085" cy="1086959"/>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4D4D4D"/>
              </a:buClr>
              <a:buSzPts val="1800"/>
              <a:buFont typeface="Arial"/>
              <a:buNone/>
            </a:pPr>
            <a:r>
              <a:rPr b="0" i="1" lang="es-ES" sz="1800" u="none" cap="none" strike="noStrike">
                <a:solidFill>
                  <a:srgbClr val="4D4D4D"/>
                </a:solidFill>
                <a:latin typeface="Calibri"/>
                <a:ea typeface="Calibri"/>
                <a:cs typeface="Calibri"/>
                <a:sym typeface="Calibri"/>
              </a:rPr>
              <a:t>Preparar a las regiones europeas para responder a una crisis inminente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5" name="Shape 1835"/>
        <p:cNvGrpSpPr/>
        <p:nvPr/>
      </p:nvGrpSpPr>
      <p:grpSpPr>
        <a:xfrm>
          <a:off x="0" y="0"/>
          <a:ext cx="0" cy="0"/>
          <a:chOff x="0" y="0"/>
          <a:chExt cx="0" cy="0"/>
        </a:xfrm>
      </p:grpSpPr>
      <p:pic>
        <p:nvPicPr>
          <p:cNvPr id="1836" name="Google Shape;1836;p40">
            <a:hlinkClick r:id="rId3"/>
          </p:cNvPr>
          <p:cNvPicPr preferRelativeResize="0"/>
          <p:nvPr/>
        </p:nvPicPr>
        <p:blipFill rotWithShape="1">
          <a:blip r:embed="rId4">
            <a:alphaModFix/>
          </a:blip>
          <a:srcRect b="0" l="0" r="0" t="0"/>
          <a:stretch/>
        </p:blipFill>
        <p:spPr>
          <a:xfrm>
            <a:off x="1590759" y="0"/>
            <a:ext cx="8150438" cy="6858000"/>
          </a:xfrm>
          <a:prstGeom prst="rect">
            <a:avLst/>
          </a:prstGeom>
          <a:noFill/>
          <a:ln>
            <a:noFill/>
          </a:ln>
        </p:spPr>
      </p:pic>
      <p:pic>
        <p:nvPicPr>
          <p:cNvPr descr="Touchscreen with solid fill" id="1837" name="Google Shape;1837;p40"/>
          <p:cNvPicPr preferRelativeResize="0"/>
          <p:nvPr/>
        </p:nvPicPr>
        <p:blipFill rotWithShape="1">
          <a:blip r:embed="rId5">
            <a:alphaModFix/>
          </a:blip>
          <a:srcRect b="0" l="0" r="0" t="0"/>
          <a:stretch/>
        </p:blipFill>
        <p:spPr>
          <a:xfrm>
            <a:off x="8067011" y="3429000"/>
            <a:ext cx="1372634" cy="137263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1" name="Shape 1841"/>
        <p:cNvGrpSpPr/>
        <p:nvPr/>
      </p:nvGrpSpPr>
      <p:grpSpPr>
        <a:xfrm>
          <a:off x="0" y="0"/>
          <a:ext cx="0" cy="0"/>
          <a:chOff x="0" y="0"/>
          <a:chExt cx="0" cy="0"/>
        </a:xfrm>
      </p:grpSpPr>
      <p:sp>
        <p:nvSpPr>
          <p:cNvPr id="1842" name="Google Shape;1842;p41"/>
          <p:cNvSpPr txBox="1"/>
          <p:nvPr>
            <p:ph idx="1" type="body"/>
          </p:nvPr>
        </p:nvSpPr>
        <p:spPr>
          <a:xfrm>
            <a:off x="749102" y="1614860"/>
            <a:ext cx="8767664" cy="421727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lt1"/>
              </a:buClr>
              <a:buSzPts val="2220"/>
              <a:buNone/>
            </a:pPr>
            <a:r>
              <a:rPr b="0" i="0" lang="es-ES" sz="1920">
                <a:latin typeface="Arial"/>
                <a:ea typeface="Arial"/>
                <a:cs typeface="Arial"/>
                <a:sym typeface="Arial"/>
              </a:rPr>
              <a:t>Los comentarios que los turistas comparten en línea también sirven como fuente de información para las percepciones de seguridad de los demás antes del viaje. En esencia, el estudio afirma que el sentido de seguridad del destino de los turistas no es estático, sino dinámico, dadas las múltiples dimensiones espacio-temporales, las formas de comunicación interpersonal y las interacciones sociales</a:t>
            </a:r>
            <a:r>
              <a:rPr b="0" i="0" lang="es-ES" sz="1920" u="sng" strike="noStrike">
                <a:solidFill>
                  <a:schemeClr val="hlink"/>
                </a:solidFill>
                <a:latin typeface="Arial"/>
                <a:ea typeface="Arial"/>
                <a:cs typeface="Arial"/>
                <a:sym typeface="Arial"/>
                <a:hlinkClick r:id="rId3"/>
              </a:rPr>
              <a:t>(Barnes, 2018</a:t>
            </a:r>
            <a:r>
              <a:rPr b="0" i="0" lang="es-ES" sz="1920">
                <a:latin typeface="Arial"/>
                <a:ea typeface="Arial"/>
                <a:cs typeface="Arial"/>
                <a:sym typeface="Arial"/>
              </a:rPr>
              <a:t>).</a:t>
            </a:r>
            <a:endParaRPr sz="1920"/>
          </a:p>
          <a:p>
            <a:pPr indent="0" lvl="0" marL="0" rtl="0" algn="l">
              <a:lnSpc>
                <a:spcPct val="80000"/>
              </a:lnSpc>
              <a:spcBef>
                <a:spcPts val="0"/>
              </a:spcBef>
              <a:spcAft>
                <a:spcPts val="0"/>
              </a:spcAft>
              <a:buClr>
                <a:schemeClr val="lt1"/>
              </a:buClr>
              <a:buSzPts val="2220"/>
              <a:buNone/>
            </a:pPr>
            <a:r>
              <a:t/>
            </a:r>
            <a:endParaRPr sz="1920">
              <a:latin typeface="Arial"/>
              <a:ea typeface="Arial"/>
              <a:cs typeface="Arial"/>
              <a:sym typeface="Arial"/>
            </a:endParaRPr>
          </a:p>
          <a:p>
            <a:pPr indent="0" lvl="0" marL="0" rtl="0" algn="l">
              <a:lnSpc>
                <a:spcPct val="80000"/>
              </a:lnSpc>
              <a:spcBef>
                <a:spcPts val="0"/>
              </a:spcBef>
              <a:spcAft>
                <a:spcPts val="0"/>
              </a:spcAft>
              <a:buClr>
                <a:schemeClr val="lt1"/>
              </a:buClr>
              <a:buSzPts val="2220"/>
              <a:buNone/>
            </a:pPr>
            <a:r>
              <a:rPr b="0" i="0" lang="es-ES" sz="1920">
                <a:latin typeface="Arial"/>
                <a:ea typeface="Arial"/>
                <a:cs typeface="Arial"/>
                <a:sym typeface="Arial"/>
              </a:rPr>
              <a:t>En primer lugar, antes de viajar, los turistas recurren a fuentes de información como el sector público, los medios de comunicación generalistas, las redes sociales y otros agentes para formarse impresiones sobre la seguridad y emitir los correspondientes juicios sobre el destino. Las fuentes de información gubernamentales y del sector público se consideran las más fiables. Sin embargo, los turistas también se dejan influir por las noticias de los medios de comunicación, el boca a boca en las redes sociales y las opiniones de sus círculos cercanos. Por lo tanto, es importante que los OMD hagan un seguimiento de los informes de los medios de comunicación e identifiquen la cobertura que pueda contener información errónea. De este modo, los OMD pueden dirigir a los posibles turistas a fuentes más fiables. </a:t>
            </a:r>
            <a:endParaRPr sz="1920"/>
          </a:p>
          <a:p>
            <a:pPr indent="0" lvl="0" marL="0" rtl="0" algn="l">
              <a:lnSpc>
                <a:spcPct val="80000"/>
              </a:lnSpc>
              <a:spcBef>
                <a:spcPts val="0"/>
              </a:spcBef>
              <a:spcAft>
                <a:spcPts val="0"/>
              </a:spcAft>
              <a:buClr>
                <a:schemeClr val="lt1"/>
              </a:buClr>
              <a:buSzPts val="2220"/>
              <a:buNone/>
            </a:pPr>
            <a:r>
              <a:t/>
            </a:r>
            <a:endParaRPr sz="1920"/>
          </a:p>
          <a:p>
            <a:pPr indent="0" lvl="0" marL="0" rtl="0" algn="l">
              <a:lnSpc>
                <a:spcPct val="80000"/>
              </a:lnSpc>
              <a:spcBef>
                <a:spcPts val="0"/>
              </a:spcBef>
              <a:spcAft>
                <a:spcPts val="0"/>
              </a:spcAft>
              <a:buClr>
                <a:schemeClr val="lt1"/>
              </a:buClr>
              <a:buSzPts val="2220"/>
              <a:buNone/>
            </a:pPr>
            <a:r>
              <a:t/>
            </a:r>
            <a:endParaRPr i="1" sz="1920"/>
          </a:p>
        </p:txBody>
      </p:sp>
      <p:sp>
        <p:nvSpPr>
          <p:cNvPr id="1843" name="Google Shape;1843;p41"/>
          <p:cNvSpPr txBox="1"/>
          <p:nvPr>
            <p:ph idx="2" type="body"/>
          </p:nvPr>
        </p:nvSpPr>
        <p:spPr>
          <a:xfrm>
            <a:off x="740154" y="529731"/>
            <a:ext cx="10596674" cy="916887"/>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100000"/>
              </a:lnSpc>
              <a:spcBef>
                <a:spcPts val="0"/>
              </a:spcBef>
              <a:spcAft>
                <a:spcPts val="0"/>
              </a:spcAft>
              <a:buClr>
                <a:schemeClr val="lt1"/>
              </a:buClr>
              <a:buSzPct val="100000"/>
              <a:buNone/>
            </a:pPr>
            <a:r>
              <a:rPr b="1" i="0" lang="es-ES" sz="3600"/>
              <a:t>Artículos: </a:t>
            </a:r>
            <a:r>
              <a:rPr b="0" lang="es-ES" sz="3600"/>
              <a:t>Las regiones turísticas deben seguir y gestionar lo que los propios turistas dicen que es desinformativo</a:t>
            </a:r>
            <a:endParaRPr/>
          </a:p>
        </p:txBody>
      </p:sp>
      <p:grpSp>
        <p:nvGrpSpPr>
          <p:cNvPr id="1844" name="Google Shape;1844;p41"/>
          <p:cNvGrpSpPr/>
          <p:nvPr/>
        </p:nvGrpSpPr>
        <p:grpSpPr>
          <a:xfrm>
            <a:off x="9945283" y="1255566"/>
            <a:ext cx="1866204" cy="1526432"/>
            <a:chOff x="7903196" y="4237101"/>
            <a:chExt cx="1261886" cy="1055032"/>
          </a:xfrm>
        </p:grpSpPr>
        <p:sp>
          <p:nvSpPr>
            <p:cNvPr id="1845" name="Google Shape;1845;p41"/>
            <p:cNvSpPr/>
            <p:nvPr/>
          </p:nvSpPr>
          <p:spPr>
            <a:xfrm>
              <a:off x="8778292" y="5010683"/>
              <a:ext cx="228" cy="2971"/>
            </a:xfrm>
            <a:custGeom>
              <a:rect b="b" l="l" r="r" t="t"/>
              <a:pathLst>
                <a:path extrusionOk="0" h="2971" w="228">
                  <a:moveTo>
                    <a:pt x="229" y="0"/>
                  </a:moveTo>
                  <a:cubicBezTo>
                    <a:pt x="229" y="915"/>
                    <a:pt x="0" y="2058"/>
                    <a:pt x="0" y="2972"/>
                  </a:cubicBezTo>
                  <a:cubicBezTo>
                    <a:pt x="229" y="2058"/>
                    <a:pt x="229" y="1143"/>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46" name="Google Shape;1846;p41"/>
            <p:cNvSpPr/>
            <p:nvPr/>
          </p:nvSpPr>
          <p:spPr>
            <a:xfrm>
              <a:off x="8686623" y="5046573"/>
              <a:ext cx="2971" cy="36804"/>
            </a:xfrm>
            <a:custGeom>
              <a:rect b="b" l="l" r="r" t="t"/>
              <a:pathLst>
                <a:path extrusionOk="0" h="36804" w="2971">
                  <a:moveTo>
                    <a:pt x="2971" y="36804"/>
                  </a:moveTo>
                  <a:cubicBezTo>
                    <a:pt x="1828" y="24460"/>
                    <a:pt x="914" y="12115"/>
                    <a:pt x="0" y="0"/>
                  </a:cubicBezTo>
                  <a:cubicBezTo>
                    <a:pt x="914" y="12115"/>
                    <a:pt x="1828" y="24460"/>
                    <a:pt x="2971" y="3680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47" name="Google Shape;1847;p41"/>
            <p:cNvSpPr/>
            <p:nvPr/>
          </p:nvSpPr>
          <p:spPr>
            <a:xfrm>
              <a:off x="8779435" y="5000625"/>
              <a:ext cx="228" cy="1600"/>
            </a:xfrm>
            <a:custGeom>
              <a:rect b="b" l="l" r="r" t="t"/>
              <a:pathLst>
                <a:path extrusionOk="0" h="1600" w="228">
                  <a:moveTo>
                    <a:pt x="229" y="0"/>
                  </a:moveTo>
                  <a:cubicBezTo>
                    <a:pt x="229" y="457"/>
                    <a:pt x="0" y="1143"/>
                    <a:pt x="0" y="1600"/>
                  </a:cubicBezTo>
                  <a:cubicBezTo>
                    <a:pt x="229" y="1143"/>
                    <a:pt x="229" y="686"/>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48" name="Google Shape;1848;p41"/>
            <p:cNvSpPr/>
            <p:nvPr/>
          </p:nvSpPr>
          <p:spPr>
            <a:xfrm>
              <a:off x="8683194" y="5004054"/>
              <a:ext cx="2514" cy="31775"/>
            </a:xfrm>
            <a:custGeom>
              <a:rect b="b" l="l" r="r" t="t"/>
              <a:pathLst>
                <a:path extrusionOk="0" h="31775" w="2514">
                  <a:moveTo>
                    <a:pt x="2514" y="31775"/>
                  </a:moveTo>
                  <a:cubicBezTo>
                    <a:pt x="1600" y="21260"/>
                    <a:pt x="914" y="10516"/>
                    <a:pt x="0" y="0"/>
                  </a:cubicBezTo>
                  <a:cubicBezTo>
                    <a:pt x="914" y="10516"/>
                    <a:pt x="1600" y="21260"/>
                    <a:pt x="2514" y="317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49" name="Google Shape;1849;p41"/>
            <p:cNvSpPr/>
            <p:nvPr/>
          </p:nvSpPr>
          <p:spPr>
            <a:xfrm>
              <a:off x="8642734" y="4809429"/>
              <a:ext cx="210286" cy="195195"/>
            </a:xfrm>
            <a:custGeom>
              <a:rect b="b" l="l" r="r" t="t"/>
              <a:pathLst>
                <a:path extrusionOk="0" h="195195" w="210286">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50" name="Google Shape;1850;p41"/>
            <p:cNvSpPr/>
            <p:nvPr/>
          </p:nvSpPr>
          <p:spPr>
            <a:xfrm>
              <a:off x="8777377" y="5021199"/>
              <a:ext cx="228" cy="2971"/>
            </a:xfrm>
            <a:custGeom>
              <a:rect b="b" l="l" r="r" t="t"/>
              <a:pathLst>
                <a:path extrusionOk="0" h="2971" w="228">
                  <a:moveTo>
                    <a:pt x="228" y="0"/>
                  </a:moveTo>
                  <a:cubicBezTo>
                    <a:pt x="228" y="914"/>
                    <a:pt x="0" y="2057"/>
                    <a:pt x="0" y="2972"/>
                  </a:cubicBezTo>
                  <a:cubicBezTo>
                    <a:pt x="0" y="2057"/>
                    <a:pt x="228" y="1143"/>
                    <a:pt x="228"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51" name="Google Shape;1851;p41"/>
            <p:cNvSpPr/>
            <p:nvPr/>
          </p:nvSpPr>
          <p:spPr>
            <a:xfrm>
              <a:off x="8673593" y="5052517"/>
              <a:ext cx="457" cy="5715"/>
            </a:xfrm>
            <a:custGeom>
              <a:rect b="b" l="l" r="r" t="t"/>
              <a:pathLst>
                <a:path extrusionOk="0" h="5715" w="457">
                  <a:moveTo>
                    <a:pt x="0" y="0"/>
                  </a:moveTo>
                  <a:cubicBezTo>
                    <a:pt x="229" y="1829"/>
                    <a:pt x="229" y="3886"/>
                    <a:pt x="458" y="5715"/>
                  </a:cubicBezTo>
                  <a:cubicBezTo>
                    <a:pt x="229" y="3886"/>
                    <a:pt x="0"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52" name="Google Shape;1852;p41"/>
            <p:cNvSpPr/>
            <p:nvPr/>
          </p:nvSpPr>
          <p:spPr>
            <a:xfrm>
              <a:off x="8583296" y="4987137"/>
              <a:ext cx="1371" cy="1828"/>
            </a:xfrm>
            <a:custGeom>
              <a:rect b="b" l="l" r="r" t="t"/>
              <a:pathLst>
                <a:path extrusionOk="0" h="1828" w="1371">
                  <a:moveTo>
                    <a:pt x="1372" y="1828"/>
                  </a:moveTo>
                  <a:cubicBezTo>
                    <a:pt x="915" y="1143"/>
                    <a:pt x="458" y="457"/>
                    <a:pt x="0" y="0"/>
                  </a:cubicBezTo>
                  <a:cubicBezTo>
                    <a:pt x="686" y="457"/>
                    <a:pt x="915" y="1143"/>
                    <a:pt x="1372" y="182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53" name="Google Shape;1853;p41"/>
            <p:cNvSpPr/>
            <p:nvPr/>
          </p:nvSpPr>
          <p:spPr>
            <a:xfrm>
              <a:off x="8674279" y="5065318"/>
              <a:ext cx="228" cy="5257"/>
            </a:xfrm>
            <a:custGeom>
              <a:rect b="b" l="l" r="r" t="t"/>
              <a:pathLst>
                <a:path extrusionOk="0" h="5257" w="228">
                  <a:moveTo>
                    <a:pt x="0" y="0"/>
                  </a:moveTo>
                  <a:cubicBezTo>
                    <a:pt x="0" y="1829"/>
                    <a:pt x="229" y="3429"/>
                    <a:pt x="229" y="5258"/>
                  </a:cubicBezTo>
                  <a:cubicBezTo>
                    <a:pt x="229" y="3429"/>
                    <a:pt x="229"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54" name="Google Shape;1854;p41"/>
            <p:cNvSpPr/>
            <p:nvPr/>
          </p:nvSpPr>
          <p:spPr>
            <a:xfrm>
              <a:off x="8442765" y="4341700"/>
              <a:ext cx="560645" cy="668982"/>
            </a:xfrm>
            <a:custGeom>
              <a:rect b="b" l="l" r="r" t="t"/>
              <a:pathLst>
                <a:path extrusionOk="0" h="668982" w="560645">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55" name="Google Shape;1855;p41"/>
            <p:cNvSpPr/>
            <p:nvPr/>
          </p:nvSpPr>
          <p:spPr>
            <a:xfrm>
              <a:off x="8674965" y="5078577"/>
              <a:ext cx="228" cy="4343"/>
            </a:xfrm>
            <a:custGeom>
              <a:rect b="b" l="l" r="r" t="t"/>
              <a:pathLst>
                <a:path extrusionOk="0" h="4343" w="228">
                  <a:moveTo>
                    <a:pt x="0" y="0"/>
                  </a:moveTo>
                  <a:cubicBezTo>
                    <a:pt x="0" y="1371"/>
                    <a:pt x="229" y="2971"/>
                    <a:pt x="229" y="4343"/>
                  </a:cubicBezTo>
                  <a:cubicBezTo>
                    <a:pt x="229" y="2971"/>
                    <a:pt x="0" y="1371"/>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56" name="Google Shape;1856;p41"/>
            <p:cNvSpPr/>
            <p:nvPr/>
          </p:nvSpPr>
          <p:spPr>
            <a:xfrm>
              <a:off x="8672679" y="5039715"/>
              <a:ext cx="457" cy="6172"/>
            </a:xfrm>
            <a:custGeom>
              <a:rect b="b" l="l" r="r" t="t"/>
              <a:pathLst>
                <a:path extrusionOk="0" h="6172" w="457">
                  <a:moveTo>
                    <a:pt x="0" y="0"/>
                  </a:moveTo>
                  <a:cubicBezTo>
                    <a:pt x="229" y="2057"/>
                    <a:pt x="229" y="4114"/>
                    <a:pt x="457" y="6172"/>
                  </a:cubicBezTo>
                  <a:cubicBezTo>
                    <a:pt x="457" y="4114"/>
                    <a:pt x="229"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57" name="Google Shape;1857;p41"/>
            <p:cNvSpPr/>
            <p:nvPr/>
          </p:nvSpPr>
          <p:spPr>
            <a:xfrm>
              <a:off x="8959800" y="4402150"/>
              <a:ext cx="6858" cy="5029"/>
            </a:xfrm>
            <a:custGeom>
              <a:rect b="b" l="l" r="r" t="t"/>
              <a:pathLst>
                <a:path extrusionOk="0" h="5029" w="6858">
                  <a:moveTo>
                    <a:pt x="0" y="0"/>
                  </a:moveTo>
                  <a:cubicBezTo>
                    <a:pt x="2286" y="1600"/>
                    <a:pt x="4572" y="3200"/>
                    <a:pt x="6858" y="5029"/>
                  </a:cubicBezTo>
                  <a:cubicBezTo>
                    <a:pt x="4572" y="3200"/>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58" name="Google Shape;1858;p41"/>
            <p:cNvSpPr/>
            <p:nvPr/>
          </p:nvSpPr>
          <p:spPr>
            <a:xfrm>
              <a:off x="8967344" y="4407865"/>
              <a:ext cx="6629" cy="5257"/>
            </a:xfrm>
            <a:custGeom>
              <a:rect b="b" l="l" r="r" t="t"/>
              <a:pathLst>
                <a:path extrusionOk="0" h="5257" w="6629">
                  <a:moveTo>
                    <a:pt x="0" y="0"/>
                  </a:moveTo>
                  <a:cubicBezTo>
                    <a:pt x="2286" y="1829"/>
                    <a:pt x="4572" y="3429"/>
                    <a:pt x="6630" y="5258"/>
                  </a:cubicBezTo>
                  <a:cubicBezTo>
                    <a:pt x="4572" y="3429"/>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59" name="Google Shape;1859;p41"/>
            <p:cNvSpPr/>
            <p:nvPr/>
          </p:nvSpPr>
          <p:spPr>
            <a:xfrm>
              <a:off x="8952485" y="4397121"/>
              <a:ext cx="7315" cy="5029"/>
            </a:xfrm>
            <a:custGeom>
              <a:rect b="b" l="l" r="r" t="t"/>
              <a:pathLst>
                <a:path extrusionOk="0" h="5029" w="7315">
                  <a:moveTo>
                    <a:pt x="0" y="0"/>
                  </a:moveTo>
                  <a:cubicBezTo>
                    <a:pt x="2515" y="1600"/>
                    <a:pt x="4801" y="3200"/>
                    <a:pt x="7316" y="5029"/>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60" name="Google Shape;1860;p41"/>
            <p:cNvSpPr/>
            <p:nvPr/>
          </p:nvSpPr>
          <p:spPr>
            <a:xfrm>
              <a:off x="8671764" y="5027142"/>
              <a:ext cx="457" cy="6629"/>
            </a:xfrm>
            <a:custGeom>
              <a:rect b="b" l="l" r="r" t="t"/>
              <a:pathLst>
                <a:path extrusionOk="0" h="6629" w="457">
                  <a:moveTo>
                    <a:pt x="0" y="0"/>
                  </a:moveTo>
                  <a:cubicBezTo>
                    <a:pt x="228" y="2286"/>
                    <a:pt x="228" y="4572"/>
                    <a:pt x="457" y="6629"/>
                  </a:cubicBezTo>
                  <a:cubicBezTo>
                    <a:pt x="457" y="4572"/>
                    <a:pt x="228" y="2286"/>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61" name="Google Shape;1861;p41"/>
            <p:cNvSpPr/>
            <p:nvPr/>
          </p:nvSpPr>
          <p:spPr>
            <a:xfrm>
              <a:off x="8944713" y="4392091"/>
              <a:ext cx="7315" cy="4572"/>
            </a:xfrm>
            <a:custGeom>
              <a:rect b="b" l="l" r="r" t="t"/>
              <a:pathLst>
                <a:path extrusionOk="0" h="4572" w="7315">
                  <a:moveTo>
                    <a:pt x="0" y="0"/>
                  </a:moveTo>
                  <a:cubicBezTo>
                    <a:pt x="2515" y="1600"/>
                    <a:pt x="4801" y="2972"/>
                    <a:pt x="7315" y="4572"/>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62" name="Google Shape;1862;p41"/>
            <p:cNvSpPr/>
            <p:nvPr/>
          </p:nvSpPr>
          <p:spPr>
            <a:xfrm>
              <a:off x="8995462" y="4432554"/>
              <a:ext cx="5715" cy="6172"/>
            </a:xfrm>
            <a:custGeom>
              <a:rect b="b" l="l" r="r" t="t"/>
              <a:pathLst>
                <a:path extrusionOk="0" h="6172" w="5715">
                  <a:moveTo>
                    <a:pt x="0" y="0"/>
                  </a:moveTo>
                  <a:cubicBezTo>
                    <a:pt x="2058" y="2057"/>
                    <a:pt x="3886" y="4115"/>
                    <a:pt x="5715" y="6172"/>
                  </a:cubicBezTo>
                  <a:cubicBezTo>
                    <a:pt x="3886" y="4115"/>
                    <a:pt x="2058"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63" name="Google Shape;1863;p41"/>
            <p:cNvSpPr/>
            <p:nvPr/>
          </p:nvSpPr>
          <p:spPr>
            <a:xfrm>
              <a:off x="8670850" y="5014569"/>
              <a:ext cx="457" cy="7543"/>
            </a:xfrm>
            <a:custGeom>
              <a:rect b="b" l="l" r="r" t="t"/>
              <a:pathLst>
                <a:path extrusionOk="0" h="7543" w="457">
                  <a:moveTo>
                    <a:pt x="0" y="0"/>
                  </a:moveTo>
                  <a:cubicBezTo>
                    <a:pt x="229" y="2514"/>
                    <a:pt x="457" y="5029"/>
                    <a:pt x="457" y="7543"/>
                  </a:cubicBezTo>
                  <a:cubicBezTo>
                    <a:pt x="457" y="5029"/>
                    <a:pt x="229" y="2514"/>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64" name="Google Shape;1864;p41"/>
            <p:cNvSpPr/>
            <p:nvPr/>
          </p:nvSpPr>
          <p:spPr>
            <a:xfrm>
              <a:off x="8988375" y="4425696"/>
              <a:ext cx="5715" cy="5486"/>
            </a:xfrm>
            <a:custGeom>
              <a:rect b="b" l="l" r="r" t="t"/>
              <a:pathLst>
                <a:path extrusionOk="0" h="5486" w="5715">
                  <a:moveTo>
                    <a:pt x="0" y="0"/>
                  </a:moveTo>
                  <a:cubicBezTo>
                    <a:pt x="1828" y="1829"/>
                    <a:pt x="3886" y="3658"/>
                    <a:pt x="5715" y="5486"/>
                  </a:cubicBezTo>
                  <a:cubicBezTo>
                    <a:pt x="3657" y="3658"/>
                    <a:pt x="1828"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65" name="Google Shape;1865;p41"/>
            <p:cNvSpPr/>
            <p:nvPr/>
          </p:nvSpPr>
          <p:spPr>
            <a:xfrm>
              <a:off x="8981746" y="4419752"/>
              <a:ext cx="6172" cy="5715"/>
            </a:xfrm>
            <a:custGeom>
              <a:rect b="b" l="l" r="r" t="t"/>
              <a:pathLst>
                <a:path extrusionOk="0" h="5715" w="6172">
                  <a:moveTo>
                    <a:pt x="0" y="0"/>
                  </a:moveTo>
                  <a:cubicBezTo>
                    <a:pt x="2058" y="1829"/>
                    <a:pt x="4115" y="3658"/>
                    <a:pt x="6172" y="5715"/>
                  </a:cubicBezTo>
                  <a:cubicBezTo>
                    <a:pt x="4344" y="3658"/>
                    <a:pt x="2286"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66" name="Google Shape;1866;p41"/>
            <p:cNvSpPr/>
            <p:nvPr/>
          </p:nvSpPr>
          <p:spPr>
            <a:xfrm>
              <a:off x="8974431" y="4413351"/>
              <a:ext cx="6172" cy="5257"/>
            </a:xfrm>
            <a:custGeom>
              <a:rect b="b" l="l" r="r" t="t"/>
              <a:pathLst>
                <a:path extrusionOk="0" h="5257" w="6172">
                  <a:moveTo>
                    <a:pt x="0" y="0"/>
                  </a:moveTo>
                  <a:cubicBezTo>
                    <a:pt x="2057" y="1600"/>
                    <a:pt x="4115" y="3429"/>
                    <a:pt x="6172" y="5258"/>
                  </a:cubicBezTo>
                  <a:cubicBezTo>
                    <a:pt x="4115" y="3429"/>
                    <a:pt x="2057"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67" name="Google Shape;1867;p41"/>
            <p:cNvSpPr/>
            <p:nvPr/>
          </p:nvSpPr>
          <p:spPr>
            <a:xfrm>
              <a:off x="8682508" y="4990338"/>
              <a:ext cx="97612" cy="119661"/>
            </a:xfrm>
            <a:custGeom>
              <a:rect b="b" l="l" r="r" t="t"/>
              <a:pathLst>
                <a:path extrusionOk="0" h="119661" w="97612">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68" name="Google Shape;1868;p41"/>
            <p:cNvSpPr/>
            <p:nvPr/>
          </p:nvSpPr>
          <p:spPr>
            <a:xfrm>
              <a:off x="8627761" y="5162702"/>
              <a:ext cx="224826" cy="64355"/>
            </a:xfrm>
            <a:custGeom>
              <a:rect b="b" l="l" r="r" t="t"/>
              <a:pathLst>
                <a:path extrusionOk="0" h="64355" w="224826">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69" name="Google Shape;1869;p41"/>
            <p:cNvSpPr/>
            <p:nvPr/>
          </p:nvSpPr>
          <p:spPr>
            <a:xfrm>
              <a:off x="8622158" y="5103089"/>
              <a:ext cx="233716" cy="73070"/>
            </a:xfrm>
            <a:custGeom>
              <a:rect b="b" l="l" r="r" t="t"/>
              <a:pathLst>
                <a:path extrusionOk="0" h="73070" w="233716">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70" name="Google Shape;1870;p41"/>
            <p:cNvSpPr/>
            <p:nvPr/>
          </p:nvSpPr>
          <p:spPr>
            <a:xfrm>
              <a:off x="8781695" y="4391863"/>
              <a:ext cx="283983" cy="715060"/>
            </a:xfrm>
            <a:custGeom>
              <a:rect b="b" l="l" r="r" t="t"/>
              <a:pathLst>
                <a:path extrusionOk="0" h="715060" w="283983">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71" name="Google Shape;1871;p41"/>
            <p:cNvSpPr/>
            <p:nvPr/>
          </p:nvSpPr>
          <p:spPr>
            <a:xfrm>
              <a:off x="8551063" y="4938445"/>
              <a:ext cx="124452" cy="163924"/>
            </a:xfrm>
            <a:custGeom>
              <a:rect b="b" l="l" r="r" t="t"/>
              <a:pathLst>
                <a:path extrusionOk="0" h="163924" w="124452">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72" name="Google Shape;1872;p41"/>
            <p:cNvSpPr/>
            <p:nvPr/>
          </p:nvSpPr>
          <p:spPr>
            <a:xfrm>
              <a:off x="8053969" y="4612547"/>
              <a:ext cx="150328" cy="146779"/>
            </a:xfrm>
            <a:custGeom>
              <a:rect b="b" l="l" r="r" t="t"/>
              <a:pathLst>
                <a:path extrusionOk="0" h="146779" w="150328">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73" name="Google Shape;1873;p41"/>
            <p:cNvSpPr/>
            <p:nvPr/>
          </p:nvSpPr>
          <p:spPr>
            <a:xfrm>
              <a:off x="8633359" y="5223052"/>
              <a:ext cx="210769" cy="55978"/>
            </a:xfrm>
            <a:custGeom>
              <a:rect b="b" l="l" r="r" t="t"/>
              <a:pathLst>
                <a:path extrusionOk="0" h="55978" w="210769">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74" name="Google Shape;1874;p41"/>
            <p:cNvSpPr/>
            <p:nvPr/>
          </p:nvSpPr>
          <p:spPr>
            <a:xfrm>
              <a:off x="8014648" y="4768617"/>
              <a:ext cx="271771" cy="468507"/>
            </a:xfrm>
            <a:custGeom>
              <a:rect b="b" l="l" r="r" t="t"/>
              <a:pathLst>
                <a:path extrusionOk="0" h="468507" w="271771">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75" name="Google Shape;1875;p41"/>
            <p:cNvSpPr/>
            <p:nvPr/>
          </p:nvSpPr>
          <p:spPr>
            <a:xfrm>
              <a:off x="8466054" y="4373038"/>
              <a:ext cx="191301" cy="271405"/>
            </a:xfrm>
            <a:custGeom>
              <a:rect b="b" l="l" r="r" t="t"/>
              <a:pathLst>
                <a:path extrusionOk="0" h="271405" w="191301">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76" name="Google Shape;1876;p41"/>
            <p:cNvSpPr/>
            <p:nvPr/>
          </p:nvSpPr>
          <p:spPr>
            <a:xfrm>
              <a:off x="8768919" y="5094351"/>
              <a:ext cx="2286" cy="457"/>
            </a:xfrm>
            <a:custGeom>
              <a:rect b="b" l="l" r="r" t="t"/>
              <a:pathLst>
                <a:path extrusionOk="0" h="457" w="2286">
                  <a:moveTo>
                    <a:pt x="0" y="0"/>
                  </a:moveTo>
                  <a:cubicBezTo>
                    <a:pt x="0" y="229"/>
                    <a:pt x="0" y="457"/>
                    <a:pt x="0" y="457"/>
                  </a:cubicBezTo>
                  <a:cubicBezTo>
                    <a:pt x="0" y="457"/>
                    <a:pt x="0" y="229"/>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77" name="Google Shape;1877;p41"/>
            <p:cNvSpPr/>
            <p:nvPr/>
          </p:nvSpPr>
          <p:spPr>
            <a:xfrm>
              <a:off x="8768233" y="5098008"/>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78" name="Google Shape;1878;p41"/>
            <p:cNvSpPr/>
            <p:nvPr/>
          </p:nvSpPr>
          <p:spPr>
            <a:xfrm>
              <a:off x="8767548" y="5100751"/>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79" name="Google Shape;1879;p41"/>
            <p:cNvSpPr/>
            <p:nvPr/>
          </p:nvSpPr>
          <p:spPr>
            <a:xfrm>
              <a:off x="8769376" y="5090922"/>
              <a:ext cx="2286" cy="457"/>
            </a:xfrm>
            <a:custGeom>
              <a:rect b="b" l="l" r="r" t="t"/>
              <a:pathLst>
                <a:path extrusionOk="0" h="457" w="2286">
                  <a:moveTo>
                    <a:pt x="0" y="0"/>
                  </a:moveTo>
                  <a:cubicBezTo>
                    <a:pt x="0" y="229"/>
                    <a:pt x="0" y="457"/>
                    <a:pt x="0" y="457"/>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80" name="Google Shape;1880;p41"/>
            <p:cNvSpPr/>
            <p:nvPr/>
          </p:nvSpPr>
          <p:spPr>
            <a:xfrm>
              <a:off x="8766176" y="5103952"/>
              <a:ext cx="2286" cy="101"/>
            </a:xfrm>
            <a:custGeom>
              <a:rect b="b" l="l" r="r" t="t"/>
              <a:pathLst>
                <a:path extrusionOk="0" h="101" w="2286">
                  <a:moveTo>
                    <a:pt x="0" y="0"/>
                  </a:moveTo>
                  <a:cubicBezTo>
                    <a:pt x="0" y="0"/>
                    <a:pt x="0" y="229"/>
                    <a:pt x="0" y="0"/>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81" name="Google Shape;1881;p41"/>
            <p:cNvSpPr/>
            <p:nvPr/>
          </p:nvSpPr>
          <p:spPr>
            <a:xfrm>
              <a:off x="8769148" y="5092750"/>
              <a:ext cx="2286" cy="457"/>
            </a:xfrm>
            <a:custGeom>
              <a:rect b="b" l="l" r="r" t="t"/>
              <a:pathLst>
                <a:path extrusionOk="0" h="457" w="2286">
                  <a:moveTo>
                    <a:pt x="0" y="0"/>
                  </a:moveTo>
                  <a:cubicBezTo>
                    <a:pt x="0" y="228"/>
                    <a:pt x="0" y="457"/>
                    <a:pt x="0" y="457"/>
                  </a:cubicBezTo>
                  <a:cubicBezTo>
                    <a:pt x="0" y="228"/>
                    <a:pt x="0" y="228"/>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82" name="Google Shape;1882;p41"/>
            <p:cNvSpPr/>
            <p:nvPr/>
          </p:nvSpPr>
          <p:spPr>
            <a:xfrm>
              <a:off x="8767090" y="5101894"/>
              <a:ext cx="2286" cy="101"/>
            </a:xfrm>
            <a:custGeom>
              <a:rect b="b" l="l" r="r" t="t"/>
              <a:pathLst>
                <a:path extrusionOk="0" h="101" w="2286">
                  <a:moveTo>
                    <a:pt x="0" y="0"/>
                  </a:moveTo>
                  <a:cubicBezTo>
                    <a:pt x="0" y="0"/>
                    <a:pt x="0" y="228"/>
                    <a:pt x="0" y="0"/>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83" name="Google Shape;1883;p41"/>
            <p:cNvSpPr/>
            <p:nvPr/>
          </p:nvSpPr>
          <p:spPr>
            <a:xfrm>
              <a:off x="8764176" y="5106466"/>
              <a:ext cx="171" cy="2286"/>
            </a:xfrm>
            <a:custGeom>
              <a:rect b="b" l="l" r="r" t="t"/>
              <a:pathLst>
                <a:path extrusionOk="0" h="2286" w="171">
                  <a:moveTo>
                    <a:pt x="172" y="0"/>
                  </a:moveTo>
                  <a:cubicBezTo>
                    <a:pt x="-57" y="0"/>
                    <a:pt x="-57" y="0"/>
                    <a:pt x="172" y="0"/>
                  </a:cubicBezTo>
                  <a:cubicBezTo>
                    <a:pt x="-57" y="0"/>
                    <a:pt x="-57" y="0"/>
                    <a:pt x="172"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84" name="Google Shape;1884;p41"/>
            <p:cNvSpPr/>
            <p:nvPr/>
          </p:nvSpPr>
          <p:spPr>
            <a:xfrm>
              <a:off x="8768462" y="5096179"/>
              <a:ext cx="2286" cy="457"/>
            </a:xfrm>
            <a:custGeom>
              <a:rect b="b" l="l" r="r" t="t"/>
              <a:pathLst>
                <a:path extrusionOk="0" h="457" w="2286">
                  <a:moveTo>
                    <a:pt x="0" y="0"/>
                  </a:moveTo>
                  <a:cubicBezTo>
                    <a:pt x="0" y="228"/>
                    <a:pt x="0" y="228"/>
                    <a:pt x="0" y="457"/>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85" name="Google Shape;1885;p41"/>
            <p:cNvSpPr/>
            <p:nvPr/>
          </p:nvSpPr>
          <p:spPr>
            <a:xfrm>
              <a:off x="8763433" y="5107152"/>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86" name="Google Shape;1886;p41"/>
            <p:cNvSpPr/>
            <p:nvPr/>
          </p:nvSpPr>
          <p:spPr>
            <a:xfrm>
              <a:off x="8004037" y="4330236"/>
              <a:ext cx="1072653" cy="961897"/>
            </a:xfrm>
            <a:custGeom>
              <a:rect b="b" l="l" r="r" t="t"/>
              <a:pathLst>
                <a:path extrusionOk="0" h="961897" w="1072653">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87" name="Google Shape;1887;p41"/>
            <p:cNvSpPr/>
            <p:nvPr/>
          </p:nvSpPr>
          <p:spPr>
            <a:xfrm>
              <a:off x="8766633" y="5103037"/>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88" name="Google Shape;1888;p41"/>
            <p:cNvSpPr/>
            <p:nvPr/>
          </p:nvSpPr>
          <p:spPr>
            <a:xfrm>
              <a:off x="8762747" y="5107609"/>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89" name="Google Shape;1889;p41"/>
            <p:cNvSpPr/>
            <p:nvPr/>
          </p:nvSpPr>
          <p:spPr>
            <a:xfrm>
              <a:off x="8862848" y="5255971"/>
              <a:ext cx="139014" cy="13180"/>
            </a:xfrm>
            <a:custGeom>
              <a:rect b="b" l="l" r="r" t="t"/>
              <a:pathLst>
                <a:path extrusionOk="0" h="13180" w="139014">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90" name="Google Shape;1890;p41"/>
            <p:cNvSpPr/>
            <p:nvPr/>
          </p:nvSpPr>
          <p:spPr>
            <a:xfrm>
              <a:off x="8281222" y="4830303"/>
              <a:ext cx="57015" cy="109742"/>
            </a:xfrm>
            <a:custGeom>
              <a:rect b="b" l="l" r="r" t="t"/>
              <a:pathLst>
                <a:path extrusionOk="0" h="109742" w="57015">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91" name="Google Shape;1891;p41"/>
            <p:cNvSpPr/>
            <p:nvPr/>
          </p:nvSpPr>
          <p:spPr>
            <a:xfrm>
              <a:off x="7903196" y="5238826"/>
              <a:ext cx="123687" cy="14259"/>
            </a:xfrm>
            <a:custGeom>
              <a:rect b="b" l="l" r="r" t="t"/>
              <a:pathLst>
                <a:path extrusionOk="0" h="14259" w="123687">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92" name="Google Shape;1892;p41"/>
            <p:cNvSpPr/>
            <p:nvPr/>
          </p:nvSpPr>
          <p:spPr>
            <a:xfrm>
              <a:off x="8906628" y="5100760"/>
              <a:ext cx="20954" cy="97831"/>
            </a:xfrm>
            <a:custGeom>
              <a:rect b="b" l="l" r="r" t="t"/>
              <a:pathLst>
                <a:path extrusionOk="0" h="97831" w="20954">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93" name="Google Shape;1893;p41"/>
            <p:cNvSpPr/>
            <p:nvPr/>
          </p:nvSpPr>
          <p:spPr>
            <a:xfrm>
              <a:off x="9083647" y="4498485"/>
              <a:ext cx="81435" cy="22385"/>
            </a:xfrm>
            <a:custGeom>
              <a:rect b="b" l="l" r="r" t="t"/>
              <a:pathLst>
                <a:path extrusionOk="0" h="22385" w="8143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94" name="Google Shape;1894;p41"/>
            <p:cNvSpPr/>
            <p:nvPr/>
          </p:nvSpPr>
          <p:spPr>
            <a:xfrm>
              <a:off x="8423047" y="4348286"/>
              <a:ext cx="74178" cy="51239"/>
            </a:xfrm>
            <a:custGeom>
              <a:rect b="b" l="l" r="r" t="t"/>
              <a:pathLst>
                <a:path extrusionOk="0" h="51239" w="74178">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95" name="Google Shape;1895;p41"/>
            <p:cNvSpPr/>
            <p:nvPr/>
          </p:nvSpPr>
          <p:spPr>
            <a:xfrm>
              <a:off x="8303032" y="4584748"/>
              <a:ext cx="91668" cy="16741"/>
            </a:xfrm>
            <a:custGeom>
              <a:rect b="b" l="l" r="r" t="t"/>
              <a:pathLst>
                <a:path extrusionOk="0" h="16741" w="91668">
                  <a:moveTo>
                    <a:pt x="0" y="2797"/>
                  </a:moveTo>
                  <a:cubicBezTo>
                    <a:pt x="30632" y="7369"/>
                    <a:pt x="58979" y="11712"/>
                    <a:pt x="91668" y="16741"/>
                  </a:cubicBezTo>
                  <a:cubicBezTo>
                    <a:pt x="76124" y="2111"/>
                    <a:pt x="31089" y="-4061"/>
                    <a:pt x="0" y="2797"/>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96" name="Google Shape;1896;p41"/>
            <p:cNvSpPr/>
            <p:nvPr/>
          </p:nvSpPr>
          <p:spPr>
            <a:xfrm>
              <a:off x="8374584" y="4825288"/>
              <a:ext cx="70180" cy="34518"/>
            </a:xfrm>
            <a:custGeom>
              <a:rect b="b" l="l" r="r" t="t"/>
              <a:pathLst>
                <a:path extrusionOk="0" h="34518" w="70180">
                  <a:moveTo>
                    <a:pt x="70180" y="0"/>
                  </a:moveTo>
                  <a:cubicBezTo>
                    <a:pt x="51435" y="2057"/>
                    <a:pt x="5486" y="25374"/>
                    <a:pt x="0" y="34518"/>
                  </a:cubicBezTo>
                  <a:cubicBezTo>
                    <a:pt x="23774" y="23317"/>
                    <a:pt x="52806" y="23774"/>
                    <a:pt x="7018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97" name="Google Shape;1897;p41"/>
            <p:cNvSpPr/>
            <p:nvPr/>
          </p:nvSpPr>
          <p:spPr>
            <a:xfrm>
              <a:off x="8946054" y="4295622"/>
              <a:ext cx="45750" cy="51426"/>
            </a:xfrm>
            <a:custGeom>
              <a:rect b="b" l="l" r="r" t="t"/>
              <a:pathLst>
                <a:path extrusionOk="0" h="51426" w="45750">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98" name="Google Shape;1898;p41"/>
            <p:cNvSpPr/>
            <p:nvPr/>
          </p:nvSpPr>
          <p:spPr>
            <a:xfrm>
              <a:off x="9098517" y="4694046"/>
              <a:ext cx="61765" cy="24232"/>
            </a:xfrm>
            <a:custGeom>
              <a:rect b="b" l="l" r="r" t="t"/>
              <a:pathLst>
                <a:path extrusionOk="0" h="24232" w="61765">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99" name="Google Shape;1899;p41"/>
            <p:cNvSpPr/>
            <p:nvPr/>
          </p:nvSpPr>
          <p:spPr>
            <a:xfrm>
              <a:off x="8705399" y="4237101"/>
              <a:ext cx="13897" cy="70016"/>
            </a:xfrm>
            <a:custGeom>
              <a:rect b="b" l="l" r="r" t="t"/>
              <a:pathLst>
                <a:path extrusionOk="0" h="70016" w="13897">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00" name="Google Shape;1900;p41"/>
            <p:cNvSpPr/>
            <p:nvPr/>
          </p:nvSpPr>
          <p:spPr>
            <a:xfrm>
              <a:off x="9009414" y="4882112"/>
              <a:ext cx="39415" cy="37588"/>
            </a:xfrm>
            <a:custGeom>
              <a:rect b="b" l="l" r="r" t="t"/>
              <a:pathLst>
                <a:path extrusionOk="0" h="37588" w="39415">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01" name="Google Shape;1901;p41"/>
            <p:cNvSpPr/>
            <p:nvPr/>
          </p:nvSpPr>
          <p:spPr>
            <a:xfrm>
              <a:off x="8626785" y="4797491"/>
              <a:ext cx="238837" cy="310575"/>
            </a:xfrm>
            <a:custGeom>
              <a:rect b="b" l="l" r="r" t="t"/>
              <a:pathLst>
                <a:path extrusionOk="0" h="310575" w="238837">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descr="Document with solid fill" id="1902" name="Google Shape;1902;p41">
            <a:hlinkClick r:id="rId4"/>
          </p:cNvPr>
          <p:cNvPicPr preferRelativeResize="0"/>
          <p:nvPr/>
        </p:nvPicPr>
        <p:blipFill rotWithShape="1">
          <a:blip r:embed="rId5">
            <a:alphaModFix/>
          </a:blip>
          <a:srcRect b="0" l="0" r="0" t="0"/>
          <a:stretch/>
        </p:blipFill>
        <p:spPr>
          <a:xfrm>
            <a:off x="9889181" y="3344476"/>
            <a:ext cx="1950785" cy="1950785"/>
          </a:xfrm>
          <a:prstGeom prst="rect">
            <a:avLst/>
          </a:prstGeom>
          <a:noFill/>
          <a:ln>
            <a:noFill/>
          </a:ln>
        </p:spPr>
      </p:pic>
      <p:sp>
        <p:nvSpPr>
          <p:cNvPr id="1903" name="Google Shape;1903;p41"/>
          <p:cNvSpPr txBox="1"/>
          <p:nvPr/>
        </p:nvSpPr>
        <p:spPr>
          <a:xfrm>
            <a:off x="9928285" y="5194599"/>
            <a:ext cx="1872578"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chemeClr val="lt1"/>
                </a:solidFill>
                <a:latin typeface="Calibri"/>
                <a:ea typeface="Calibri"/>
                <a:cs typeface="Calibri"/>
                <a:sym typeface="Calibri"/>
                <a:hlinkClick r:id="rId6">
                  <a:extLst>
                    <a:ext uri="{A12FA001-AC4F-418D-AE19-62706E023703}">
                      <ahyp:hlinkClr val="tx"/>
                    </a:ext>
                  </a:extLst>
                </a:hlinkClick>
              </a:rPr>
              <a:t>Leer artículo de investigación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7" name="Shape 1907"/>
        <p:cNvGrpSpPr/>
        <p:nvPr/>
      </p:nvGrpSpPr>
      <p:grpSpPr>
        <a:xfrm>
          <a:off x="0" y="0"/>
          <a:ext cx="0" cy="0"/>
          <a:chOff x="0" y="0"/>
          <a:chExt cx="0" cy="0"/>
        </a:xfrm>
      </p:grpSpPr>
      <p:sp>
        <p:nvSpPr>
          <p:cNvPr id="1908" name="Google Shape;1908;p42"/>
          <p:cNvSpPr txBox="1"/>
          <p:nvPr>
            <p:ph idx="1" type="body"/>
          </p:nvPr>
        </p:nvSpPr>
        <p:spPr>
          <a:xfrm>
            <a:off x="458490" y="1046463"/>
            <a:ext cx="5637510" cy="5706117"/>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100000"/>
              </a:lnSpc>
              <a:spcBef>
                <a:spcPts val="0"/>
              </a:spcBef>
              <a:spcAft>
                <a:spcPts val="0"/>
              </a:spcAft>
              <a:buClr>
                <a:schemeClr val="lt1"/>
              </a:buClr>
              <a:buSzPct val="105154"/>
              <a:buNone/>
            </a:pPr>
            <a:r>
              <a:rPr lang="es-ES" sz="2282"/>
              <a:t>Desactivación del Equipo de Gestión de Crisis del Turismo. El calendario variará en función de la naturaleza de la crisis, y la responsabilidad de las actividades estratégicas de recuperación a largo plazo debería transferirse al consejo regional de turismo pertinente una vez finalizadas las actividades tácticas de recuperación del TCMT.</a:t>
            </a:r>
            <a:r>
              <a:rPr lang="es-ES"/>
              <a:t> </a:t>
            </a:r>
            <a:endParaRPr/>
          </a:p>
          <a:p>
            <a:pPr indent="0" lvl="0" marL="0" rtl="0" algn="l">
              <a:lnSpc>
                <a:spcPct val="100000"/>
              </a:lnSpc>
              <a:spcBef>
                <a:spcPts val="0"/>
              </a:spcBef>
              <a:spcAft>
                <a:spcPts val="0"/>
              </a:spcAft>
              <a:buClr>
                <a:schemeClr val="lt1"/>
              </a:buClr>
              <a:buSzPct val="100000"/>
              <a:buNone/>
            </a:pPr>
            <a:r>
              <a:t/>
            </a:r>
            <a:endParaRPr/>
          </a:p>
          <a:p>
            <a:pPr indent="0" lvl="0" marL="0" rtl="0" algn="l">
              <a:lnSpc>
                <a:spcPct val="100000"/>
              </a:lnSpc>
              <a:spcBef>
                <a:spcPts val="0"/>
              </a:spcBef>
              <a:spcAft>
                <a:spcPts val="0"/>
              </a:spcAft>
              <a:buClr>
                <a:schemeClr val="lt1"/>
              </a:buClr>
              <a:buSzPct val="105681"/>
              <a:buNone/>
            </a:pPr>
            <a:r>
              <a:rPr lang="es-ES" sz="2270"/>
              <a:t>Rediseño de productos y experiencias. El TCMT debe participar en la comprensión de sus mercados y saber si han cambiado (por ejemplo, si existe una "nueva normalidad" o un "nuevo turista"). Deben participar en la planificación con los organismos pertinentes para restaurar las infraestructuras clave para los visitantes y las atracciones públicas.</a:t>
            </a:r>
            <a:endParaRPr sz="2270"/>
          </a:p>
          <a:p>
            <a:pPr indent="0" lvl="0" marL="0" rtl="0" algn="l">
              <a:lnSpc>
                <a:spcPct val="100000"/>
              </a:lnSpc>
              <a:spcBef>
                <a:spcPts val="0"/>
              </a:spcBef>
              <a:spcAft>
                <a:spcPts val="0"/>
              </a:spcAft>
              <a:buClr>
                <a:schemeClr val="lt1"/>
              </a:buClr>
              <a:buSzPct val="105681"/>
              <a:buNone/>
            </a:pPr>
            <a:r>
              <a:t/>
            </a:r>
            <a:endParaRPr sz="2270"/>
          </a:p>
          <a:p>
            <a:pPr indent="0" lvl="0" marL="0" rtl="0" algn="l">
              <a:lnSpc>
                <a:spcPct val="100000"/>
              </a:lnSpc>
              <a:spcBef>
                <a:spcPts val="0"/>
              </a:spcBef>
              <a:spcAft>
                <a:spcPts val="0"/>
              </a:spcAft>
              <a:buClr>
                <a:schemeClr val="lt1"/>
              </a:buClr>
              <a:buSzPct val="105681"/>
              <a:buNone/>
            </a:pPr>
            <a:r>
              <a:t/>
            </a:r>
            <a:endParaRPr sz="2270"/>
          </a:p>
          <a:p>
            <a:pPr indent="0" lvl="0" marL="0" rtl="0" algn="l">
              <a:lnSpc>
                <a:spcPct val="100000"/>
              </a:lnSpc>
              <a:spcBef>
                <a:spcPts val="0"/>
              </a:spcBef>
              <a:spcAft>
                <a:spcPts val="0"/>
              </a:spcAft>
              <a:buClr>
                <a:schemeClr val="lt1"/>
              </a:buClr>
              <a:buSzPct val="105681"/>
              <a:buNone/>
            </a:pPr>
            <a:r>
              <a:rPr lang="es-ES" sz="2270"/>
              <a:t>El TCMT debe revisar y actualizar el CMS y el CMP y el sitio web en consecuencia y transmitir las enseñanzas a través de la planificación de escenarios y la formación si es necesario. </a:t>
            </a:r>
            <a:endParaRPr sz="2270"/>
          </a:p>
          <a:p>
            <a:pPr indent="0" lvl="0" marL="0" rtl="0" algn="l">
              <a:lnSpc>
                <a:spcPct val="100000"/>
              </a:lnSpc>
              <a:spcBef>
                <a:spcPts val="0"/>
              </a:spcBef>
              <a:spcAft>
                <a:spcPts val="0"/>
              </a:spcAft>
              <a:buClr>
                <a:schemeClr val="lt1"/>
              </a:buClr>
              <a:buSzPct val="105681"/>
              <a:buNone/>
            </a:pPr>
            <a:r>
              <a:t/>
            </a:r>
            <a:endParaRPr sz="2270"/>
          </a:p>
          <a:p>
            <a:pPr indent="0" lvl="0" marL="0" rtl="0" algn="l">
              <a:lnSpc>
                <a:spcPct val="100000"/>
              </a:lnSpc>
              <a:spcBef>
                <a:spcPts val="0"/>
              </a:spcBef>
              <a:spcAft>
                <a:spcPts val="0"/>
              </a:spcAft>
              <a:buClr>
                <a:schemeClr val="lt1"/>
              </a:buClr>
              <a:buSzPct val="105681"/>
              <a:buNone/>
            </a:pPr>
            <a:r>
              <a:rPr lang="es-ES" sz="2270"/>
              <a:t>Estos pasos pueden adaptarse a las necesidades de la región. Debe identificarse quién debe llevar a cabo cada actividad e incluirlo en el Plan de Gestión de Crisis.</a:t>
            </a:r>
            <a:endParaRPr sz="2270"/>
          </a:p>
          <a:p>
            <a:pPr indent="0" lvl="0" marL="0" rtl="0" algn="l">
              <a:lnSpc>
                <a:spcPct val="100000"/>
              </a:lnSpc>
              <a:spcBef>
                <a:spcPts val="0"/>
              </a:spcBef>
              <a:spcAft>
                <a:spcPts val="0"/>
              </a:spcAft>
              <a:buClr>
                <a:schemeClr val="lt1"/>
              </a:buClr>
              <a:buSzPct val="100000"/>
              <a:buNone/>
            </a:pPr>
            <a:r>
              <a:t/>
            </a:r>
            <a:endParaRPr/>
          </a:p>
        </p:txBody>
      </p:sp>
      <p:sp>
        <p:nvSpPr>
          <p:cNvPr id="1909" name="Google Shape;1909;p42"/>
          <p:cNvSpPr txBox="1"/>
          <p:nvPr>
            <p:ph idx="3" type="body"/>
          </p:nvPr>
        </p:nvSpPr>
        <p:spPr>
          <a:xfrm>
            <a:off x="458490" y="0"/>
            <a:ext cx="6139534" cy="1028056"/>
          </a:xfrm>
          <a:prstGeom prst="rect">
            <a:avLst/>
          </a:prstGeom>
          <a:noFill/>
          <a:ln>
            <a:noFill/>
          </a:ln>
        </p:spPr>
        <p:txBody>
          <a:bodyPr anchorCtr="0" anchor="t" bIns="45700" lIns="91425" spcFirstLastPara="1" rIns="91425" wrap="square" tIns="45700">
            <a:normAutofit fontScale="62500" lnSpcReduction="20000"/>
          </a:bodyPr>
          <a:lstStyle/>
          <a:p>
            <a:pPr indent="0" lvl="0" marL="0" rtl="0" algn="l">
              <a:lnSpc>
                <a:spcPct val="100000"/>
              </a:lnSpc>
              <a:spcBef>
                <a:spcPts val="0"/>
              </a:spcBef>
              <a:spcAft>
                <a:spcPts val="0"/>
              </a:spcAft>
              <a:buClr>
                <a:schemeClr val="lt1"/>
              </a:buClr>
              <a:buSzPct val="100000"/>
              <a:buNone/>
            </a:pPr>
            <a:r>
              <a:rPr lang="es-ES" sz="6400"/>
              <a:t>Paso 7 </a:t>
            </a:r>
            <a:r>
              <a:rPr lang="es-ES" sz="4400"/>
              <a:t>Desactivación del TCMT</a:t>
            </a:r>
            <a:endParaRPr/>
          </a:p>
          <a:p>
            <a:pPr indent="0" lvl="0" marL="0" rtl="0" algn="l">
              <a:lnSpc>
                <a:spcPct val="100000"/>
              </a:lnSpc>
              <a:spcBef>
                <a:spcPts val="600"/>
              </a:spcBef>
              <a:spcAft>
                <a:spcPts val="0"/>
              </a:spcAft>
              <a:buClr>
                <a:schemeClr val="lt1"/>
              </a:buClr>
              <a:buSzPct val="100000"/>
              <a:buNone/>
            </a:pPr>
            <a:r>
              <a:rPr lang="es-ES" sz="4400"/>
              <a:t>Acciones a largo plazo: a partir del día 15</a:t>
            </a:r>
            <a:endParaRPr/>
          </a:p>
          <a:p>
            <a:pPr indent="0" lvl="0" marL="0" rtl="0" algn="l">
              <a:lnSpc>
                <a:spcPct val="100000"/>
              </a:lnSpc>
              <a:spcBef>
                <a:spcPts val="600"/>
              </a:spcBef>
              <a:spcAft>
                <a:spcPts val="0"/>
              </a:spcAft>
              <a:buClr>
                <a:schemeClr val="lt1"/>
              </a:buClr>
              <a:buSzPct val="100000"/>
              <a:buNone/>
            </a:pPr>
            <a:r>
              <a:t/>
            </a:r>
            <a:endParaRPr/>
          </a:p>
        </p:txBody>
      </p:sp>
      <p:pic>
        <p:nvPicPr>
          <p:cNvPr descr="A group of hands holding a plant&#10;&#10;Description automatically generated with low confidence" id="1910" name="Google Shape;1910;p42"/>
          <p:cNvPicPr preferRelativeResize="0"/>
          <p:nvPr>
            <p:ph idx="2" type="pic"/>
          </p:nvPr>
        </p:nvPicPr>
        <p:blipFill rotWithShape="1">
          <a:blip r:embed="rId3">
            <a:alphaModFix/>
          </a:blip>
          <a:srcRect b="0" l="11255" r="40552" t="0"/>
          <a:stretch/>
        </p:blipFill>
        <p:spPr>
          <a:xfrm>
            <a:off x="6392300" y="228600"/>
            <a:ext cx="5564883" cy="5447571"/>
          </a:xfrm>
          <a:prstGeom prst="rect">
            <a:avLst/>
          </a:prstGeom>
          <a:solidFill>
            <a:schemeClr val="lt1"/>
          </a:solid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4" name="Shape 1914"/>
        <p:cNvGrpSpPr/>
        <p:nvPr/>
      </p:nvGrpSpPr>
      <p:grpSpPr>
        <a:xfrm>
          <a:off x="0" y="0"/>
          <a:ext cx="0" cy="0"/>
          <a:chOff x="0" y="0"/>
          <a:chExt cx="0" cy="0"/>
        </a:xfrm>
      </p:grpSpPr>
      <p:sp>
        <p:nvSpPr>
          <p:cNvPr id="1915" name="Google Shape;1915;p43"/>
          <p:cNvSpPr txBox="1"/>
          <p:nvPr>
            <p:ph idx="1" type="body"/>
          </p:nvPr>
        </p:nvSpPr>
        <p:spPr>
          <a:xfrm>
            <a:off x="458490" y="1046463"/>
            <a:ext cx="5637510" cy="5706117"/>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100000"/>
              </a:lnSpc>
              <a:spcBef>
                <a:spcPts val="0"/>
              </a:spcBef>
              <a:spcAft>
                <a:spcPts val="0"/>
              </a:spcAft>
              <a:buClr>
                <a:schemeClr val="lt1"/>
              </a:buClr>
              <a:buSzPct val="105154"/>
              <a:buNone/>
            </a:pPr>
            <a:r>
              <a:rPr lang="es-ES" sz="2282"/>
              <a:t>Desactivación del Equipo de Gestión de Crisis del Turismo. El calendario variará en función de la naturaleza de la crisis, y la responsabilidad de las actividades estratégicas de recuperación a largo plazo debería transferirse al consejo regional de turismo pertinente una vez finalizadas las actividades tácticas de recuperación del TCMT. </a:t>
            </a:r>
            <a:endParaRPr sz="2282"/>
          </a:p>
          <a:p>
            <a:pPr indent="0" lvl="0" marL="0" rtl="0" algn="l">
              <a:lnSpc>
                <a:spcPct val="100000"/>
              </a:lnSpc>
              <a:spcBef>
                <a:spcPts val="0"/>
              </a:spcBef>
              <a:spcAft>
                <a:spcPts val="0"/>
              </a:spcAft>
              <a:buClr>
                <a:schemeClr val="lt1"/>
              </a:buClr>
              <a:buSzPct val="100000"/>
              <a:buNone/>
            </a:pPr>
            <a:r>
              <a:t/>
            </a:r>
            <a:endParaRPr/>
          </a:p>
          <a:p>
            <a:pPr indent="0" lvl="0" marL="0" rtl="0" algn="l">
              <a:lnSpc>
                <a:spcPct val="100000"/>
              </a:lnSpc>
              <a:spcBef>
                <a:spcPts val="0"/>
              </a:spcBef>
              <a:spcAft>
                <a:spcPts val="0"/>
              </a:spcAft>
              <a:buClr>
                <a:schemeClr val="lt1"/>
              </a:buClr>
              <a:buSzPct val="105681"/>
              <a:buNone/>
            </a:pPr>
            <a:r>
              <a:rPr lang="es-ES" sz="2270"/>
              <a:t>Rediseño de productos y experiencias. El TCMT debe participar en la comprensión de sus mercados y saber si han cambiado (por ejemplo, si existe una "nueva normalidad" o un "nuevo turista"). Deben participar en la planificación con los organismos pertinentes para restaurar las infraestructuras clave para los visitantes y las atracciones públicas.</a:t>
            </a:r>
            <a:endParaRPr sz="2270"/>
          </a:p>
          <a:p>
            <a:pPr indent="0" lvl="0" marL="0" rtl="0" algn="l">
              <a:lnSpc>
                <a:spcPct val="100000"/>
              </a:lnSpc>
              <a:spcBef>
                <a:spcPts val="0"/>
              </a:spcBef>
              <a:spcAft>
                <a:spcPts val="0"/>
              </a:spcAft>
              <a:buClr>
                <a:schemeClr val="lt1"/>
              </a:buClr>
              <a:buSzPct val="105681"/>
              <a:buNone/>
            </a:pPr>
            <a:r>
              <a:t/>
            </a:r>
            <a:endParaRPr sz="2270"/>
          </a:p>
          <a:p>
            <a:pPr indent="0" lvl="0" marL="0" rtl="0" algn="l">
              <a:lnSpc>
                <a:spcPct val="100000"/>
              </a:lnSpc>
              <a:spcBef>
                <a:spcPts val="0"/>
              </a:spcBef>
              <a:spcAft>
                <a:spcPts val="0"/>
              </a:spcAft>
              <a:buClr>
                <a:schemeClr val="lt1"/>
              </a:buClr>
              <a:buSzPct val="105681"/>
              <a:buNone/>
            </a:pPr>
            <a:r>
              <a:t/>
            </a:r>
            <a:endParaRPr sz="2270"/>
          </a:p>
          <a:p>
            <a:pPr indent="0" lvl="0" marL="0" rtl="0" algn="l">
              <a:lnSpc>
                <a:spcPct val="100000"/>
              </a:lnSpc>
              <a:spcBef>
                <a:spcPts val="0"/>
              </a:spcBef>
              <a:spcAft>
                <a:spcPts val="0"/>
              </a:spcAft>
              <a:buClr>
                <a:schemeClr val="lt1"/>
              </a:buClr>
              <a:buSzPct val="105681"/>
              <a:buNone/>
            </a:pPr>
            <a:r>
              <a:rPr lang="es-ES" sz="2270"/>
              <a:t>El TCMT debe revisar y actualizar el CMS y el CMP y el sitio web en consecuencia y transmitir las enseñanzas a través de la planificación de escenarios y la formación si es necesario. </a:t>
            </a:r>
            <a:endParaRPr sz="2270"/>
          </a:p>
          <a:p>
            <a:pPr indent="0" lvl="0" marL="0" rtl="0" algn="l">
              <a:lnSpc>
                <a:spcPct val="100000"/>
              </a:lnSpc>
              <a:spcBef>
                <a:spcPts val="0"/>
              </a:spcBef>
              <a:spcAft>
                <a:spcPts val="0"/>
              </a:spcAft>
              <a:buClr>
                <a:schemeClr val="lt1"/>
              </a:buClr>
              <a:buSzPct val="105681"/>
              <a:buNone/>
            </a:pPr>
            <a:r>
              <a:t/>
            </a:r>
            <a:endParaRPr sz="2270"/>
          </a:p>
          <a:p>
            <a:pPr indent="0" lvl="0" marL="0" rtl="0" algn="l">
              <a:lnSpc>
                <a:spcPct val="100000"/>
              </a:lnSpc>
              <a:spcBef>
                <a:spcPts val="0"/>
              </a:spcBef>
              <a:spcAft>
                <a:spcPts val="0"/>
              </a:spcAft>
              <a:buClr>
                <a:schemeClr val="lt1"/>
              </a:buClr>
              <a:buSzPct val="105681"/>
              <a:buNone/>
            </a:pPr>
            <a:r>
              <a:rPr lang="es-ES" sz="2270"/>
              <a:t>Estos pasos pueden adaptarse a las necesidades de la región. Debe identificarse quién debe llevar a cabo cada actividad e incluirlo en el Plan de Gestión de Crisis.</a:t>
            </a:r>
            <a:endParaRPr sz="2270"/>
          </a:p>
          <a:p>
            <a:pPr indent="0" lvl="0" marL="0" rtl="0" algn="l">
              <a:lnSpc>
                <a:spcPct val="100000"/>
              </a:lnSpc>
              <a:spcBef>
                <a:spcPts val="0"/>
              </a:spcBef>
              <a:spcAft>
                <a:spcPts val="0"/>
              </a:spcAft>
              <a:buClr>
                <a:schemeClr val="lt1"/>
              </a:buClr>
              <a:buSzPct val="105681"/>
              <a:buNone/>
            </a:pPr>
            <a:r>
              <a:t/>
            </a:r>
            <a:endParaRPr sz="2270"/>
          </a:p>
        </p:txBody>
      </p:sp>
      <p:sp>
        <p:nvSpPr>
          <p:cNvPr id="1916" name="Google Shape;1916;p43"/>
          <p:cNvSpPr txBox="1"/>
          <p:nvPr>
            <p:ph idx="3" type="body"/>
          </p:nvPr>
        </p:nvSpPr>
        <p:spPr>
          <a:xfrm>
            <a:off x="458490" y="0"/>
            <a:ext cx="5861183" cy="1028056"/>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100000"/>
              </a:lnSpc>
              <a:spcBef>
                <a:spcPts val="0"/>
              </a:spcBef>
              <a:spcAft>
                <a:spcPts val="0"/>
              </a:spcAft>
              <a:buClr>
                <a:schemeClr val="lt1"/>
              </a:buClr>
              <a:buSzPct val="100000"/>
              <a:buNone/>
            </a:pPr>
            <a:r>
              <a:rPr lang="es-ES" sz="6400"/>
              <a:t>Paso 7 </a:t>
            </a:r>
            <a:r>
              <a:rPr lang="es-ES"/>
              <a:t>Desactivar el TCMT</a:t>
            </a:r>
            <a:endParaRPr/>
          </a:p>
          <a:p>
            <a:pPr indent="0" lvl="0" marL="0" rtl="0" algn="l">
              <a:lnSpc>
                <a:spcPct val="100000"/>
              </a:lnSpc>
              <a:spcBef>
                <a:spcPts val="600"/>
              </a:spcBef>
              <a:spcAft>
                <a:spcPts val="0"/>
              </a:spcAft>
              <a:buClr>
                <a:schemeClr val="lt1"/>
              </a:buClr>
              <a:buSzPct val="100000"/>
              <a:buNone/>
            </a:pPr>
            <a:r>
              <a:rPr lang="es-ES"/>
              <a:t>Acciones a largo plazo: a partir del día 15</a:t>
            </a:r>
            <a:endParaRPr/>
          </a:p>
          <a:p>
            <a:pPr indent="0" lvl="0" marL="0" rtl="0" algn="l">
              <a:lnSpc>
                <a:spcPct val="100000"/>
              </a:lnSpc>
              <a:spcBef>
                <a:spcPts val="600"/>
              </a:spcBef>
              <a:spcAft>
                <a:spcPts val="0"/>
              </a:spcAft>
              <a:buClr>
                <a:schemeClr val="lt1"/>
              </a:buClr>
              <a:buSzPct val="100000"/>
              <a:buNone/>
            </a:pPr>
            <a:r>
              <a:t/>
            </a:r>
            <a:endParaRPr/>
          </a:p>
        </p:txBody>
      </p:sp>
      <p:pic>
        <p:nvPicPr>
          <p:cNvPr descr="A group of hands holding a plant&#10;&#10;Description automatically generated with low confidence" id="1917" name="Google Shape;1917;p43"/>
          <p:cNvPicPr preferRelativeResize="0"/>
          <p:nvPr>
            <p:ph idx="2" type="pic"/>
          </p:nvPr>
        </p:nvPicPr>
        <p:blipFill rotWithShape="1">
          <a:blip r:embed="rId3">
            <a:alphaModFix/>
          </a:blip>
          <a:srcRect b="0" l="11255" r="40552" t="0"/>
          <a:stretch/>
        </p:blipFill>
        <p:spPr>
          <a:xfrm>
            <a:off x="6392300" y="228600"/>
            <a:ext cx="5564883" cy="5447571"/>
          </a:xfrm>
          <a:prstGeom prst="rect">
            <a:avLst/>
          </a:prstGeom>
          <a:solidFill>
            <a:schemeClr val="lt1"/>
          </a:solid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1" name="Shape 1921"/>
        <p:cNvGrpSpPr/>
        <p:nvPr/>
      </p:nvGrpSpPr>
      <p:grpSpPr>
        <a:xfrm>
          <a:off x="0" y="0"/>
          <a:ext cx="0" cy="0"/>
          <a:chOff x="0" y="0"/>
          <a:chExt cx="0" cy="0"/>
        </a:xfrm>
      </p:grpSpPr>
      <p:pic>
        <p:nvPicPr>
          <p:cNvPr descr="A person standing in front of a group of people sitting at a table&#10;&#10;Description automatically generated with medium confidence" id="1922" name="Google Shape;1922;p44"/>
          <p:cNvPicPr preferRelativeResize="0"/>
          <p:nvPr>
            <p:ph idx="2" type="pic"/>
          </p:nvPr>
        </p:nvPicPr>
        <p:blipFill rotWithShape="1">
          <a:blip r:embed="rId3">
            <a:alphaModFix/>
          </a:blip>
          <a:srcRect b="13090" l="0" r="0" t="13089"/>
          <a:stretch/>
        </p:blipFill>
        <p:spPr>
          <a:xfrm>
            <a:off x="241300" y="228600"/>
            <a:ext cx="11696700" cy="5763986"/>
          </a:xfrm>
          <a:prstGeom prst="rect">
            <a:avLst/>
          </a:prstGeom>
          <a:noFill/>
          <a:ln>
            <a:noFill/>
          </a:ln>
        </p:spPr>
      </p:pic>
      <p:sp>
        <p:nvSpPr>
          <p:cNvPr id="1923" name="Google Shape;1923;p44"/>
          <p:cNvSpPr txBox="1"/>
          <p:nvPr>
            <p:ph idx="1" type="body"/>
          </p:nvPr>
        </p:nvSpPr>
        <p:spPr>
          <a:xfrm>
            <a:off x="6420495" y="1257017"/>
            <a:ext cx="5601176" cy="58222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3600"/>
              <a:buNone/>
            </a:pPr>
            <a:r>
              <a:rPr b="0" lang="es-ES"/>
              <a:t>3.  Optimización de la información regional sobre crisis</a:t>
            </a:r>
            <a:endParaRPr/>
          </a:p>
        </p:txBody>
      </p:sp>
      <p:sp>
        <p:nvSpPr>
          <p:cNvPr id="1924" name="Google Shape;1924;p44"/>
          <p:cNvSpPr txBox="1"/>
          <p:nvPr>
            <p:ph idx="3" type="body"/>
          </p:nvPr>
        </p:nvSpPr>
        <p:spPr>
          <a:xfrm>
            <a:off x="6462294" y="2859101"/>
            <a:ext cx="5517600" cy="851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400"/>
              <a:buNone/>
            </a:pPr>
            <a:r>
              <a:rPr i="1" lang="es-ES" sz="2300"/>
              <a:t>Para que una región pueda comprender óptimamente la situación de crisis, adaptar la respuesta si es necesario y volver rápidamente a la normalidad</a:t>
            </a:r>
            <a:endParaRPr sz="23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8" name="Shape 1928"/>
        <p:cNvGrpSpPr/>
        <p:nvPr/>
      </p:nvGrpSpPr>
      <p:grpSpPr>
        <a:xfrm>
          <a:off x="0" y="0"/>
          <a:ext cx="0" cy="0"/>
          <a:chOff x="0" y="0"/>
          <a:chExt cx="0" cy="0"/>
        </a:xfrm>
      </p:grpSpPr>
      <p:pic>
        <p:nvPicPr>
          <p:cNvPr descr="A person sitting in a chair in front of a projector screen&#10;&#10;Description automatically generated with medium confidence" id="1929" name="Google Shape;1929;p45"/>
          <p:cNvPicPr preferRelativeResize="0"/>
          <p:nvPr>
            <p:ph idx="2" type="pic"/>
          </p:nvPr>
        </p:nvPicPr>
        <p:blipFill rotWithShape="1">
          <a:blip r:embed="rId3">
            <a:alphaModFix/>
          </a:blip>
          <a:srcRect b="4476" l="0" r="0" t="4477"/>
          <a:stretch/>
        </p:blipFill>
        <p:spPr>
          <a:xfrm>
            <a:off x="7298140" y="228600"/>
            <a:ext cx="4659043" cy="6362700"/>
          </a:xfrm>
          <a:prstGeom prst="rect">
            <a:avLst/>
          </a:prstGeom>
          <a:solidFill>
            <a:schemeClr val="lt1"/>
          </a:solidFill>
          <a:ln>
            <a:noFill/>
          </a:ln>
        </p:spPr>
      </p:pic>
      <p:sp>
        <p:nvSpPr>
          <p:cNvPr id="1930" name="Google Shape;1930;p45"/>
          <p:cNvSpPr txBox="1"/>
          <p:nvPr>
            <p:ph idx="4294967295" type="body"/>
          </p:nvPr>
        </p:nvSpPr>
        <p:spPr>
          <a:xfrm>
            <a:off x="1802710" y="1773241"/>
            <a:ext cx="4621841" cy="45259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800"/>
              <a:buNone/>
            </a:pPr>
            <a:r>
              <a:rPr i="1" lang="es-ES" sz="2500">
                <a:solidFill>
                  <a:schemeClr val="lt1"/>
                </a:solidFill>
              </a:rPr>
              <a:t>La resolución de diversas situaciones de crisis incluye la capacidad de recopilar continuamente hechos e información a medida que avanza la situación, la importancia de las comunicaciones y la documentación de todas las medidas adoptadas por la dirección del proyecto, los miembros del equipo de crisis y los gestores de crisis para hacer frente a la situación. </a:t>
            </a:r>
            <a:r>
              <a:rPr i="1" lang="es-ES" sz="2500" u="sng">
                <a:solidFill>
                  <a:schemeClr val="lt1"/>
                </a:solidFill>
                <a:hlinkClick r:id="rId4">
                  <a:extLst>
                    <a:ext uri="{A12FA001-AC4F-418D-AE19-62706E023703}">
                      <ahyp:hlinkClr val="tx"/>
                    </a:ext>
                  </a:extLst>
                </a:hlinkClick>
              </a:rPr>
              <a:t>(Fuente</a:t>
            </a:r>
            <a:r>
              <a:rPr i="1" lang="es-ES" sz="2500">
                <a:solidFill>
                  <a:schemeClr val="lt1"/>
                </a:solidFill>
              </a:rPr>
              <a:t>)</a:t>
            </a:r>
            <a:endParaRPr sz="2500"/>
          </a:p>
        </p:txBody>
      </p:sp>
      <p:sp>
        <p:nvSpPr>
          <p:cNvPr id="1931" name="Google Shape;1931;p45"/>
          <p:cNvSpPr txBox="1"/>
          <p:nvPr>
            <p:ph idx="4294967295" type="body"/>
          </p:nvPr>
        </p:nvSpPr>
        <p:spPr>
          <a:xfrm>
            <a:off x="1209675" y="595510"/>
            <a:ext cx="6000750" cy="582221"/>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2800"/>
              <a:buNone/>
            </a:pPr>
            <a:r>
              <a:rPr lang="es-ES">
                <a:solidFill>
                  <a:schemeClr val="lt1"/>
                </a:solidFill>
              </a:rPr>
              <a:t>La resolución de crisis empieza por la información</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5" name="Shape 1935"/>
        <p:cNvGrpSpPr/>
        <p:nvPr/>
      </p:nvGrpSpPr>
      <p:grpSpPr>
        <a:xfrm>
          <a:off x="0" y="0"/>
          <a:ext cx="0" cy="0"/>
          <a:chOff x="0" y="0"/>
          <a:chExt cx="0" cy="0"/>
        </a:xfrm>
      </p:grpSpPr>
      <p:pic>
        <p:nvPicPr>
          <p:cNvPr descr="A person talking to a person&#10;&#10;Description automatically generated with low confidence" id="1936" name="Google Shape;1936;p46"/>
          <p:cNvPicPr preferRelativeResize="0"/>
          <p:nvPr>
            <p:ph idx="2" type="pic"/>
          </p:nvPr>
        </p:nvPicPr>
        <p:blipFill rotWithShape="1">
          <a:blip r:embed="rId3">
            <a:alphaModFix/>
          </a:blip>
          <a:srcRect b="0" l="25796" r="25795" t="0"/>
          <a:stretch/>
        </p:blipFill>
        <p:spPr>
          <a:xfrm>
            <a:off x="7343950" y="228600"/>
            <a:ext cx="4613233" cy="6362700"/>
          </a:xfrm>
          <a:prstGeom prst="rect">
            <a:avLst/>
          </a:prstGeom>
          <a:solidFill>
            <a:schemeClr val="lt1"/>
          </a:solidFill>
          <a:ln>
            <a:noFill/>
          </a:ln>
        </p:spPr>
      </p:pic>
      <p:sp>
        <p:nvSpPr>
          <p:cNvPr id="1937" name="Google Shape;1937;p46"/>
          <p:cNvSpPr txBox="1"/>
          <p:nvPr>
            <p:ph idx="1" type="body"/>
          </p:nvPr>
        </p:nvSpPr>
        <p:spPr>
          <a:xfrm>
            <a:off x="1203546" y="886620"/>
            <a:ext cx="5511019" cy="544670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000"/>
              <a:buNone/>
            </a:pPr>
            <a:r>
              <a:rPr b="0" i="0" lang="es-ES" sz="2000"/>
              <a:t>Lo bien que una región salga de una crisis depende de lo rápido que sea capaz de comprender la situación y de adaptarse a la nueva normalidad. </a:t>
            </a:r>
            <a:endParaRPr/>
          </a:p>
          <a:p>
            <a:pPr indent="0" lvl="0" marL="0" rtl="0" algn="l">
              <a:lnSpc>
                <a:spcPct val="100000"/>
              </a:lnSpc>
              <a:spcBef>
                <a:spcPts val="0"/>
              </a:spcBef>
              <a:spcAft>
                <a:spcPts val="0"/>
              </a:spcAft>
              <a:buClr>
                <a:schemeClr val="lt1"/>
              </a:buClr>
              <a:buSzPts val="2000"/>
              <a:buNone/>
            </a:pPr>
            <a:r>
              <a:t/>
            </a:r>
            <a:endParaRPr sz="2000"/>
          </a:p>
          <a:p>
            <a:pPr indent="0" lvl="0" marL="0" rtl="0" algn="l">
              <a:lnSpc>
                <a:spcPct val="100000"/>
              </a:lnSpc>
              <a:spcBef>
                <a:spcPts val="0"/>
              </a:spcBef>
              <a:spcAft>
                <a:spcPts val="0"/>
              </a:spcAft>
              <a:buClr>
                <a:schemeClr val="lt1"/>
              </a:buClr>
              <a:buSzPts val="2000"/>
              <a:buNone/>
            </a:pPr>
            <a:r>
              <a:rPr b="0" i="0" lang="es-ES" sz="2000"/>
              <a:t>Lo más importante es garantizar que el TCMT se mantenga bien informado y utilice sus conocimientos para reaccionar en el momento oportuno, cuando la crisis empiece a remitir y haya un mejor acceso a los mercados lo antes posible.</a:t>
            </a:r>
            <a:endParaRPr/>
          </a:p>
          <a:p>
            <a:pPr indent="0" lvl="0" marL="0" rtl="0" algn="l">
              <a:lnSpc>
                <a:spcPct val="100000"/>
              </a:lnSpc>
              <a:spcBef>
                <a:spcPts val="0"/>
              </a:spcBef>
              <a:spcAft>
                <a:spcPts val="0"/>
              </a:spcAft>
              <a:buClr>
                <a:schemeClr val="lt1"/>
              </a:buClr>
              <a:buSzPts val="2000"/>
              <a:buNone/>
            </a:pPr>
            <a:r>
              <a:t/>
            </a:r>
            <a:endParaRPr b="0" i="0" sz="2000"/>
          </a:p>
          <a:p>
            <a:pPr indent="0" lvl="0" marL="0" rtl="0" algn="l">
              <a:lnSpc>
                <a:spcPct val="100000"/>
              </a:lnSpc>
              <a:spcBef>
                <a:spcPts val="0"/>
              </a:spcBef>
              <a:spcAft>
                <a:spcPts val="0"/>
              </a:spcAft>
              <a:buClr>
                <a:schemeClr val="lt1"/>
              </a:buClr>
              <a:buSzPts val="2000"/>
              <a:buNone/>
            </a:pPr>
            <a:r>
              <a:rPr lang="es-ES" sz="2000"/>
              <a:t>Una región desarrolla sus </a:t>
            </a:r>
            <a:r>
              <a:rPr b="0" i="0" lang="es-ES" sz="2000"/>
              <a:t>herramientas de recopilación de información de mercado del siguiente modo:</a:t>
            </a:r>
            <a:endParaRPr/>
          </a:p>
          <a:p>
            <a:pPr indent="0" lvl="0" marL="0" rtl="0" algn="l">
              <a:lnSpc>
                <a:spcPct val="100000"/>
              </a:lnSpc>
              <a:spcBef>
                <a:spcPts val="0"/>
              </a:spcBef>
              <a:spcAft>
                <a:spcPts val="0"/>
              </a:spcAft>
              <a:buClr>
                <a:schemeClr val="lt1"/>
              </a:buClr>
              <a:buSzPts val="2000"/>
              <a:buNone/>
            </a:pPr>
            <a:r>
              <a:t/>
            </a:r>
            <a:endParaRPr b="0" i="0" sz="2000"/>
          </a:p>
          <a:p>
            <a:pPr indent="-342900" lvl="0" marL="342900" rtl="0" algn="l">
              <a:lnSpc>
                <a:spcPct val="100000"/>
              </a:lnSpc>
              <a:spcBef>
                <a:spcPts val="0"/>
              </a:spcBef>
              <a:spcAft>
                <a:spcPts val="0"/>
              </a:spcAft>
              <a:buClr>
                <a:schemeClr val="lt1"/>
              </a:buClr>
              <a:buSzPts val="2000"/>
              <a:buFont typeface="Noto Sans Symbols"/>
              <a:buChar char="❖"/>
            </a:pPr>
            <a:r>
              <a:rPr b="0" i="0" lang="es-ES" sz="2000"/>
              <a:t>Busque seminarios web y formación en línea que se adapten a la región y utilice el material más adecuado. Asigne a determinados miembros del equipo la tarea de aprender a gestionarlas y la formación regional.</a:t>
            </a:r>
            <a:endParaRPr/>
          </a:p>
          <a:p>
            <a:pPr indent="0" lvl="0" marL="0" rtl="0" algn="l">
              <a:lnSpc>
                <a:spcPct val="100000"/>
              </a:lnSpc>
              <a:spcBef>
                <a:spcPts val="0"/>
              </a:spcBef>
              <a:spcAft>
                <a:spcPts val="0"/>
              </a:spcAft>
              <a:buClr>
                <a:schemeClr val="lt1"/>
              </a:buClr>
              <a:buSzPts val="2000"/>
              <a:buNone/>
            </a:pPr>
            <a:r>
              <a:t/>
            </a:r>
            <a:endParaRPr sz="2000"/>
          </a:p>
        </p:txBody>
      </p:sp>
      <p:sp>
        <p:nvSpPr>
          <p:cNvPr id="1938" name="Google Shape;1938;p46"/>
          <p:cNvSpPr txBox="1"/>
          <p:nvPr>
            <p:ph idx="3" type="body"/>
          </p:nvPr>
        </p:nvSpPr>
        <p:spPr>
          <a:xfrm>
            <a:off x="1336900" y="233550"/>
            <a:ext cx="5445000" cy="582300"/>
          </a:xfrm>
          <a:prstGeom prst="rect">
            <a:avLst/>
          </a:prstGeom>
          <a:noFill/>
          <a:ln>
            <a:noFill/>
          </a:ln>
        </p:spPr>
        <p:txBody>
          <a:bodyPr anchorCtr="0" anchor="t" bIns="45700" lIns="91425" spcFirstLastPara="1" rIns="91425" wrap="square" tIns="45700">
            <a:normAutofit fontScale="77500"/>
          </a:bodyPr>
          <a:lstStyle/>
          <a:p>
            <a:pPr indent="0" lvl="0" marL="0" rtl="0" algn="ctr">
              <a:lnSpc>
                <a:spcPct val="100000"/>
              </a:lnSpc>
              <a:spcBef>
                <a:spcPts val="0"/>
              </a:spcBef>
              <a:spcAft>
                <a:spcPts val="0"/>
              </a:spcAft>
              <a:buClr>
                <a:schemeClr val="lt1"/>
              </a:buClr>
              <a:buSzPct val="100000"/>
              <a:buNone/>
            </a:pPr>
            <a:r>
              <a:rPr lang="es-ES"/>
              <a:t>TMCT Manténgase bien informado</a:t>
            </a:r>
            <a:endParaRPr/>
          </a:p>
        </p:txBody>
      </p:sp>
      <p:pic>
        <p:nvPicPr>
          <p:cNvPr descr="Document with solid fill" id="1939" name="Google Shape;1939;p46">
            <a:hlinkClick r:id="rId4"/>
          </p:cNvPr>
          <p:cNvPicPr preferRelativeResize="0"/>
          <p:nvPr/>
        </p:nvPicPr>
        <p:blipFill rotWithShape="1">
          <a:blip r:embed="rId5">
            <a:alphaModFix/>
          </a:blip>
          <a:srcRect b="0" l="0" r="0" t="0"/>
          <a:stretch/>
        </p:blipFill>
        <p:spPr>
          <a:xfrm>
            <a:off x="7010400" y="5743575"/>
            <a:ext cx="1419785" cy="1262056"/>
          </a:xfrm>
          <a:prstGeom prst="rect">
            <a:avLst/>
          </a:prstGeom>
          <a:noFill/>
          <a:ln>
            <a:noFill/>
          </a:ln>
        </p:spPr>
      </p:pic>
      <p:sp>
        <p:nvSpPr>
          <p:cNvPr id="1940" name="Google Shape;1940;p46"/>
          <p:cNvSpPr txBox="1"/>
          <p:nvPr/>
        </p:nvSpPr>
        <p:spPr>
          <a:xfrm>
            <a:off x="8128693" y="6507718"/>
            <a:ext cx="3996631" cy="369332"/>
          </a:xfrm>
          <a:prstGeom prst="rect">
            <a:avLst/>
          </a:prstGeom>
          <a:solidFill>
            <a:schemeClr val="accent2"/>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sng" cap="none" strike="noStrike">
                <a:solidFill>
                  <a:schemeClr val="lt1"/>
                </a:solidFill>
                <a:latin typeface="Calibri"/>
                <a:ea typeface="Calibri"/>
                <a:cs typeface="Calibri"/>
                <a:sym typeface="Calibri"/>
                <a:hlinkClick r:id="rId6">
                  <a:extLst>
                    <a:ext uri="{A12FA001-AC4F-418D-AE19-62706E023703}">
                      <ahyp:hlinkClr val="tx"/>
                    </a:ext>
                  </a:extLst>
                </a:hlinkClick>
              </a:rPr>
              <a:t>Cómo gestionar los riesgos en el turismo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4" name="Shape 1944"/>
        <p:cNvGrpSpPr/>
        <p:nvPr/>
      </p:nvGrpSpPr>
      <p:grpSpPr>
        <a:xfrm>
          <a:off x="0" y="0"/>
          <a:ext cx="0" cy="0"/>
          <a:chOff x="0" y="0"/>
          <a:chExt cx="0" cy="0"/>
        </a:xfrm>
      </p:grpSpPr>
      <p:pic>
        <p:nvPicPr>
          <p:cNvPr descr="Two people sitting at a table with a computer&#10;&#10;Description automatically generated with medium confidence" id="1945" name="Google Shape;1945;p47"/>
          <p:cNvPicPr preferRelativeResize="0"/>
          <p:nvPr>
            <p:ph idx="2" type="pic"/>
          </p:nvPr>
        </p:nvPicPr>
        <p:blipFill rotWithShape="1">
          <a:blip r:embed="rId3">
            <a:alphaModFix/>
          </a:blip>
          <a:srcRect b="4026" l="0" r="0" t="4026"/>
          <a:stretch/>
        </p:blipFill>
        <p:spPr>
          <a:xfrm>
            <a:off x="7343950" y="228600"/>
            <a:ext cx="4613233" cy="6362700"/>
          </a:xfrm>
          <a:prstGeom prst="rect">
            <a:avLst/>
          </a:prstGeom>
          <a:solidFill>
            <a:schemeClr val="lt1"/>
          </a:solidFill>
          <a:ln>
            <a:noFill/>
          </a:ln>
        </p:spPr>
      </p:pic>
      <p:sp>
        <p:nvSpPr>
          <p:cNvPr id="1946" name="Google Shape;1946;p47"/>
          <p:cNvSpPr txBox="1"/>
          <p:nvPr>
            <p:ph idx="1" type="body"/>
          </p:nvPr>
        </p:nvSpPr>
        <p:spPr>
          <a:xfrm>
            <a:off x="1350333" y="498336"/>
            <a:ext cx="5440991" cy="5446709"/>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lt1"/>
              </a:buClr>
              <a:buSzPts val="2200"/>
              <a:buFont typeface="Noto Sans Symbols"/>
              <a:buChar char="❖"/>
            </a:pPr>
            <a:r>
              <a:rPr b="0" i="0" lang="es-ES" sz="2200"/>
              <a:t>Asigne a los miembros del equipo la tarea de aprender constantemente de los debates en línea.</a:t>
            </a:r>
            <a:endParaRPr/>
          </a:p>
          <a:p>
            <a:pPr indent="-342900" lvl="0" marL="342900" rtl="0" algn="l">
              <a:lnSpc>
                <a:spcPct val="100000"/>
              </a:lnSpc>
              <a:spcBef>
                <a:spcPts val="1200"/>
              </a:spcBef>
              <a:spcAft>
                <a:spcPts val="0"/>
              </a:spcAft>
              <a:buClr>
                <a:schemeClr val="lt1"/>
              </a:buClr>
              <a:buSzPts val="2200"/>
              <a:buFont typeface="Noto Sans Symbols"/>
              <a:buChar char="❖"/>
            </a:pPr>
            <a:r>
              <a:rPr b="0" i="0" lang="es-ES" sz="2200"/>
              <a:t>Celebrar reuniones periódicas de inteligencia para compartir información con todo el equipo.</a:t>
            </a:r>
            <a:endParaRPr/>
          </a:p>
          <a:p>
            <a:pPr indent="-342900" lvl="0" marL="342900" rtl="0" algn="l">
              <a:lnSpc>
                <a:spcPct val="100000"/>
              </a:lnSpc>
              <a:spcBef>
                <a:spcPts val="1200"/>
              </a:spcBef>
              <a:spcAft>
                <a:spcPts val="0"/>
              </a:spcAft>
              <a:buClr>
                <a:schemeClr val="lt1"/>
              </a:buClr>
              <a:buSzPts val="2200"/>
              <a:buFont typeface="Noto Sans Symbols"/>
              <a:buChar char="❖"/>
            </a:pPr>
            <a:r>
              <a:rPr b="0" i="0" lang="es-ES" sz="2200"/>
              <a:t>Consulte las advertencias gubernamentales sobre viajes de los mercados de origen. Los avisos influirán en las decisiones personales de viajar, en la cancelación de viajes por parte de los operadores turísticos europeos y también en la posibilidad de obtener un seguro de viaje.</a:t>
            </a:r>
            <a:endParaRPr/>
          </a:p>
          <a:p>
            <a:pPr indent="-342900" lvl="0" marL="342900" rtl="0" algn="l">
              <a:lnSpc>
                <a:spcPct val="100000"/>
              </a:lnSpc>
              <a:spcBef>
                <a:spcPts val="1200"/>
              </a:spcBef>
              <a:spcAft>
                <a:spcPts val="0"/>
              </a:spcAft>
              <a:buClr>
                <a:schemeClr val="lt1"/>
              </a:buClr>
              <a:buSzPts val="2200"/>
              <a:buFont typeface="Noto Sans Symbols"/>
              <a:buChar char="❖"/>
            </a:pPr>
            <a:r>
              <a:rPr b="0" i="0" lang="es-ES" sz="2200"/>
              <a:t>La región debe asegurarse de que conoce las restricciones que el gobierno pueda haber impuesto a la entrada de visitantes.</a:t>
            </a:r>
            <a:endParaRPr/>
          </a:p>
          <a:p>
            <a:pPr indent="-342900" lvl="0" marL="342900" rtl="0" algn="l">
              <a:lnSpc>
                <a:spcPct val="100000"/>
              </a:lnSpc>
              <a:spcBef>
                <a:spcPts val="1200"/>
              </a:spcBef>
              <a:spcAft>
                <a:spcPts val="0"/>
              </a:spcAft>
              <a:buClr>
                <a:schemeClr val="lt1"/>
              </a:buClr>
              <a:buSzPts val="2200"/>
              <a:buFont typeface="Noto Sans Symbols"/>
              <a:buChar char="❖"/>
            </a:pPr>
            <a:r>
              <a:rPr b="0" i="0" lang="es-ES" sz="2200"/>
              <a:t>Crea una carpeta en línea a la que todos tengan acceso, para almacenar todas las carpetas.</a:t>
            </a:r>
            <a:endParaRPr/>
          </a:p>
          <a:p>
            <a:pPr indent="0" lvl="0" marL="0" rtl="0" algn="l">
              <a:lnSpc>
                <a:spcPct val="100000"/>
              </a:lnSpc>
              <a:spcBef>
                <a:spcPts val="1200"/>
              </a:spcBef>
              <a:spcAft>
                <a:spcPts val="0"/>
              </a:spcAft>
              <a:buClr>
                <a:schemeClr val="lt1"/>
              </a:buClr>
              <a:buSzPts val="2200"/>
              <a:buNone/>
            </a:pPr>
            <a:r>
              <a:t/>
            </a:r>
            <a:endParaRPr sz="220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0" name="Shape 1950"/>
        <p:cNvGrpSpPr/>
        <p:nvPr/>
      </p:nvGrpSpPr>
      <p:grpSpPr>
        <a:xfrm>
          <a:off x="0" y="0"/>
          <a:ext cx="0" cy="0"/>
          <a:chOff x="0" y="0"/>
          <a:chExt cx="0" cy="0"/>
        </a:xfrm>
      </p:grpSpPr>
      <p:pic>
        <p:nvPicPr>
          <p:cNvPr descr="Two people sitting at a table with a computer&#10;&#10;Description automatically generated with medium confidence" id="1951" name="Google Shape;1951;p48"/>
          <p:cNvPicPr preferRelativeResize="0"/>
          <p:nvPr>
            <p:ph idx="2" type="pic"/>
          </p:nvPr>
        </p:nvPicPr>
        <p:blipFill rotWithShape="1">
          <a:blip r:embed="rId3">
            <a:alphaModFix/>
          </a:blip>
          <a:srcRect b="4026" l="0" r="0" t="4026"/>
          <a:stretch/>
        </p:blipFill>
        <p:spPr>
          <a:xfrm>
            <a:off x="7343950" y="228600"/>
            <a:ext cx="4613233" cy="6362700"/>
          </a:xfrm>
          <a:prstGeom prst="rect">
            <a:avLst/>
          </a:prstGeom>
          <a:solidFill>
            <a:schemeClr val="lt1"/>
          </a:solidFill>
          <a:ln>
            <a:noFill/>
          </a:ln>
        </p:spPr>
      </p:pic>
      <p:sp>
        <p:nvSpPr>
          <p:cNvPr id="1952" name="Google Shape;1952;p48"/>
          <p:cNvSpPr txBox="1"/>
          <p:nvPr>
            <p:ph idx="1" type="body"/>
          </p:nvPr>
        </p:nvSpPr>
        <p:spPr>
          <a:xfrm>
            <a:off x="1350333" y="705645"/>
            <a:ext cx="5440991" cy="5446709"/>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lt1"/>
              </a:buClr>
              <a:buSzPts val="2200"/>
              <a:buFont typeface="Noto Sans Symbols"/>
              <a:buChar char="❖"/>
            </a:pPr>
            <a:r>
              <a:rPr b="0" i="0" lang="es-ES" sz="2200"/>
              <a:t>Comprometerse personalmente a aprender más sobre la crisis actual y sus repercusiones. Mantener informado al equipo sobre lo aprendido. </a:t>
            </a:r>
            <a:endParaRPr/>
          </a:p>
          <a:p>
            <a:pPr indent="-342900" lvl="0" marL="342900" rtl="0" algn="l">
              <a:lnSpc>
                <a:spcPct val="100000"/>
              </a:lnSpc>
              <a:spcBef>
                <a:spcPts val="1200"/>
              </a:spcBef>
              <a:spcAft>
                <a:spcPts val="0"/>
              </a:spcAft>
              <a:buClr>
                <a:schemeClr val="lt1"/>
              </a:buClr>
              <a:buSzPts val="2200"/>
              <a:buFont typeface="Noto Sans Symbols"/>
              <a:buChar char="❖"/>
            </a:pPr>
            <a:r>
              <a:rPr b="0" i="0" lang="es-ES" sz="2200"/>
              <a:t>Identifique diferentes puestos de escucha para cosas como seminarios web, formación en línea, actualizaciones de estado, noticias y redes sociales.</a:t>
            </a:r>
            <a:endParaRPr/>
          </a:p>
          <a:p>
            <a:pPr indent="-342900" lvl="0" marL="342900" rtl="0" algn="l">
              <a:lnSpc>
                <a:spcPct val="100000"/>
              </a:lnSpc>
              <a:spcBef>
                <a:spcPts val="1200"/>
              </a:spcBef>
              <a:spcAft>
                <a:spcPts val="0"/>
              </a:spcAft>
              <a:buClr>
                <a:schemeClr val="lt1"/>
              </a:buClr>
              <a:buSzPts val="2200"/>
              <a:buFont typeface="Noto Sans Symbols"/>
              <a:buChar char="❖"/>
            </a:pPr>
            <a:r>
              <a:rPr b="0" i="0" lang="es-ES" sz="2200"/>
              <a:t>Celebre reuniones periódicas y utilice herramientas de almacenamiento en línea para adquirir información sobre el mercado.</a:t>
            </a:r>
            <a:endParaRPr/>
          </a:p>
          <a:p>
            <a:pPr indent="0" lvl="0" marL="0" rtl="0" algn="l">
              <a:lnSpc>
                <a:spcPct val="100000"/>
              </a:lnSpc>
              <a:spcBef>
                <a:spcPts val="1200"/>
              </a:spcBef>
              <a:spcAft>
                <a:spcPts val="0"/>
              </a:spcAft>
              <a:buClr>
                <a:schemeClr val="lt1"/>
              </a:buClr>
              <a:buSzPts val="2200"/>
              <a:buNone/>
            </a:pPr>
            <a:r>
              <a:t/>
            </a:r>
            <a:endParaRPr sz="2200"/>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6" name="Shape 1956"/>
        <p:cNvGrpSpPr/>
        <p:nvPr/>
      </p:nvGrpSpPr>
      <p:grpSpPr>
        <a:xfrm>
          <a:off x="0" y="0"/>
          <a:ext cx="0" cy="0"/>
          <a:chOff x="0" y="0"/>
          <a:chExt cx="0" cy="0"/>
        </a:xfrm>
      </p:grpSpPr>
      <p:sp>
        <p:nvSpPr>
          <p:cNvPr id="1957" name="Google Shape;1957;p49"/>
          <p:cNvSpPr txBox="1"/>
          <p:nvPr>
            <p:ph idx="2" type="body"/>
          </p:nvPr>
        </p:nvSpPr>
        <p:spPr>
          <a:xfrm>
            <a:off x="1353839" y="208438"/>
            <a:ext cx="9862529" cy="582221"/>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100000"/>
              </a:lnSpc>
              <a:spcBef>
                <a:spcPts val="0"/>
              </a:spcBef>
              <a:spcAft>
                <a:spcPts val="0"/>
              </a:spcAft>
              <a:buClr>
                <a:srgbClr val="4D4D4D"/>
              </a:buClr>
              <a:buSzPct val="100000"/>
              <a:buNone/>
            </a:pPr>
            <a:r>
              <a:rPr lang="es-ES"/>
              <a:t>Manténgase informado con expertos y asesores de apoyo</a:t>
            </a:r>
            <a:endParaRPr/>
          </a:p>
        </p:txBody>
      </p:sp>
      <p:pic>
        <p:nvPicPr>
          <p:cNvPr id="1958" name="Google Shape;1958;p49"/>
          <p:cNvPicPr preferRelativeResize="0"/>
          <p:nvPr/>
        </p:nvPicPr>
        <p:blipFill rotWithShape="1">
          <a:blip r:embed="rId3">
            <a:alphaModFix/>
          </a:blip>
          <a:srcRect b="3673" l="4746" r="0" t="5420"/>
          <a:stretch/>
        </p:blipFill>
        <p:spPr>
          <a:xfrm>
            <a:off x="3356683" y="886889"/>
            <a:ext cx="5478635" cy="5429251"/>
          </a:xfrm>
          <a:prstGeom prst="rect">
            <a:avLst/>
          </a:prstGeom>
          <a:noFill/>
          <a:ln>
            <a:noFill/>
          </a:ln>
        </p:spPr>
      </p:pic>
      <p:sp>
        <p:nvSpPr>
          <p:cNvPr id="1959" name="Google Shape;1959;p49"/>
          <p:cNvSpPr txBox="1"/>
          <p:nvPr/>
        </p:nvSpPr>
        <p:spPr>
          <a:xfrm>
            <a:off x="317551" y="1105065"/>
            <a:ext cx="3641623" cy="86861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79527B"/>
              </a:buClr>
              <a:buSzPts val="1800"/>
              <a:buFont typeface="Arial"/>
              <a:buNone/>
            </a:pPr>
            <a:r>
              <a:rPr b="1" i="0" lang="es-ES" sz="1800" u="none" cap="none" strike="noStrike">
                <a:solidFill>
                  <a:srgbClr val="79527B"/>
                </a:solidFill>
                <a:latin typeface="Calibri"/>
                <a:ea typeface="Calibri"/>
                <a:cs typeface="Calibri"/>
                <a:sym typeface="Calibri"/>
              </a:rPr>
              <a:t>Planificación de la respuesta a incidentes</a:t>
            </a:r>
            <a:endParaRPr b="0" i="0" sz="1400" u="none" cap="none" strike="noStrike">
              <a:solidFill>
                <a:srgbClr val="000000"/>
              </a:solidFill>
              <a:latin typeface="Arial"/>
              <a:ea typeface="Arial"/>
              <a:cs typeface="Arial"/>
              <a:sym typeface="Arial"/>
            </a:endParaRPr>
          </a:p>
        </p:txBody>
      </p:sp>
      <p:sp>
        <p:nvSpPr>
          <p:cNvPr id="1960" name="Google Shape;1960;p49"/>
          <p:cNvSpPr txBox="1"/>
          <p:nvPr/>
        </p:nvSpPr>
        <p:spPr>
          <a:xfrm>
            <a:off x="5614413" y="3274300"/>
            <a:ext cx="970047" cy="423701"/>
          </a:xfrm>
          <a:prstGeom prst="rect">
            <a:avLst/>
          </a:prstGeom>
          <a:noFill/>
          <a:ln>
            <a:noFill/>
          </a:ln>
        </p:spPr>
        <p:txBody>
          <a:bodyPr anchorCtr="0" anchor="t" bIns="45700" lIns="91425" spcFirstLastPara="1" rIns="91425" wrap="square" tIns="45700">
            <a:noAutofit/>
          </a:bodyPr>
          <a:lstStyle/>
          <a:p>
            <a:pPr indent="0" lvl="0" marL="0" marR="0" rtl="0" algn="ctr">
              <a:lnSpc>
                <a:spcPct val="98571"/>
              </a:lnSpc>
              <a:spcBef>
                <a:spcPts val="0"/>
              </a:spcBef>
              <a:spcAft>
                <a:spcPts val="0"/>
              </a:spcAft>
              <a:buClr>
                <a:schemeClr val="lt1"/>
              </a:buClr>
              <a:buSzPts val="1400"/>
              <a:buFont typeface="Arial"/>
              <a:buNone/>
            </a:pPr>
            <a:r>
              <a:rPr b="1" i="0" lang="es-ES" sz="1400" u="none" cap="none" strike="noStrike">
                <a:solidFill>
                  <a:schemeClr val="lt1"/>
                </a:solidFill>
                <a:latin typeface="Calibri"/>
                <a:ea typeface="Calibri"/>
                <a:cs typeface="Calibri"/>
                <a:sym typeface="Calibri"/>
              </a:rPr>
              <a:t>Sistemas de alerta rápida</a:t>
            </a:r>
            <a:endParaRPr b="0" i="0" sz="1400" u="none" cap="none" strike="noStrike">
              <a:solidFill>
                <a:srgbClr val="000000"/>
              </a:solidFill>
              <a:latin typeface="Arial"/>
              <a:ea typeface="Arial"/>
              <a:cs typeface="Arial"/>
              <a:sym typeface="Arial"/>
            </a:endParaRPr>
          </a:p>
        </p:txBody>
      </p:sp>
      <p:sp>
        <p:nvSpPr>
          <p:cNvPr id="1961" name="Google Shape;1961;p49"/>
          <p:cNvSpPr txBox="1"/>
          <p:nvPr/>
        </p:nvSpPr>
        <p:spPr>
          <a:xfrm>
            <a:off x="6099436" y="2404246"/>
            <a:ext cx="970047" cy="423701"/>
          </a:xfrm>
          <a:prstGeom prst="rect">
            <a:avLst/>
          </a:prstGeom>
          <a:noFill/>
          <a:ln>
            <a:noFill/>
          </a:ln>
        </p:spPr>
        <p:txBody>
          <a:bodyPr anchorCtr="0" anchor="t" bIns="45700" lIns="91425" spcFirstLastPara="1" rIns="91425" wrap="square" tIns="45700">
            <a:noAutofit/>
          </a:bodyPr>
          <a:lstStyle/>
          <a:p>
            <a:pPr indent="0" lvl="0" marL="0" marR="0" rtl="0" algn="l">
              <a:lnSpc>
                <a:spcPct val="98181"/>
              </a:lnSpc>
              <a:spcBef>
                <a:spcPts val="0"/>
              </a:spcBef>
              <a:spcAft>
                <a:spcPts val="0"/>
              </a:spcAft>
              <a:buClr>
                <a:schemeClr val="lt1"/>
              </a:buClr>
              <a:buSzPts val="1100"/>
              <a:buFont typeface="Arial"/>
              <a:buNone/>
            </a:pPr>
            <a:r>
              <a:rPr b="0" i="0" lang="es-ES" sz="1100" u="none" cap="none" strike="noStrike">
                <a:solidFill>
                  <a:schemeClr val="lt1"/>
                </a:solidFill>
                <a:latin typeface="Calibri"/>
                <a:ea typeface="Calibri"/>
                <a:cs typeface="Calibri"/>
                <a:sym typeface="Calibri"/>
              </a:rPr>
              <a:t>Emisiones públicas de alerta de emergencia</a:t>
            </a:r>
            <a:endParaRPr b="0" i="0" sz="1400" u="none" cap="none" strike="noStrike">
              <a:solidFill>
                <a:srgbClr val="000000"/>
              </a:solidFill>
              <a:latin typeface="Arial"/>
              <a:ea typeface="Arial"/>
              <a:cs typeface="Arial"/>
              <a:sym typeface="Arial"/>
            </a:endParaRPr>
          </a:p>
        </p:txBody>
      </p:sp>
      <p:sp>
        <p:nvSpPr>
          <p:cNvPr id="1962" name="Google Shape;1962;p49"/>
          <p:cNvSpPr txBox="1"/>
          <p:nvPr/>
        </p:nvSpPr>
        <p:spPr>
          <a:xfrm>
            <a:off x="5129389" y="2590634"/>
            <a:ext cx="970047" cy="423701"/>
          </a:xfrm>
          <a:prstGeom prst="rect">
            <a:avLst/>
          </a:prstGeom>
          <a:noFill/>
          <a:ln>
            <a:noFill/>
          </a:ln>
        </p:spPr>
        <p:txBody>
          <a:bodyPr anchorCtr="0" anchor="t" bIns="45700" lIns="91425" spcFirstLastPara="1" rIns="91425" wrap="square" tIns="45700">
            <a:noAutofit/>
          </a:bodyPr>
          <a:lstStyle/>
          <a:p>
            <a:pPr indent="0" lvl="0" marL="0" marR="0" rtl="0" algn="l">
              <a:lnSpc>
                <a:spcPct val="98181"/>
              </a:lnSpc>
              <a:spcBef>
                <a:spcPts val="0"/>
              </a:spcBef>
              <a:spcAft>
                <a:spcPts val="0"/>
              </a:spcAft>
              <a:buClr>
                <a:schemeClr val="lt1"/>
              </a:buClr>
              <a:buSzPts val="1100"/>
              <a:buFont typeface="Arial"/>
              <a:buNone/>
            </a:pPr>
            <a:r>
              <a:rPr b="0" i="0" lang="es-ES" sz="1100" u="none" cap="none" strike="noStrike">
                <a:solidFill>
                  <a:schemeClr val="lt1"/>
                </a:solidFill>
                <a:latin typeface="Calibri"/>
                <a:ea typeface="Calibri"/>
                <a:cs typeface="Calibri"/>
                <a:sym typeface="Calibri"/>
              </a:rPr>
              <a:t>Oficina de Meteorología</a:t>
            </a:r>
            <a:endParaRPr b="0" i="0" sz="1400" u="none" cap="none" strike="noStrike">
              <a:solidFill>
                <a:srgbClr val="000000"/>
              </a:solidFill>
              <a:latin typeface="Arial"/>
              <a:ea typeface="Arial"/>
              <a:cs typeface="Arial"/>
              <a:sym typeface="Arial"/>
            </a:endParaRPr>
          </a:p>
        </p:txBody>
      </p:sp>
      <p:sp>
        <p:nvSpPr>
          <p:cNvPr id="1963" name="Google Shape;1963;p49"/>
          <p:cNvSpPr txBox="1"/>
          <p:nvPr/>
        </p:nvSpPr>
        <p:spPr>
          <a:xfrm>
            <a:off x="4727456" y="3217149"/>
            <a:ext cx="1060395" cy="423701"/>
          </a:xfrm>
          <a:prstGeom prst="rect">
            <a:avLst/>
          </a:prstGeom>
          <a:noFill/>
          <a:ln>
            <a:noFill/>
          </a:ln>
        </p:spPr>
        <p:txBody>
          <a:bodyPr anchorCtr="0" anchor="t" bIns="45700" lIns="91425" spcFirstLastPara="1" rIns="91425" wrap="square" tIns="45700">
            <a:noAutofit/>
          </a:bodyPr>
          <a:lstStyle/>
          <a:p>
            <a:pPr indent="0" lvl="0" marL="0" marR="0" rtl="0" algn="l">
              <a:lnSpc>
                <a:spcPct val="98181"/>
              </a:lnSpc>
              <a:spcBef>
                <a:spcPts val="0"/>
              </a:spcBef>
              <a:spcAft>
                <a:spcPts val="0"/>
              </a:spcAft>
              <a:buClr>
                <a:schemeClr val="lt1"/>
              </a:buClr>
              <a:buSzPts val="1100"/>
              <a:buFont typeface="Arial"/>
              <a:buNone/>
            </a:pPr>
            <a:r>
              <a:rPr b="0" i="0" lang="es-ES" sz="1100" u="none" cap="none" strike="noStrike">
                <a:solidFill>
                  <a:schemeClr val="lt1"/>
                </a:solidFill>
                <a:latin typeface="Calibri"/>
                <a:ea typeface="Calibri"/>
                <a:cs typeface="Calibri"/>
                <a:sym typeface="Calibri"/>
              </a:rPr>
              <a:t>Internet-</a:t>
            </a:r>
            <a:endParaRPr b="0" i="0" sz="1400" u="none" cap="none" strike="noStrike">
              <a:solidFill>
                <a:srgbClr val="000000"/>
              </a:solidFill>
              <a:latin typeface="Arial"/>
              <a:ea typeface="Arial"/>
              <a:cs typeface="Arial"/>
              <a:sym typeface="Arial"/>
            </a:endParaRPr>
          </a:p>
          <a:p>
            <a:pPr indent="0" lvl="0" marL="0" marR="0" rtl="0" algn="l">
              <a:lnSpc>
                <a:spcPct val="98181"/>
              </a:lnSpc>
              <a:spcBef>
                <a:spcPts val="0"/>
              </a:spcBef>
              <a:spcAft>
                <a:spcPts val="0"/>
              </a:spcAft>
              <a:buClr>
                <a:schemeClr val="lt1"/>
              </a:buClr>
              <a:buSzPts val="1100"/>
              <a:buFont typeface="Arial"/>
              <a:buNone/>
            </a:pPr>
            <a:r>
              <a:rPr b="0" i="0" lang="es-ES" sz="1100" u="none" cap="none" strike="noStrike">
                <a:solidFill>
                  <a:schemeClr val="lt1"/>
                </a:solidFill>
                <a:latin typeface="Calibri"/>
                <a:ea typeface="Calibri"/>
                <a:cs typeface="Calibri"/>
                <a:sym typeface="Calibri"/>
              </a:rPr>
              <a:t>difusión de la información</a:t>
            </a:r>
            <a:endParaRPr b="0" i="0" sz="1400" u="none" cap="none" strike="noStrike">
              <a:solidFill>
                <a:srgbClr val="000000"/>
              </a:solidFill>
              <a:latin typeface="Arial"/>
              <a:ea typeface="Arial"/>
              <a:cs typeface="Arial"/>
              <a:sym typeface="Arial"/>
            </a:endParaRPr>
          </a:p>
        </p:txBody>
      </p:sp>
      <p:sp>
        <p:nvSpPr>
          <p:cNvPr id="1964" name="Google Shape;1964;p49"/>
          <p:cNvSpPr txBox="1"/>
          <p:nvPr/>
        </p:nvSpPr>
        <p:spPr>
          <a:xfrm>
            <a:off x="5084214" y="4109984"/>
            <a:ext cx="1060395" cy="423701"/>
          </a:xfrm>
          <a:prstGeom prst="rect">
            <a:avLst/>
          </a:prstGeom>
          <a:noFill/>
          <a:ln>
            <a:noFill/>
          </a:ln>
        </p:spPr>
        <p:txBody>
          <a:bodyPr anchorCtr="0" anchor="t" bIns="45700" lIns="91425" spcFirstLastPara="1" rIns="91425" wrap="square" tIns="45700">
            <a:noAutofit/>
          </a:bodyPr>
          <a:lstStyle/>
          <a:p>
            <a:pPr indent="0" lvl="0" marL="0" marR="0" rtl="0" algn="l">
              <a:lnSpc>
                <a:spcPct val="98181"/>
              </a:lnSpc>
              <a:spcBef>
                <a:spcPts val="0"/>
              </a:spcBef>
              <a:spcAft>
                <a:spcPts val="0"/>
              </a:spcAft>
              <a:buClr>
                <a:schemeClr val="lt1"/>
              </a:buClr>
              <a:buSzPts val="1100"/>
              <a:buFont typeface="Arial"/>
              <a:buNone/>
            </a:pPr>
            <a:r>
              <a:rPr b="0" i="0" lang="es-ES" sz="1100" u="none" cap="none" strike="noStrike">
                <a:solidFill>
                  <a:schemeClr val="lt1"/>
                </a:solidFill>
                <a:latin typeface="Calibri"/>
                <a:ea typeface="Calibri"/>
                <a:cs typeface="Calibri"/>
                <a:sym typeface="Calibri"/>
              </a:rPr>
              <a:t>Arreglos del centro de llamadas</a:t>
            </a:r>
            <a:endParaRPr b="0" i="0" sz="1400" u="none" cap="none" strike="noStrike">
              <a:solidFill>
                <a:srgbClr val="000000"/>
              </a:solidFill>
              <a:latin typeface="Arial"/>
              <a:ea typeface="Arial"/>
              <a:cs typeface="Arial"/>
              <a:sym typeface="Arial"/>
            </a:endParaRPr>
          </a:p>
        </p:txBody>
      </p:sp>
      <p:sp>
        <p:nvSpPr>
          <p:cNvPr id="1965" name="Google Shape;1965;p49"/>
          <p:cNvSpPr txBox="1"/>
          <p:nvPr/>
        </p:nvSpPr>
        <p:spPr>
          <a:xfrm>
            <a:off x="6119194" y="4109984"/>
            <a:ext cx="1060395" cy="423701"/>
          </a:xfrm>
          <a:prstGeom prst="rect">
            <a:avLst/>
          </a:prstGeom>
          <a:noFill/>
          <a:ln>
            <a:noFill/>
          </a:ln>
        </p:spPr>
        <p:txBody>
          <a:bodyPr anchorCtr="0" anchor="t" bIns="45700" lIns="91425" spcFirstLastPara="1" rIns="91425" wrap="square" tIns="45700">
            <a:noAutofit/>
          </a:bodyPr>
          <a:lstStyle/>
          <a:p>
            <a:pPr indent="0" lvl="0" marL="0" marR="0" rtl="0" algn="l">
              <a:lnSpc>
                <a:spcPct val="98181"/>
              </a:lnSpc>
              <a:spcBef>
                <a:spcPts val="0"/>
              </a:spcBef>
              <a:spcAft>
                <a:spcPts val="0"/>
              </a:spcAft>
              <a:buClr>
                <a:schemeClr val="lt1"/>
              </a:buClr>
              <a:buSzPts val="1100"/>
              <a:buFont typeface="Arial"/>
              <a:buNone/>
            </a:pPr>
            <a:r>
              <a:rPr b="0" i="0" lang="es-ES" sz="1100" u="none" cap="none" strike="noStrike">
                <a:solidFill>
                  <a:schemeClr val="lt1"/>
                </a:solidFill>
                <a:latin typeface="Calibri"/>
                <a:ea typeface="Calibri"/>
                <a:cs typeface="Calibri"/>
                <a:sym typeface="Calibri"/>
              </a:rPr>
              <a:t>Alerta de emergencia (EA)</a:t>
            </a:r>
            <a:endParaRPr b="0" i="0" sz="1400" u="none" cap="none" strike="noStrike">
              <a:solidFill>
                <a:srgbClr val="000000"/>
              </a:solidFill>
              <a:latin typeface="Arial"/>
              <a:ea typeface="Arial"/>
              <a:cs typeface="Arial"/>
              <a:sym typeface="Arial"/>
            </a:endParaRPr>
          </a:p>
        </p:txBody>
      </p:sp>
      <p:sp>
        <p:nvSpPr>
          <p:cNvPr id="1966" name="Google Shape;1966;p49"/>
          <p:cNvSpPr txBox="1"/>
          <p:nvPr/>
        </p:nvSpPr>
        <p:spPr>
          <a:xfrm>
            <a:off x="6626004" y="3187861"/>
            <a:ext cx="886958" cy="423701"/>
          </a:xfrm>
          <a:prstGeom prst="rect">
            <a:avLst/>
          </a:prstGeom>
          <a:noFill/>
          <a:ln>
            <a:noFill/>
          </a:ln>
        </p:spPr>
        <p:txBody>
          <a:bodyPr anchorCtr="0" anchor="t" bIns="45700" lIns="91425" spcFirstLastPara="1" rIns="91425" wrap="square" tIns="45700">
            <a:noAutofit/>
          </a:bodyPr>
          <a:lstStyle/>
          <a:p>
            <a:pPr indent="0" lvl="0" marL="0" marR="0" rtl="0" algn="l">
              <a:lnSpc>
                <a:spcPct val="98181"/>
              </a:lnSpc>
              <a:spcBef>
                <a:spcPts val="0"/>
              </a:spcBef>
              <a:spcAft>
                <a:spcPts val="0"/>
              </a:spcAft>
              <a:buClr>
                <a:schemeClr val="lt1"/>
              </a:buClr>
              <a:buSzPts val="1100"/>
              <a:buFont typeface="Arial"/>
              <a:buNone/>
            </a:pPr>
            <a:r>
              <a:rPr b="0" i="0" lang="es-ES" sz="1100" u="none" cap="none" strike="noStrike">
                <a:solidFill>
                  <a:schemeClr val="lt1"/>
                </a:solidFill>
                <a:latin typeface="Calibri"/>
                <a:ea typeface="Calibri"/>
                <a:cs typeface="Calibri"/>
                <a:sym typeface="Calibri"/>
              </a:rPr>
              <a:t>Señal de advertencia de emergencia estándar (SWES)</a:t>
            </a:r>
            <a:endParaRPr b="0" i="0" sz="1400" u="none" cap="none" strike="noStrike">
              <a:solidFill>
                <a:srgbClr val="000000"/>
              </a:solidFill>
              <a:latin typeface="Arial"/>
              <a:ea typeface="Arial"/>
              <a:cs typeface="Arial"/>
              <a:sym typeface="Arial"/>
            </a:endParaRPr>
          </a:p>
        </p:txBody>
      </p:sp>
      <p:sp>
        <p:nvSpPr>
          <p:cNvPr id="1967" name="Google Shape;1967;p49"/>
          <p:cNvSpPr txBox="1"/>
          <p:nvPr/>
        </p:nvSpPr>
        <p:spPr>
          <a:xfrm>
            <a:off x="6126137" y="1288215"/>
            <a:ext cx="1607650" cy="95002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79527B"/>
              </a:buClr>
              <a:buSzPts val="800"/>
              <a:buFont typeface="Arial"/>
              <a:buNone/>
            </a:pPr>
            <a:r>
              <a:rPr b="0" i="0" lang="es-ES" sz="800" u="none" cap="none" strike="noStrike">
                <a:solidFill>
                  <a:srgbClr val="79527B"/>
                </a:solidFill>
                <a:latin typeface="Calibri"/>
                <a:ea typeface="Calibri"/>
                <a:cs typeface="Calibri"/>
                <a:sym typeface="Calibri"/>
              </a:rPr>
              <a:t>En situaciones en las que las personas, los bienes o el medio ambiente se encuentren bajo amenaza inminente o emergente, se solicitará la ayuda de los medios de comunicación para emitir avisos de emergencia al público.</a:t>
            </a:r>
            <a:endParaRPr b="0" i="0" sz="1400" u="none" cap="none" strike="noStrike">
              <a:solidFill>
                <a:srgbClr val="000000"/>
              </a:solidFill>
              <a:latin typeface="Arial"/>
              <a:ea typeface="Arial"/>
              <a:cs typeface="Arial"/>
              <a:sym typeface="Arial"/>
            </a:endParaRPr>
          </a:p>
        </p:txBody>
      </p:sp>
      <p:sp>
        <p:nvSpPr>
          <p:cNvPr id="1968" name="Google Shape;1968;p49"/>
          <p:cNvSpPr txBox="1"/>
          <p:nvPr/>
        </p:nvSpPr>
        <p:spPr>
          <a:xfrm>
            <a:off x="7419228" y="2867635"/>
            <a:ext cx="1115172" cy="159216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79527B"/>
              </a:buClr>
              <a:buSzPts val="800"/>
              <a:buFont typeface="Arial"/>
              <a:buNone/>
            </a:pPr>
            <a:r>
              <a:rPr b="0" i="0" lang="es-ES" sz="800" u="none" cap="none" strike="noStrike">
                <a:solidFill>
                  <a:srgbClr val="79527B"/>
                </a:solidFill>
                <a:latin typeface="Calibri"/>
                <a:ea typeface="Calibri"/>
                <a:cs typeface="Calibri"/>
                <a:sym typeface="Calibri"/>
              </a:rPr>
              <a:t>Sonido de sirena ululante que puede emitirse por radio o televisión en cualquier lugar de Australia para llamar la atención sobre el hecho de que está a punto de emitirse un mensaje de seguridad urgente y que puede utilizarse en caso de crisis o emergencia.</a:t>
            </a:r>
            <a:endParaRPr b="0" i="0" sz="1400" u="none" cap="none" strike="noStrike">
              <a:solidFill>
                <a:srgbClr val="000000"/>
              </a:solidFill>
              <a:latin typeface="Arial"/>
              <a:ea typeface="Arial"/>
              <a:cs typeface="Arial"/>
              <a:sym typeface="Arial"/>
            </a:endParaRPr>
          </a:p>
        </p:txBody>
      </p:sp>
      <p:sp>
        <p:nvSpPr>
          <p:cNvPr id="1969" name="Google Shape;1969;p49"/>
          <p:cNvSpPr txBox="1"/>
          <p:nvPr/>
        </p:nvSpPr>
        <p:spPr>
          <a:xfrm>
            <a:off x="6289016" y="4859878"/>
            <a:ext cx="1844845" cy="58676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79527B"/>
              </a:buClr>
              <a:buSzPts val="800"/>
              <a:buFont typeface="Arial"/>
              <a:buNone/>
            </a:pPr>
            <a:r>
              <a:rPr b="0" i="0" lang="es-ES" sz="800" u="none" cap="none" strike="noStrike">
                <a:solidFill>
                  <a:srgbClr val="79527B"/>
                </a:solidFill>
                <a:latin typeface="Calibri"/>
                <a:ea typeface="Calibri"/>
                <a:cs typeface="Calibri"/>
                <a:sym typeface="Calibri"/>
              </a:rPr>
              <a:t>Actualmente permite enviar avisos de emergencia / mensajes de voz a teléfonos fijos y avisos SMS a teléfonos móviles. </a:t>
            </a:r>
            <a:endParaRPr b="0" i="0" sz="1400" u="none" cap="none" strike="noStrike">
              <a:solidFill>
                <a:srgbClr val="000000"/>
              </a:solidFill>
              <a:latin typeface="Arial"/>
              <a:ea typeface="Arial"/>
              <a:cs typeface="Arial"/>
              <a:sym typeface="Arial"/>
            </a:endParaRPr>
          </a:p>
        </p:txBody>
      </p:sp>
      <p:sp>
        <p:nvSpPr>
          <p:cNvPr id="1970" name="Google Shape;1970;p49"/>
          <p:cNvSpPr txBox="1"/>
          <p:nvPr/>
        </p:nvSpPr>
        <p:spPr>
          <a:xfrm>
            <a:off x="4320501" y="4859878"/>
            <a:ext cx="1844845" cy="58676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79527B"/>
              </a:buClr>
              <a:buSzPts val="800"/>
              <a:buFont typeface="Arial"/>
              <a:buNone/>
            </a:pPr>
            <a:r>
              <a:rPr b="0" i="0" lang="es-ES" sz="800" u="none" cap="none" strike="noStrike">
                <a:solidFill>
                  <a:srgbClr val="79527B"/>
                </a:solidFill>
                <a:latin typeface="Calibri"/>
                <a:ea typeface="Calibri"/>
                <a:cs typeface="Calibri"/>
                <a:sym typeface="Calibri"/>
              </a:rPr>
              <a:t>Las Autoridades de Control y las Autoridades de Gestión de Peligros son responsables de garantizar la existencia de un centro de llamadas adecuado</a:t>
            </a:r>
            <a:endParaRPr b="0" i="0" sz="1400" u="none" cap="none" strike="noStrike">
              <a:solidFill>
                <a:srgbClr val="000000"/>
              </a:solidFill>
              <a:latin typeface="Arial"/>
              <a:ea typeface="Arial"/>
              <a:cs typeface="Arial"/>
              <a:sym typeface="Arial"/>
            </a:endParaRPr>
          </a:p>
        </p:txBody>
      </p:sp>
      <p:sp>
        <p:nvSpPr>
          <p:cNvPr id="1971" name="Google Shape;1971;p49"/>
          <p:cNvSpPr txBox="1"/>
          <p:nvPr/>
        </p:nvSpPr>
        <p:spPr>
          <a:xfrm>
            <a:off x="3583668" y="3093307"/>
            <a:ext cx="1115172" cy="97284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79527B"/>
              </a:buClr>
              <a:buSzPts val="800"/>
              <a:buFont typeface="Arial"/>
              <a:buNone/>
            </a:pPr>
            <a:r>
              <a:rPr b="0" i="0" lang="es-ES" sz="800" u="none" cap="none" strike="noStrike">
                <a:solidFill>
                  <a:srgbClr val="79527B"/>
                </a:solidFill>
                <a:latin typeface="Calibri"/>
                <a:ea typeface="Calibri"/>
                <a:cs typeface="Calibri"/>
                <a:sym typeface="Calibri"/>
              </a:rPr>
              <a:t>La información sobre catástrofes graves será difundida por la Policía, los Servicios de Emergencia o la Oficina de Meteorología en sus sitios web.</a:t>
            </a:r>
            <a:endParaRPr b="0" i="0" sz="1400" u="none" cap="none" strike="noStrike">
              <a:solidFill>
                <a:srgbClr val="000000"/>
              </a:solidFill>
              <a:latin typeface="Arial"/>
              <a:ea typeface="Arial"/>
              <a:cs typeface="Arial"/>
              <a:sym typeface="Arial"/>
            </a:endParaRPr>
          </a:p>
        </p:txBody>
      </p:sp>
      <p:sp>
        <p:nvSpPr>
          <p:cNvPr id="1972" name="Google Shape;1972;p49"/>
          <p:cNvSpPr txBox="1"/>
          <p:nvPr/>
        </p:nvSpPr>
        <p:spPr>
          <a:xfrm>
            <a:off x="4320501" y="1576745"/>
            <a:ext cx="1745363" cy="58676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79527B"/>
              </a:buClr>
              <a:buSzPts val="800"/>
              <a:buFont typeface="Arial"/>
              <a:buNone/>
            </a:pPr>
            <a:r>
              <a:rPr b="0" i="0" lang="es-ES" sz="800" u="none" cap="none" strike="noStrike">
                <a:solidFill>
                  <a:srgbClr val="79527B"/>
                </a:solidFill>
                <a:latin typeface="Calibri"/>
                <a:ea typeface="Calibri"/>
                <a:cs typeface="Calibri"/>
                <a:sym typeface="Calibri"/>
              </a:rPr>
              <a:t>La Oficina de Meteorología, en coordinación con los Servicios de Emergencia, distribuye información pública sobre crisis y directrices de actuación.</a:t>
            </a:r>
            <a:endParaRPr b="0" i="0" sz="1400" u="none" cap="none" strike="noStrike">
              <a:solidFill>
                <a:srgbClr val="000000"/>
              </a:solidFill>
              <a:latin typeface="Arial"/>
              <a:ea typeface="Arial"/>
              <a:cs typeface="Arial"/>
              <a:sym typeface="Arial"/>
            </a:endParaRPr>
          </a:p>
        </p:txBody>
      </p:sp>
      <p:sp>
        <p:nvSpPr>
          <p:cNvPr id="1973" name="Google Shape;1973;p49"/>
          <p:cNvSpPr txBox="1"/>
          <p:nvPr/>
        </p:nvSpPr>
        <p:spPr>
          <a:xfrm>
            <a:off x="8776446" y="4473388"/>
            <a:ext cx="2277035"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1"/>
                </a:solidFill>
                <a:latin typeface="Calibri"/>
                <a:ea typeface="Calibri"/>
                <a:cs typeface="Calibri"/>
                <a:sym typeface="Calibri"/>
              </a:rPr>
              <a:t>Fuente desconocida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2" name="Shape 1232"/>
        <p:cNvGrpSpPr/>
        <p:nvPr/>
      </p:nvGrpSpPr>
      <p:grpSpPr>
        <a:xfrm>
          <a:off x="0" y="0"/>
          <a:ext cx="0" cy="0"/>
          <a:chOff x="0" y="0"/>
          <a:chExt cx="0" cy="0"/>
        </a:xfrm>
      </p:grpSpPr>
      <p:sp>
        <p:nvSpPr>
          <p:cNvPr id="1233" name="Google Shape;1233;p5"/>
          <p:cNvSpPr txBox="1"/>
          <p:nvPr>
            <p:ph idx="1" type="body"/>
          </p:nvPr>
        </p:nvSpPr>
        <p:spPr>
          <a:xfrm>
            <a:off x="733139" y="237808"/>
            <a:ext cx="4716425" cy="582221"/>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rgbClr val="3AA091"/>
              </a:buClr>
              <a:buSzPts val="3600"/>
              <a:buNone/>
            </a:pPr>
            <a:r>
              <a:rPr lang="es-ES">
                <a:solidFill>
                  <a:srgbClr val="3AA091"/>
                </a:solidFill>
              </a:rPr>
              <a:t>Resultados del aprendizaje</a:t>
            </a:r>
            <a:endParaRPr/>
          </a:p>
        </p:txBody>
      </p:sp>
      <p:sp>
        <p:nvSpPr>
          <p:cNvPr id="1234" name="Google Shape;1234;p5"/>
          <p:cNvSpPr txBox="1"/>
          <p:nvPr>
            <p:ph idx="3" type="body"/>
          </p:nvPr>
        </p:nvSpPr>
        <p:spPr>
          <a:xfrm>
            <a:off x="323615" y="753036"/>
            <a:ext cx="5395868" cy="5867156"/>
          </a:xfrm>
          <a:prstGeom prst="rect">
            <a:avLst/>
          </a:prstGeom>
          <a:solidFill>
            <a:schemeClr val="lt1"/>
          </a:solidFill>
          <a:ln>
            <a:noFill/>
          </a:ln>
        </p:spPr>
        <p:txBody>
          <a:bodyPr anchorCtr="0" anchor="t" bIns="45700" lIns="91425" spcFirstLastPara="1" rIns="91425" wrap="square" tIns="45700">
            <a:noAutofit/>
          </a:bodyPr>
          <a:lstStyle/>
          <a:p>
            <a:pPr indent="-336550" lvl="0" marL="342900" rtl="0" algn="l">
              <a:lnSpc>
                <a:spcPct val="100000"/>
              </a:lnSpc>
              <a:spcBef>
                <a:spcPts val="0"/>
              </a:spcBef>
              <a:spcAft>
                <a:spcPts val="0"/>
              </a:spcAft>
              <a:buClr>
                <a:srgbClr val="3AA091"/>
              </a:buClr>
              <a:buSzPts val="1800"/>
              <a:buFont typeface="Noto Sans Symbols"/>
              <a:buChar char="❖"/>
            </a:pPr>
            <a:r>
              <a:rPr b="1" lang="es-ES" sz="1800">
                <a:solidFill>
                  <a:srgbClr val="3AA091"/>
                </a:solidFill>
              </a:rPr>
              <a:t>Aprenda </a:t>
            </a:r>
            <a:r>
              <a:rPr lang="es-ES" sz="1800"/>
              <a:t>a activar una crisis regional notificándola al TCMT (Equipo de Gestión de Crisis Turísticas)</a:t>
            </a:r>
            <a:endParaRPr sz="2300"/>
          </a:p>
          <a:p>
            <a:pPr indent="-336550" lvl="0" marL="342900" rtl="0" algn="l">
              <a:lnSpc>
                <a:spcPct val="100000"/>
              </a:lnSpc>
              <a:spcBef>
                <a:spcPts val="0"/>
              </a:spcBef>
              <a:spcAft>
                <a:spcPts val="0"/>
              </a:spcAft>
              <a:buClr>
                <a:srgbClr val="7A547C"/>
              </a:buClr>
              <a:buSzPts val="1800"/>
              <a:buFont typeface="Noto Sans Symbols"/>
              <a:buChar char="❖"/>
            </a:pPr>
            <a:r>
              <a:rPr b="1" lang="es-ES" sz="1800">
                <a:solidFill>
                  <a:srgbClr val="7A547C"/>
                </a:solidFill>
              </a:rPr>
              <a:t>Familiarizarse </a:t>
            </a:r>
            <a:r>
              <a:rPr lang="es-ES" sz="1800"/>
              <a:t>con los diferentes protocolos regionales de crisis, niveles de activación y respuesta. </a:t>
            </a:r>
            <a:endParaRPr sz="2300"/>
          </a:p>
          <a:p>
            <a:pPr indent="-336550" lvl="0" marL="342900" rtl="0" algn="l">
              <a:lnSpc>
                <a:spcPct val="100000"/>
              </a:lnSpc>
              <a:spcBef>
                <a:spcPts val="0"/>
              </a:spcBef>
              <a:spcAft>
                <a:spcPts val="0"/>
              </a:spcAft>
              <a:buClr>
                <a:srgbClr val="002060"/>
              </a:buClr>
              <a:buSzPts val="1800"/>
              <a:buFont typeface="Noto Sans Symbols"/>
              <a:buChar char="❖"/>
            </a:pPr>
            <a:r>
              <a:rPr b="1" lang="es-ES" sz="1800">
                <a:solidFill>
                  <a:srgbClr val="002060"/>
                </a:solidFill>
              </a:rPr>
              <a:t>Comprender </a:t>
            </a:r>
            <a:r>
              <a:rPr lang="es-ES" sz="1800"/>
              <a:t>cómo una respuesta coordinada es un requisito previo para que una región pueda gestionar la tranquilidad y el control</a:t>
            </a:r>
            <a:endParaRPr sz="2300"/>
          </a:p>
          <a:p>
            <a:pPr indent="-336550" lvl="0" marL="342900" rtl="0" algn="l">
              <a:lnSpc>
                <a:spcPct val="100000"/>
              </a:lnSpc>
              <a:spcBef>
                <a:spcPts val="0"/>
              </a:spcBef>
              <a:spcAft>
                <a:spcPts val="0"/>
              </a:spcAft>
              <a:buClr>
                <a:srgbClr val="F27954"/>
              </a:buClr>
              <a:buSzPts val="1800"/>
              <a:buFont typeface="Noto Sans Symbols"/>
              <a:buChar char="❖"/>
            </a:pPr>
            <a:r>
              <a:rPr b="1" lang="es-ES" sz="1800">
                <a:solidFill>
                  <a:srgbClr val="F27954"/>
                </a:solidFill>
              </a:rPr>
              <a:t>Aprenda</a:t>
            </a:r>
            <a:r>
              <a:rPr lang="es-ES" sz="1800"/>
              <a:t> a optimizar la inteligencia para que una región pueda estar bien informada y adaptarse rápidamente a una nueva norma</a:t>
            </a:r>
            <a:endParaRPr sz="2300"/>
          </a:p>
          <a:p>
            <a:pPr indent="-336550" lvl="0" marL="342900" rtl="0" algn="l">
              <a:lnSpc>
                <a:spcPct val="100000"/>
              </a:lnSpc>
              <a:spcBef>
                <a:spcPts val="0"/>
              </a:spcBef>
              <a:spcAft>
                <a:spcPts val="0"/>
              </a:spcAft>
              <a:buClr>
                <a:srgbClr val="916395"/>
              </a:buClr>
              <a:buSzPts val="1800"/>
              <a:buFont typeface="Noto Sans Symbols"/>
              <a:buChar char="❖"/>
            </a:pPr>
            <a:r>
              <a:rPr b="1" lang="es-ES" sz="1800">
                <a:solidFill>
                  <a:srgbClr val="916395"/>
                </a:solidFill>
              </a:rPr>
              <a:t>Aprenda </a:t>
            </a:r>
            <a:r>
              <a:rPr lang="es-ES" sz="1800"/>
              <a:t>a establecer sistemas de comunicación regionales para disponer de información holística, actualizada y en tiempo real, de modo que todos puedan reaccionar adecuadamente ante una crisis </a:t>
            </a:r>
            <a:endParaRPr sz="2300"/>
          </a:p>
          <a:p>
            <a:pPr indent="-336550" lvl="0" marL="342900" rtl="0" algn="l">
              <a:lnSpc>
                <a:spcPct val="100000"/>
              </a:lnSpc>
              <a:spcBef>
                <a:spcPts val="0"/>
              </a:spcBef>
              <a:spcAft>
                <a:spcPts val="0"/>
              </a:spcAft>
              <a:buClr>
                <a:srgbClr val="3AA091"/>
              </a:buClr>
              <a:buSzPts val="1800"/>
              <a:buFont typeface="Noto Sans Symbols"/>
              <a:buChar char="❖"/>
            </a:pPr>
            <a:r>
              <a:rPr b="1" lang="es-ES" sz="1800">
                <a:solidFill>
                  <a:srgbClr val="3AA091"/>
                </a:solidFill>
              </a:rPr>
              <a:t>Comprender </a:t>
            </a:r>
            <a:r>
              <a:rPr lang="es-ES" sz="1800"/>
              <a:t>cómo trabajar y comunicarse con la industria y familiarizarse con el papel del TCMT y su función integral para solidificar la colaboración de las partes interesadas, las emergencias, el gobierno local y las comunidades.</a:t>
            </a:r>
            <a:endParaRPr sz="2300"/>
          </a:p>
        </p:txBody>
      </p:sp>
      <p:pic>
        <p:nvPicPr>
          <p:cNvPr descr="A firefighter putting out a fire&#10;&#10;Description automatically generated with medium confidence" id="1235" name="Google Shape;1235;p5"/>
          <p:cNvPicPr preferRelativeResize="0"/>
          <p:nvPr>
            <p:ph idx="2" type="pic"/>
          </p:nvPr>
        </p:nvPicPr>
        <p:blipFill rotWithShape="1">
          <a:blip r:embed="rId3">
            <a:alphaModFix/>
          </a:blip>
          <a:srcRect b="0" l="38490" r="5363" t="0"/>
          <a:stretch/>
        </p:blipFill>
        <p:spPr>
          <a:xfrm>
            <a:off x="5957047" y="0"/>
            <a:ext cx="5395869" cy="6858001"/>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7" name="Shape 1977"/>
        <p:cNvGrpSpPr/>
        <p:nvPr/>
      </p:nvGrpSpPr>
      <p:grpSpPr>
        <a:xfrm>
          <a:off x="0" y="0"/>
          <a:ext cx="0" cy="0"/>
          <a:chOff x="0" y="0"/>
          <a:chExt cx="0" cy="0"/>
        </a:xfrm>
      </p:grpSpPr>
      <p:graphicFrame>
        <p:nvGraphicFramePr>
          <p:cNvPr id="1978" name="Google Shape;1978;p50"/>
          <p:cNvGraphicFramePr/>
          <p:nvPr/>
        </p:nvGraphicFramePr>
        <p:xfrm>
          <a:off x="324763" y="101867"/>
          <a:ext cx="3000000" cy="3000000"/>
        </p:xfrm>
        <a:graphic>
          <a:graphicData uri="http://schemas.openxmlformats.org/drawingml/2006/table">
            <a:tbl>
              <a:tblPr bandRow="1" firstRow="1">
                <a:noFill/>
                <a:tableStyleId>{5B088332-A38E-48FD-B242-25BE650E88E5}</a:tableStyleId>
              </a:tblPr>
              <a:tblGrid>
                <a:gridCol w="3857625"/>
                <a:gridCol w="3590925"/>
                <a:gridCol w="2046950"/>
                <a:gridCol w="2046950"/>
              </a:tblGrid>
              <a:tr h="585800">
                <a:tc gridSpan="4">
                  <a:txBody>
                    <a:bodyPr/>
                    <a:lstStyle/>
                    <a:p>
                      <a:pPr indent="0" lvl="0" marL="0" marR="0" rtl="0" algn="ctr">
                        <a:lnSpc>
                          <a:spcPct val="100000"/>
                        </a:lnSpc>
                        <a:spcBef>
                          <a:spcPts val="0"/>
                        </a:spcBef>
                        <a:spcAft>
                          <a:spcPts val="0"/>
                        </a:spcAft>
                        <a:buClr>
                          <a:schemeClr val="dk1"/>
                        </a:buClr>
                        <a:buSzPts val="2000"/>
                        <a:buFont typeface="Calibri"/>
                        <a:buNone/>
                      </a:pPr>
                      <a:r>
                        <a:rPr b="0" lang="es-ES" sz="2000" u="none" cap="none" strike="noStrike"/>
                        <a:t>(Haga una lista de contactos y una fuente de información de ) </a:t>
                      </a:r>
                      <a:endParaRPr sz="1400" u="none" cap="none" strike="noStrike"/>
                    </a:p>
                    <a:p>
                      <a:pPr indent="0" lvl="0" marL="0" marR="0" rtl="0" algn="ctr">
                        <a:lnSpc>
                          <a:spcPct val="100000"/>
                        </a:lnSpc>
                        <a:spcBef>
                          <a:spcPts val="0"/>
                        </a:spcBef>
                        <a:spcAft>
                          <a:spcPts val="0"/>
                        </a:spcAft>
                        <a:buClr>
                          <a:schemeClr val="dk1"/>
                        </a:buClr>
                        <a:buSzPts val="2000"/>
                        <a:buFont typeface="Calibri"/>
                        <a:buNone/>
                      </a:pPr>
                      <a:r>
                        <a:rPr lang="es-ES" sz="2000" u="none" cap="none" strike="noStrike"/>
                        <a:t>Servicios de emergencia y organismos de crisis que cubren la región</a:t>
                      </a:r>
                      <a:endParaRPr sz="1400" u="none" cap="none" strike="noStrike"/>
                    </a:p>
                  </a:txBody>
                  <a:tcPr marT="45725" marB="45725" marR="91450" marL="91450" anchor="ctr">
                    <a:lnL cap="flat" cmpd="sng" w="12700">
                      <a:solidFill>
                        <a:schemeClr val="dk1"/>
                      </a:solidFill>
                      <a:prstDash val="solid"/>
                      <a:round/>
                      <a:headEnd len="sm" w="sm" type="none"/>
                      <a:tailEnd len="sm" w="sm" type="none"/>
                    </a:lnL>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hMerge="1"/>
                <a:tc hMerge="1"/>
                <a:tc hMerge="1"/>
              </a:tr>
              <a:tr h="585800">
                <a:tc>
                  <a:txBody>
                    <a:bodyPr/>
                    <a:lstStyle/>
                    <a:p>
                      <a:pPr indent="0" lvl="0" marL="0" marR="0" rtl="0" algn="l">
                        <a:lnSpc>
                          <a:spcPct val="100000"/>
                        </a:lnSpc>
                        <a:spcBef>
                          <a:spcPts val="0"/>
                        </a:spcBef>
                        <a:spcAft>
                          <a:spcPts val="0"/>
                        </a:spcAft>
                        <a:buClr>
                          <a:schemeClr val="dk1"/>
                        </a:buClr>
                        <a:buSzPts val="2400"/>
                        <a:buFont typeface="Calibri"/>
                        <a:buNone/>
                      </a:pPr>
                      <a:r>
                        <a:rPr lang="es-ES" sz="2400" u="none" cap="none" strike="noStrike"/>
                        <a:t>Incidente de emergencia</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2400"/>
                        <a:buFont typeface="Calibri"/>
                        <a:buNone/>
                      </a:pPr>
                      <a:r>
                        <a:rPr lang="es-ES" sz="2400" u="none" cap="none" strike="noStrike"/>
                        <a:t>Agencia de Servicios de Emergencia </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2400"/>
                        <a:buFont typeface="Calibri"/>
                        <a:buNone/>
                      </a:pPr>
                      <a:r>
                        <a:rPr lang="es-ES" sz="2400" u="none" cap="none" strike="noStrike"/>
                        <a:t>Teléfono de contacto</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2400"/>
                        <a:buFont typeface="Calibri"/>
                        <a:buNone/>
                      </a:pPr>
                      <a:r>
                        <a:rPr b="0" lang="es-ES" sz="2400" u="none" cap="none" strike="noStrike"/>
                        <a:t>Página web</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r>
              <a:tr h="585800">
                <a:tc>
                  <a:txBody>
                    <a:bodyPr/>
                    <a:lstStyle/>
                    <a:p>
                      <a:pPr indent="0" lvl="0" marL="0" marR="0" rtl="0" algn="l">
                        <a:lnSpc>
                          <a:spcPct val="100000"/>
                        </a:lnSpc>
                        <a:spcBef>
                          <a:spcPts val="0"/>
                        </a:spcBef>
                        <a:spcAft>
                          <a:spcPts val="0"/>
                        </a:spcAft>
                        <a:buClr>
                          <a:srgbClr val="000000"/>
                        </a:buClr>
                        <a:buSzPts val="1800"/>
                        <a:buFont typeface="Arial"/>
                        <a:buNone/>
                      </a:pPr>
                      <a:r>
                        <a:rPr lang="es-ES" sz="1800" u="none" cap="none" strike="noStrike"/>
                        <a:t>Contaminación atmosférica</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800"/>
                        <a:buFont typeface="Arial"/>
                        <a:buNone/>
                      </a:pPr>
                      <a:r>
                        <a:rPr lang="es-ES" sz="1800" u="none" cap="none" strike="noStrike"/>
                        <a:t>Autoridad de Protección del Medio Ambiente</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85800">
                <a:tc>
                  <a:txBody>
                    <a:bodyPr/>
                    <a:lstStyle/>
                    <a:p>
                      <a:pPr indent="0" lvl="0" marL="0" marR="0" rtl="0" algn="l">
                        <a:lnSpc>
                          <a:spcPct val="100000"/>
                        </a:lnSpc>
                        <a:spcBef>
                          <a:spcPts val="0"/>
                        </a:spcBef>
                        <a:spcAft>
                          <a:spcPts val="0"/>
                        </a:spcAft>
                        <a:buClr>
                          <a:srgbClr val="000000"/>
                        </a:buClr>
                        <a:buSzPts val="1800"/>
                        <a:buFont typeface="Arial"/>
                        <a:buNone/>
                      </a:pPr>
                      <a:r>
                        <a:rPr lang="es-ES" sz="1800" u="none" cap="none" strike="noStrike"/>
                        <a:t>Fuentes de agua envenenadas</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800"/>
                        <a:buFont typeface="Arial"/>
                        <a:buNone/>
                      </a:pPr>
                      <a:r>
                        <a:rPr lang="es-ES" sz="1800" u="none" cap="none" strike="noStrike"/>
                        <a:t>Departamento de Medio Ambiente e Industrias Primarias </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85800">
                <a:tc>
                  <a:txBody>
                    <a:bodyPr/>
                    <a:lstStyle/>
                    <a:p>
                      <a:pPr indent="0" lvl="0" marL="0" marR="0" rtl="0" algn="l">
                        <a:lnSpc>
                          <a:spcPct val="100000"/>
                        </a:lnSpc>
                        <a:spcBef>
                          <a:spcPts val="0"/>
                        </a:spcBef>
                        <a:spcAft>
                          <a:spcPts val="0"/>
                        </a:spcAft>
                        <a:buClr>
                          <a:srgbClr val="000000"/>
                        </a:buClr>
                        <a:buSzPts val="1800"/>
                        <a:buFont typeface="Arial"/>
                        <a:buNone/>
                      </a:pPr>
                      <a:r>
                        <a:rPr lang="es-ES" sz="1800" u="none" cap="none" strike="noStrike"/>
                        <a:t>Brote de enfermedad</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800"/>
                        <a:buFont typeface="Arial"/>
                        <a:buNone/>
                      </a:pPr>
                      <a:r>
                        <a:rPr lang="es-ES" sz="1800" u="none" cap="none" strike="noStrike"/>
                        <a:t>Ministerio de Sanidad </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85800">
                <a:tc>
                  <a:txBody>
                    <a:bodyPr/>
                    <a:lstStyle/>
                    <a:p>
                      <a:pPr indent="0" lvl="0" marL="0" marR="0" rtl="0" algn="l">
                        <a:lnSpc>
                          <a:spcPct val="100000"/>
                        </a:lnSpc>
                        <a:spcBef>
                          <a:spcPts val="0"/>
                        </a:spcBef>
                        <a:spcAft>
                          <a:spcPts val="0"/>
                        </a:spcAft>
                        <a:buClr>
                          <a:srgbClr val="000000"/>
                        </a:buClr>
                        <a:buSzPts val="1800"/>
                        <a:buFont typeface="Arial"/>
                        <a:buNone/>
                      </a:pPr>
                      <a:r>
                        <a:rPr lang="es-ES" sz="1800" u="none" cap="none" strike="noStrike"/>
                        <a:t>Inundaciones</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800"/>
                        <a:buFont typeface="Arial"/>
                        <a:buNone/>
                      </a:pPr>
                      <a:r>
                        <a:rPr lang="es-ES" sz="1800" u="none" cap="none" strike="noStrike">
                          <a:highlight>
                            <a:srgbClr val="FFFF00"/>
                          </a:highlight>
                        </a:rPr>
                        <a:t>Nombre de la región </a:t>
                      </a:r>
                      <a:r>
                        <a:rPr lang="es-ES" sz="1800" u="none" cap="none" strike="noStrike"/>
                        <a:t>Servicios de emergencia </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85800">
                <a:tc>
                  <a:txBody>
                    <a:bodyPr/>
                    <a:lstStyle/>
                    <a:p>
                      <a:pPr indent="0" lvl="0" marL="0" marR="0" rtl="0" algn="l">
                        <a:lnSpc>
                          <a:spcPct val="100000"/>
                        </a:lnSpc>
                        <a:spcBef>
                          <a:spcPts val="0"/>
                        </a:spcBef>
                        <a:spcAft>
                          <a:spcPts val="0"/>
                        </a:spcAft>
                        <a:buClr>
                          <a:srgbClr val="000000"/>
                        </a:buClr>
                        <a:buSzPts val="1800"/>
                        <a:buFont typeface="Arial"/>
                        <a:buNone/>
                      </a:pPr>
                      <a:r>
                        <a:rPr lang="es-ES" sz="1800" u="none" cap="none" strike="noStrike"/>
                        <a:t>Materiales peligrosos</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800"/>
                        <a:buFont typeface="Arial"/>
                        <a:buNone/>
                      </a:pPr>
                      <a:r>
                        <a:rPr lang="es-ES" sz="1800" u="none" cap="none" strike="noStrike">
                          <a:highlight>
                            <a:srgbClr val="FFFF00"/>
                          </a:highlight>
                        </a:rPr>
                        <a:t>Nombre de la región </a:t>
                      </a:r>
                      <a:r>
                        <a:rPr lang="es-ES" sz="1800" u="none" cap="none" strike="noStrike"/>
                        <a:t>Servicios de emergencia </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85800">
                <a:tc>
                  <a:txBody>
                    <a:bodyPr/>
                    <a:lstStyle/>
                    <a:p>
                      <a:pPr indent="0" lvl="0" marL="0" marR="0" rtl="0" algn="l">
                        <a:lnSpc>
                          <a:spcPct val="100000"/>
                        </a:lnSpc>
                        <a:spcBef>
                          <a:spcPts val="0"/>
                        </a:spcBef>
                        <a:spcAft>
                          <a:spcPts val="0"/>
                        </a:spcAft>
                        <a:buClr>
                          <a:srgbClr val="000000"/>
                        </a:buClr>
                        <a:buSzPts val="1800"/>
                        <a:buFont typeface="Arial"/>
                        <a:buNone/>
                      </a:pPr>
                      <a:r>
                        <a:rPr lang="es-ES" sz="1800" u="none" cap="none" strike="noStrike"/>
                        <a:t>Delitos graves</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800"/>
                        <a:buFont typeface="Arial"/>
                        <a:buNone/>
                      </a:pPr>
                      <a:r>
                        <a:rPr lang="es-ES" sz="1800" u="none" cap="none" strike="noStrike">
                          <a:highlight>
                            <a:srgbClr val="FFFF00"/>
                          </a:highlight>
                        </a:rPr>
                        <a:t>Región Nombre </a:t>
                      </a:r>
                      <a:r>
                        <a:rPr lang="es-ES" sz="1800" u="none" cap="none" strike="noStrike"/>
                        <a:t> Policía </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85800">
                <a:tc>
                  <a:txBody>
                    <a:bodyPr/>
                    <a:lstStyle/>
                    <a:p>
                      <a:pPr indent="0" lvl="0" marL="0" marR="0" rtl="0" algn="l">
                        <a:lnSpc>
                          <a:spcPct val="100000"/>
                        </a:lnSpc>
                        <a:spcBef>
                          <a:spcPts val="0"/>
                        </a:spcBef>
                        <a:spcAft>
                          <a:spcPts val="0"/>
                        </a:spcAft>
                        <a:buClr>
                          <a:srgbClr val="000000"/>
                        </a:buClr>
                        <a:buSzPts val="1800"/>
                        <a:buFont typeface="Arial"/>
                        <a:buNone/>
                      </a:pPr>
                      <a:r>
                        <a:rPr lang="es-ES" sz="1800" u="none" cap="none" strike="noStrike"/>
                        <a:t>Accidente grave de transporte</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800"/>
                        <a:buFont typeface="Arial"/>
                        <a:buNone/>
                      </a:pPr>
                      <a:r>
                        <a:rPr lang="es-ES" sz="1800" u="none" cap="none" strike="noStrike">
                          <a:highlight>
                            <a:srgbClr val="FFFF00"/>
                          </a:highlight>
                        </a:rPr>
                        <a:t>Región Nombre </a:t>
                      </a:r>
                      <a:r>
                        <a:rPr lang="es-ES" sz="1800" u="none" cap="none" strike="noStrike"/>
                        <a:t> Policía</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85800">
                <a:tc>
                  <a:txBody>
                    <a:bodyPr/>
                    <a:lstStyle/>
                    <a:p>
                      <a:pPr indent="0" lvl="0" marL="0" marR="0" rtl="0" algn="l">
                        <a:lnSpc>
                          <a:spcPct val="100000"/>
                        </a:lnSpc>
                        <a:spcBef>
                          <a:spcPts val="0"/>
                        </a:spcBef>
                        <a:spcAft>
                          <a:spcPts val="0"/>
                        </a:spcAft>
                        <a:buClr>
                          <a:srgbClr val="000000"/>
                        </a:buClr>
                        <a:buSzPts val="1800"/>
                        <a:buFont typeface="Arial"/>
                        <a:buNone/>
                      </a:pPr>
                      <a:r>
                        <a:rPr lang="es-ES" sz="1800" u="none" cap="none" strike="noStrike"/>
                        <a:t>Tormenta severa</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800"/>
                        <a:buFont typeface="Arial"/>
                        <a:buNone/>
                      </a:pPr>
                      <a:r>
                        <a:rPr lang="es-ES" sz="1800" u="none" cap="none" strike="noStrike">
                          <a:highlight>
                            <a:srgbClr val="FFFF00"/>
                          </a:highlight>
                        </a:rPr>
                        <a:t>Nombre de la región </a:t>
                      </a:r>
                      <a:r>
                        <a:rPr lang="es-ES" sz="1800" u="none" cap="none" strike="noStrike"/>
                        <a:t>Servicios de emergencia </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85800">
                <a:tc>
                  <a:txBody>
                    <a:bodyPr/>
                    <a:lstStyle/>
                    <a:p>
                      <a:pPr indent="0" lvl="0" marL="0" marR="0" rtl="0" algn="l">
                        <a:lnSpc>
                          <a:spcPct val="100000"/>
                        </a:lnSpc>
                        <a:spcBef>
                          <a:spcPts val="0"/>
                        </a:spcBef>
                        <a:spcAft>
                          <a:spcPts val="0"/>
                        </a:spcAft>
                        <a:buClr>
                          <a:srgbClr val="000000"/>
                        </a:buClr>
                        <a:buSzPts val="1800"/>
                        <a:buFont typeface="Arial"/>
                        <a:buNone/>
                      </a:pPr>
                      <a:r>
                        <a:rPr lang="es-ES" sz="1800" u="none" cap="none" strike="noStrike"/>
                        <a:t>Incidente terrorista</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800"/>
                        <a:buFont typeface="Arial"/>
                        <a:buNone/>
                      </a:pPr>
                      <a:r>
                        <a:rPr lang="es-ES" sz="1800" u="none" cap="none" strike="noStrike">
                          <a:highlight>
                            <a:srgbClr val="FFFF00"/>
                          </a:highlight>
                        </a:rPr>
                        <a:t>Región Nombre </a:t>
                      </a:r>
                      <a:r>
                        <a:rPr lang="es-ES" sz="1800" u="none" cap="none" strike="noStrike"/>
                        <a:t> Policía</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2" name="Shape 1982"/>
        <p:cNvGrpSpPr/>
        <p:nvPr/>
      </p:nvGrpSpPr>
      <p:grpSpPr>
        <a:xfrm>
          <a:off x="0" y="0"/>
          <a:ext cx="0" cy="0"/>
          <a:chOff x="0" y="0"/>
          <a:chExt cx="0" cy="0"/>
        </a:xfrm>
      </p:grpSpPr>
      <p:pic>
        <p:nvPicPr>
          <p:cNvPr descr="A few people looking at a computer&#10;&#10;Description automatically generated with medium confidence" id="1983" name="Google Shape;1983;p51"/>
          <p:cNvPicPr preferRelativeResize="0"/>
          <p:nvPr>
            <p:ph idx="2" type="pic"/>
          </p:nvPr>
        </p:nvPicPr>
        <p:blipFill rotWithShape="1">
          <a:blip r:embed="rId3">
            <a:alphaModFix/>
          </a:blip>
          <a:srcRect b="-6939" l="3447" r="35181" t="-20024"/>
          <a:stretch/>
        </p:blipFill>
        <p:spPr>
          <a:xfrm>
            <a:off x="7258050" y="110124"/>
            <a:ext cx="4699133" cy="6481176"/>
          </a:xfrm>
          <a:prstGeom prst="rect">
            <a:avLst/>
          </a:prstGeom>
          <a:solidFill>
            <a:schemeClr val="lt1"/>
          </a:solidFill>
          <a:ln>
            <a:noFill/>
          </a:ln>
        </p:spPr>
      </p:pic>
      <p:sp>
        <p:nvSpPr>
          <p:cNvPr id="1984" name="Google Shape;1984;p51"/>
          <p:cNvSpPr txBox="1"/>
          <p:nvPr>
            <p:ph idx="1" type="body"/>
          </p:nvPr>
        </p:nvSpPr>
        <p:spPr>
          <a:xfrm>
            <a:off x="1348679" y="796730"/>
            <a:ext cx="5260016" cy="5446709"/>
          </a:xfrm>
          <a:prstGeom prst="rect">
            <a:avLst/>
          </a:prstGeom>
          <a:noFill/>
          <a:ln>
            <a:noFill/>
          </a:ln>
        </p:spPr>
        <p:txBody>
          <a:bodyPr anchorCtr="0" anchor="t" bIns="45700" lIns="91425" spcFirstLastPara="1" rIns="91425" wrap="square" tIns="45700">
            <a:noAutofit/>
          </a:bodyPr>
          <a:lstStyle/>
          <a:p>
            <a:pPr indent="-330200" lvl="0" marL="342900" rtl="0" algn="l">
              <a:lnSpc>
                <a:spcPct val="100000"/>
              </a:lnSpc>
              <a:spcBef>
                <a:spcPts val="0"/>
              </a:spcBef>
              <a:spcAft>
                <a:spcPts val="0"/>
              </a:spcAft>
              <a:buClr>
                <a:schemeClr val="lt1"/>
              </a:buClr>
              <a:buSzPts val="1800"/>
              <a:buFont typeface="Noto Sans Symbols"/>
              <a:buChar char="❖"/>
            </a:pPr>
            <a:r>
              <a:rPr b="1" lang="es-ES" sz="1800"/>
              <a:t>Establecer un marco/una infraestructura para la comunicación centrada en Internet. </a:t>
            </a:r>
            <a:r>
              <a:rPr lang="es-ES" sz="1800"/>
              <a:t>Crear cuentas regionales en las redes sociales. Elija dos que sean las más populares entre los turistas y las partes interesadas, y hágalo bien, no es necesario tener actividad en todas y cada una de las plataformas.  Elija uno para los turistas y otro para la industria (considere la posibilidad de crear un grupo cerrado para gestionar las publicaciones erróneas, etc.)</a:t>
            </a:r>
            <a:endParaRPr sz="2200"/>
          </a:p>
          <a:p>
            <a:pPr indent="-215900" lvl="0" marL="342900" rtl="0" algn="l">
              <a:lnSpc>
                <a:spcPct val="100000"/>
              </a:lnSpc>
              <a:spcBef>
                <a:spcPts val="0"/>
              </a:spcBef>
              <a:spcAft>
                <a:spcPts val="0"/>
              </a:spcAft>
              <a:buClr>
                <a:schemeClr val="lt1"/>
              </a:buClr>
              <a:buSzPts val="2000"/>
              <a:buFont typeface="Noto Sans Symbols"/>
              <a:buNone/>
            </a:pPr>
            <a:r>
              <a:t/>
            </a:r>
            <a:endParaRPr sz="1800"/>
          </a:p>
          <a:p>
            <a:pPr indent="-330200" lvl="0" marL="342900" rtl="0" algn="l">
              <a:lnSpc>
                <a:spcPct val="100000"/>
              </a:lnSpc>
              <a:spcBef>
                <a:spcPts val="0"/>
              </a:spcBef>
              <a:spcAft>
                <a:spcPts val="0"/>
              </a:spcAft>
              <a:buClr>
                <a:schemeClr val="lt1"/>
              </a:buClr>
              <a:buSzPts val="1800"/>
              <a:buFont typeface="Noto Sans Symbols"/>
              <a:buChar char="❖"/>
            </a:pPr>
            <a:r>
              <a:rPr b="1" i="0" lang="es-ES" sz="1800">
                <a:latin typeface="Calibri"/>
                <a:ea typeface="Calibri"/>
                <a:cs typeface="Calibri"/>
                <a:sym typeface="Calibri"/>
              </a:rPr>
              <a:t>Supervise las conversaciones en línea. </a:t>
            </a:r>
            <a:r>
              <a:rPr lang="es-ES" sz="1800"/>
              <a:t>Utilice herramientas basadas en IA para empezar a escuchar las redes sociales. Vea cómo fluyen las conversaciones y familiarícese con la forma de responder, tanto en privado como en público, a los demás, así como con el funcionamiento de funciones como las listas y los mensajes dirigidos. Esto es muy importante para la gestión de la reputación. Buscar el nombre de la región, menciones, palabras clave de crisis, hashtags, etc. Configura notificaciones y alertas de Google.</a:t>
            </a:r>
            <a:endParaRPr sz="2200"/>
          </a:p>
          <a:p>
            <a:pPr indent="0" lvl="0" marL="0" rtl="0" algn="l">
              <a:lnSpc>
                <a:spcPct val="100000"/>
              </a:lnSpc>
              <a:spcBef>
                <a:spcPts val="0"/>
              </a:spcBef>
              <a:spcAft>
                <a:spcPts val="0"/>
              </a:spcAft>
              <a:buClr>
                <a:schemeClr val="lt1"/>
              </a:buClr>
              <a:buSzPts val="2000"/>
              <a:buNone/>
            </a:pPr>
            <a:r>
              <a:t/>
            </a:r>
            <a:endParaRPr sz="1800"/>
          </a:p>
        </p:txBody>
      </p:sp>
      <p:sp>
        <p:nvSpPr>
          <p:cNvPr id="1985" name="Google Shape;1985;p51"/>
          <p:cNvSpPr txBox="1"/>
          <p:nvPr>
            <p:ph idx="3" type="body"/>
          </p:nvPr>
        </p:nvSpPr>
        <p:spPr>
          <a:xfrm>
            <a:off x="1336895" y="233560"/>
            <a:ext cx="5606830" cy="582221"/>
          </a:xfrm>
          <a:prstGeom prst="rect">
            <a:avLst/>
          </a:prstGeom>
          <a:noFill/>
          <a:ln>
            <a:noFill/>
          </a:ln>
        </p:spPr>
        <p:txBody>
          <a:bodyPr anchorCtr="0" anchor="t" bIns="45700" lIns="91425" spcFirstLastPara="1" rIns="91425" wrap="square" tIns="45700">
            <a:normAutofit fontScale="70000" lnSpcReduction="20000"/>
          </a:bodyPr>
          <a:lstStyle/>
          <a:p>
            <a:pPr indent="0" lvl="0" marL="0" rtl="0" algn="ctr">
              <a:lnSpc>
                <a:spcPct val="100000"/>
              </a:lnSpc>
              <a:spcBef>
                <a:spcPts val="0"/>
              </a:spcBef>
              <a:spcAft>
                <a:spcPts val="0"/>
              </a:spcAft>
              <a:buClr>
                <a:schemeClr val="lt1"/>
              </a:buClr>
              <a:buSzPct val="100000"/>
              <a:buNone/>
            </a:pPr>
            <a:r>
              <a:rPr lang="es-ES"/>
              <a:t>Establecer un sistema de comunicación en línea</a:t>
            </a:r>
            <a:endParaRPr/>
          </a:p>
        </p:txBody>
      </p:sp>
      <p:pic>
        <p:nvPicPr>
          <p:cNvPr descr="Document with solid fill" id="1986" name="Google Shape;1986;p51">
            <a:hlinkClick r:id="rId4"/>
          </p:cNvPr>
          <p:cNvPicPr preferRelativeResize="0"/>
          <p:nvPr/>
        </p:nvPicPr>
        <p:blipFill rotWithShape="1">
          <a:blip r:embed="rId5">
            <a:alphaModFix/>
          </a:blip>
          <a:srcRect b="0" l="0" r="0" t="0"/>
          <a:stretch/>
        </p:blipFill>
        <p:spPr>
          <a:xfrm>
            <a:off x="7010400" y="5743575"/>
            <a:ext cx="1419785" cy="1262056"/>
          </a:xfrm>
          <a:prstGeom prst="rect">
            <a:avLst/>
          </a:prstGeom>
          <a:noFill/>
          <a:ln>
            <a:noFill/>
          </a:ln>
        </p:spPr>
      </p:pic>
      <p:sp>
        <p:nvSpPr>
          <p:cNvPr id="1987" name="Google Shape;1987;p51"/>
          <p:cNvSpPr txBox="1"/>
          <p:nvPr/>
        </p:nvSpPr>
        <p:spPr>
          <a:xfrm>
            <a:off x="8128693" y="6507718"/>
            <a:ext cx="3996631" cy="369332"/>
          </a:xfrm>
          <a:prstGeom prst="rect">
            <a:avLst/>
          </a:prstGeom>
          <a:solidFill>
            <a:schemeClr val="accent2"/>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sng" cap="none" strike="noStrike">
                <a:solidFill>
                  <a:schemeClr val="lt1"/>
                </a:solidFill>
                <a:latin typeface="Calibri"/>
                <a:ea typeface="Calibri"/>
                <a:cs typeface="Calibri"/>
                <a:sym typeface="Calibri"/>
                <a:hlinkClick r:id="rId6">
                  <a:extLst>
                    <a:ext uri="{A12FA001-AC4F-418D-AE19-62706E023703}">
                      <ahyp:hlinkClr val="tx"/>
                    </a:ext>
                  </a:extLst>
                </a:hlinkClick>
              </a:rPr>
              <a:t>Las 7 mejores herramientas de monitorización de redes sociales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1" name="Shape 1991"/>
        <p:cNvGrpSpPr/>
        <p:nvPr/>
      </p:nvGrpSpPr>
      <p:grpSpPr>
        <a:xfrm>
          <a:off x="0" y="0"/>
          <a:ext cx="0" cy="0"/>
          <a:chOff x="0" y="0"/>
          <a:chExt cx="0" cy="0"/>
        </a:xfrm>
      </p:grpSpPr>
      <p:pic>
        <p:nvPicPr>
          <p:cNvPr descr="A group of people looking at a computer&#10;&#10;Description automatically generated" id="1992" name="Google Shape;1992;p52"/>
          <p:cNvPicPr preferRelativeResize="0"/>
          <p:nvPr>
            <p:ph idx="2" type="pic"/>
          </p:nvPr>
        </p:nvPicPr>
        <p:blipFill rotWithShape="1">
          <a:blip r:embed="rId3">
            <a:alphaModFix/>
          </a:blip>
          <a:srcRect b="4026" l="0" r="0" t="4026"/>
          <a:stretch/>
        </p:blipFill>
        <p:spPr>
          <a:xfrm>
            <a:off x="7343950" y="228600"/>
            <a:ext cx="4613233" cy="6362700"/>
          </a:xfrm>
          <a:prstGeom prst="rect">
            <a:avLst/>
          </a:prstGeom>
          <a:solidFill>
            <a:schemeClr val="lt1"/>
          </a:solidFill>
          <a:ln>
            <a:noFill/>
          </a:ln>
        </p:spPr>
      </p:pic>
      <p:sp>
        <p:nvSpPr>
          <p:cNvPr id="1993" name="Google Shape;1993;p52"/>
          <p:cNvSpPr txBox="1"/>
          <p:nvPr>
            <p:ph idx="1" type="body"/>
          </p:nvPr>
        </p:nvSpPr>
        <p:spPr>
          <a:xfrm>
            <a:off x="1047738" y="1206305"/>
            <a:ext cx="6219900" cy="5446800"/>
          </a:xfrm>
          <a:prstGeom prst="rect">
            <a:avLst/>
          </a:prstGeom>
          <a:noFill/>
          <a:ln>
            <a:noFill/>
          </a:ln>
        </p:spPr>
        <p:txBody>
          <a:bodyPr anchorCtr="0" anchor="t" bIns="45700" lIns="91425" spcFirstLastPara="1" rIns="91425" wrap="square" tIns="45700">
            <a:noAutofit/>
          </a:bodyPr>
          <a:lstStyle/>
          <a:p>
            <a:pPr indent="-323850" lvl="0" marL="342900" rtl="0" algn="l">
              <a:lnSpc>
                <a:spcPct val="100000"/>
              </a:lnSpc>
              <a:spcBef>
                <a:spcPts val="0"/>
              </a:spcBef>
              <a:spcAft>
                <a:spcPts val="0"/>
              </a:spcAft>
              <a:buClr>
                <a:schemeClr val="lt1"/>
              </a:buClr>
              <a:buSzPts val="1900"/>
              <a:buFont typeface="Noto Sans Symbols"/>
              <a:buChar char="❖"/>
            </a:pPr>
            <a:r>
              <a:rPr lang="es-ES" sz="1900"/>
              <a:t>Establecer y mantener el contacto con el equipo de respuesta a emergencias para actualizar periódicamente la información. </a:t>
            </a:r>
            <a:endParaRPr sz="2100"/>
          </a:p>
          <a:p>
            <a:pPr indent="-323850" lvl="0" marL="342900" rtl="0" algn="l">
              <a:lnSpc>
                <a:spcPct val="100000"/>
              </a:lnSpc>
              <a:spcBef>
                <a:spcPts val="0"/>
              </a:spcBef>
              <a:spcAft>
                <a:spcPts val="0"/>
              </a:spcAft>
              <a:buClr>
                <a:schemeClr val="lt1"/>
              </a:buClr>
              <a:buSzPts val="1900"/>
              <a:buFont typeface="Noto Sans Symbols"/>
              <a:buChar char="❖"/>
            </a:pPr>
            <a:r>
              <a:rPr lang="es-ES" sz="1900"/>
              <a:t>Evaluar las implicaciones inmediatas para el turismo regional, incluidas las repercusiones económicas iniciales. </a:t>
            </a:r>
            <a:endParaRPr sz="2100"/>
          </a:p>
          <a:p>
            <a:pPr indent="-323850" lvl="0" marL="342900" rtl="0" algn="l">
              <a:lnSpc>
                <a:spcPct val="100000"/>
              </a:lnSpc>
              <a:spcBef>
                <a:spcPts val="0"/>
              </a:spcBef>
              <a:spcAft>
                <a:spcPts val="0"/>
              </a:spcAft>
              <a:buClr>
                <a:schemeClr val="lt1"/>
              </a:buClr>
              <a:buSzPts val="1900"/>
              <a:buFont typeface="Noto Sans Symbols"/>
              <a:buChar char="❖"/>
            </a:pPr>
            <a:r>
              <a:rPr lang="es-ES" sz="1900"/>
              <a:t>Investigar las medidas inmediatas necesarias en caso de crisis. </a:t>
            </a:r>
            <a:endParaRPr sz="2100"/>
          </a:p>
          <a:p>
            <a:pPr indent="-323850" lvl="0" marL="342900" rtl="0" algn="l">
              <a:lnSpc>
                <a:spcPct val="100000"/>
              </a:lnSpc>
              <a:spcBef>
                <a:spcPts val="0"/>
              </a:spcBef>
              <a:spcAft>
                <a:spcPts val="0"/>
              </a:spcAft>
              <a:buClr>
                <a:schemeClr val="lt1"/>
              </a:buClr>
              <a:buSzPts val="1900"/>
              <a:buFont typeface="Noto Sans Symbols"/>
              <a:buChar char="❖"/>
            </a:pPr>
            <a:r>
              <a:rPr lang="es-ES" sz="1900"/>
              <a:t>Determinar temas y mensajes clave para todas las comunicaciones</a:t>
            </a:r>
            <a:endParaRPr sz="2100"/>
          </a:p>
          <a:p>
            <a:pPr indent="-323850" lvl="0" marL="342900" rtl="0" algn="l">
              <a:lnSpc>
                <a:spcPct val="100000"/>
              </a:lnSpc>
              <a:spcBef>
                <a:spcPts val="0"/>
              </a:spcBef>
              <a:spcAft>
                <a:spcPts val="0"/>
              </a:spcAft>
              <a:buClr>
                <a:schemeClr val="lt1"/>
              </a:buClr>
              <a:buSzPts val="1900"/>
              <a:buFont typeface="Noto Sans Symbols"/>
              <a:buChar char="❖"/>
            </a:pPr>
            <a:r>
              <a:rPr lang="es-ES" sz="1900"/>
              <a:t>Determinar las herramientas de comunicación más adecuadas para llegar a los principales interesados y audiencias. </a:t>
            </a:r>
            <a:endParaRPr sz="2100"/>
          </a:p>
          <a:p>
            <a:pPr indent="-323850" lvl="0" marL="342900" rtl="0" algn="l">
              <a:lnSpc>
                <a:spcPct val="100000"/>
              </a:lnSpc>
              <a:spcBef>
                <a:spcPts val="0"/>
              </a:spcBef>
              <a:spcAft>
                <a:spcPts val="0"/>
              </a:spcAft>
              <a:buClr>
                <a:schemeClr val="lt1"/>
              </a:buClr>
              <a:buSzPts val="1900"/>
              <a:buFont typeface="Noto Sans Symbols"/>
              <a:buChar char="❖"/>
            </a:pPr>
            <a:r>
              <a:rPr lang="es-ES" sz="1900"/>
              <a:t>Coordinar la actualización periódica de la información a las partes interesadas. </a:t>
            </a:r>
            <a:endParaRPr sz="2100"/>
          </a:p>
          <a:p>
            <a:pPr indent="-323850" lvl="0" marL="342900" rtl="0" algn="l">
              <a:lnSpc>
                <a:spcPct val="100000"/>
              </a:lnSpc>
              <a:spcBef>
                <a:spcPts val="0"/>
              </a:spcBef>
              <a:spcAft>
                <a:spcPts val="0"/>
              </a:spcAft>
              <a:buClr>
                <a:schemeClr val="lt1"/>
              </a:buClr>
              <a:buSzPts val="1900"/>
              <a:buFont typeface="Noto Sans Symbols"/>
              <a:buChar char="❖"/>
            </a:pPr>
            <a:r>
              <a:rPr lang="es-ES" sz="1900"/>
              <a:t>Revise las declaraciones o comunicados de prensa propuestos. </a:t>
            </a:r>
            <a:endParaRPr sz="2100"/>
          </a:p>
          <a:p>
            <a:pPr indent="-323850" lvl="0" marL="342900" rtl="0" algn="l">
              <a:lnSpc>
                <a:spcPct val="100000"/>
              </a:lnSpc>
              <a:spcBef>
                <a:spcPts val="0"/>
              </a:spcBef>
              <a:spcAft>
                <a:spcPts val="0"/>
              </a:spcAft>
              <a:buClr>
                <a:schemeClr val="lt1"/>
              </a:buClr>
              <a:buSzPts val="1900"/>
              <a:buFont typeface="Noto Sans Symbols"/>
              <a:buChar char="❖"/>
            </a:pPr>
            <a:r>
              <a:rPr lang="es-ES" sz="1900"/>
              <a:t>Participar en el proceso de debriefing y asesorar sobre las lagunas en el suministro y la difusión de información. </a:t>
            </a:r>
            <a:endParaRPr sz="2100"/>
          </a:p>
          <a:p>
            <a:pPr indent="0" lvl="0" marL="0" rtl="0" algn="l">
              <a:lnSpc>
                <a:spcPct val="100000"/>
              </a:lnSpc>
              <a:spcBef>
                <a:spcPts val="0"/>
              </a:spcBef>
              <a:spcAft>
                <a:spcPts val="0"/>
              </a:spcAft>
              <a:buClr>
                <a:schemeClr val="lt1"/>
              </a:buClr>
              <a:buSzPts val="2200"/>
              <a:buNone/>
            </a:pPr>
            <a:r>
              <a:t/>
            </a:r>
            <a:endParaRPr sz="1900"/>
          </a:p>
        </p:txBody>
      </p:sp>
      <p:sp>
        <p:nvSpPr>
          <p:cNvPr id="1994" name="Google Shape;1994;p52"/>
          <p:cNvSpPr txBox="1"/>
          <p:nvPr>
            <p:ph idx="3" type="body"/>
          </p:nvPr>
        </p:nvSpPr>
        <p:spPr>
          <a:xfrm>
            <a:off x="1004850" y="314334"/>
            <a:ext cx="6305700" cy="5823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2600"/>
              <a:buNone/>
            </a:pPr>
            <a:r>
              <a:rPr lang="es-ES" sz="2600"/>
              <a:t>Lista de control para una comunicación pertinente</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8" name="Shape 1998"/>
        <p:cNvGrpSpPr/>
        <p:nvPr/>
      </p:nvGrpSpPr>
      <p:grpSpPr>
        <a:xfrm>
          <a:off x="0" y="0"/>
          <a:ext cx="0" cy="0"/>
          <a:chOff x="0" y="0"/>
          <a:chExt cx="0" cy="0"/>
        </a:xfrm>
      </p:grpSpPr>
      <p:sp>
        <p:nvSpPr>
          <p:cNvPr id="1999" name="Google Shape;1999;p53"/>
          <p:cNvSpPr txBox="1"/>
          <p:nvPr>
            <p:ph idx="1" type="body"/>
          </p:nvPr>
        </p:nvSpPr>
        <p:spPr>
          <a:xfrm>
            <a:off x="738982" y="1255455"/>
            <a:ext cx="9259200" cy="4815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000"/>
              <a:buNone/>
            </a:pPr>
            <a:r>
              <a:rPr lang="es-ES" sz="1800"/>
              <a:t>Soñmez et al (1999) señalaron la importancia de que los profesionales del marketing tengan una crisis preparada </a:t>
            </a:r>
            <a:endParaRPr sz="2200"/>
          </a:p>
          <a:p>
            <a:pPr indent="0" lvl="0" marL="0" rtl="0" algn="l">
              <a:lnSpc>
                <a:spcPct val="100000"/>
              </a:lnSpc>
              <a:spcBef>
                <a:spcPts val="0"/>
              </a:spcBef>
              <a:spcAft>
                <a:spcPts val="0"/>
              </a:spcAft>
              <a:buClr>
                <a:schemeClr val="lt1"/>
              </a:buClr>
              <a:buSzPts val="2000"/>
              <a:buNone/>
            </a:pPr>
            <a:r>
              <a:rPr lang="es-ES" sz="1800"/>
              <a:t>plan de comunicación y marketing, ya que el coste de éste será mucho menor que los costes </a:t>
            </a:r>
            <a:endParaRPr sz="2200"/>
          </a:p>
          <a:p>
            <a:pPr indent="0" lvl="0" marL="0" rtl="0" algn="l">
              <a:lnSpc>
                <a:spcPct val="100000"/>
              </a:lnSpc>
              <a:spcBef>
                <a:spcPts val="0"/>
              </a:spcBef>
              <a:spcAft>
                <a:spcPts val="0"/>
              </a:spcAft>
              <a:buClr>
                <a:schemeClr val="lt1"/>
              </a:buClr>
              <a:buSzPts val="2000"/>
              <a:buNone/>
            </a:pPr>
            <a:r>
              <a:rPr lang="es-ES" sz="1800"/>
              <a:t>asociado a un descenso de la confianza de los visitantes y de las visitas debido a la lentitud de la respuesta. </a:t>
            </a:r>
            <a:endParaRPr sz="2200"/>
          </a:p>
          <a:p>
            <a:pPr indent="0" lvl="0" marL="0" rtl="0" algn="l">
              <a:lnSpc>
                <a:spcPct val="100000"/>
              </a:lnSpc>
              <a:spcBef>
                <a:spcPts val="0"/>
              </a:spcBef>
              <a:spcAft>
                <a:spcPts val="0"/>
              </a:spcAft>
              <a:buClr>
                <a:schemeClr val="lt1"/>
              </a:buClr>
              <a:buSzPts val="2000"/>
              <a:buNone/>
            </a:pPr>
            <a:r>
              <a:rPr lang="es-ES" sz="1800"/>
              <a:t>Soñmez et al. (1999) sugieren varias formas de mejorar la comunicación de crisis para el turismo </a:t>
            </a:r>
            <a:endParaRPr sz="2200"/>
          </a:p>
          <a:p>
            <a:pPr indent="0" lvl="0" marL="0" rtl="0" algn="l">
              <a:lnSpc>
                <a:spcPct val="100000"/>
              </a:lnSpc>
              <a:spcBef>
                <a:spcPts val="0"/>
              </a:spcBef>
              <a:spcAft>
                <a:spcPts val="0"/>
              </a:spcAft>
              <a:buClr>
                <a:schemeClr val="lt1"/>
              </a:buClr>
              <a:buSzPts val="2000"/>
              <a:buNone/>
            </a:pPr>
            <a:r>
              <a:rPr lang="es-ES" sz="1800"/>
              <a:t>gestión de crisis, incluida la preparación de un grupo de trabajo en el que participen los sectores privado y </a:t>
            </a:r>
            <a:endParaRPr sz="2200"/>
          </a:p>
          <a:p>
            <a:pPr indent="0" lvl="0" marL="0" rtl="0" algn="l">
              <a:lnSpc>
                <a:spcPct val="100000"/>
              </a:lnSpc>
              <a:spcBef>
                <a:spcPts val="0"/>
              </a:spcBef>
              <a:spcAft>
                <a:spcPts val="0"/>
              </a:spcAft>
              <a:buClr>
                <a:schemeClr val="lt1"/>
              </a:buClr>
              <a:buSzPts val="2000"/>
              <a:buNone/>
            </a:pPr>
            <a:r>
              <a:rPr lang="es-ES" sz="1800"/>
              <a:t>sector público, incluido un equipo de relaciones públicas, un equipo de marketing de recuperación, una coordinación de la información </a:t>
            </a:r>
            <a:endParaRPr sz="2200"/>
          </a:p>
          <a:p>
            <a:pPr indent="0" lvl="0" marL="0" rtl="0" algn="l">
              <a:lnSpc>
                <a:spcPct val="100000"/>
              </a:lnSpc>
              <a:spcBef>
                <a:spcPts val="0"/>
              </a:spcBef>
              <a:spcAft>
                <a:spcPts val="0"/>
              </a:spcAft>
              <a:buClr>
                <a:schemeClr val="lt1"/>
              </a:buClr>
              <a:buSzPts val="2000"/>
              <a:buNone/>
            </a:pPr>
            <a:r>
              <a:rPr lang="es-ES" sz="1800"/>
              <a:t>y un equipo financiero y de recaudación de fondos.</a:t>
            </a:r>
            <a:endParaRPr sz="2200"/>
          </a:p>
          <a:p>
            <a:pPr indent="0" lvl="0" marL="0" rtl="0" algn="l">
              <a:lnSpc>
                <a:spcPct val="100000"/>
              </a:lnSpc>
              <a:spcBef>
                <a:spcPts val="0"/>
              </a:spcBef>
              <a:spcAft>
                <a:spcPts val="0"/>
              </a:spcAft>
              <a:buClr>
                <a:schemeClr val="lt1"/>
              </a:buClr>
              <a:buSzPts val="2000"/>
              <a:buNone/>
            </a:pPr>
            <a:r>
              <a:t/>
            </a:r>
            <a:endParaRPr sz="1800"/>
          </a:p>
          <a:p>
            <a:pPr indent="0" lvl="0" marL="0" rtl="0" algn="l">
              <a:lnSpc>
                <a:spcPct val="100000"/>
              </a:lnSpc>
              <a:spcBef>
                <a:spcPts val="0"/>
              </a:spcBef>
              <a:spcAft>
                <a:spcPts val="0"/>
              </a:spcAft>
              <a:buClr>
                <a:schemeClr val="lt1"/>
              </a:buClr>
              <a:buSzPts val="2000"/>
              <a:buNone/>
            </a:pPr>
            <a:r>
              <a:rPr lang="es-ES" sz="1800"/>
              <a:t>El desarrollo del Grupo de Acción Turística (GAT) de Fiyi durante los golpes militares ilustra las ventajas de formar un grupo de este tipo. El sector turístico de Fiyi respondió más rápido de lo esperado gracias a la puesta en marcha de un grupo de trabajo combinado con un marketing específico para restablecer la confianza. Como Soñmez et al. (1999:8) señalan que "es imperativo que los 11 destinos aumenten sus planes de gestión de crisis con esfuerzos de marketing, para recuperar el turismo perdido mediante la reconstrucción de una imagen positiva".</a:t>
            </a:r>
            <a:endParaRPr sz="2200"/>
          </a:p>
          <a:p>
            <a:pPr indent="0" lvl="0" marL="0" rtl="0" algn="l">
              <a:lnSpc>
                <a:spcPct val="100000"/>
              </a:lnSpc>
              <a:spcBef>
                <a:spcPts val="0"/>
              </a:spcBef>
              <a:spcAft>
                <a:spcPts val="0"/>
              </a:spcAft>
              <a:buClr>
                <a:schemeClr val="lt1"/>
              </a:buClr>
              <a:buSzPts val="2000"/>
              <a:buNone/>
            </a:pPr>
            <a:r>
              <a:t/>
            </a:r>
            <a:endParaRPr sz="2000"/>
          </a:p>
          <a:p>
            <a:pPr indent="0" lvl="0" marL="0" rtl="0" algn="l">
              <a:lnSpc>
                <a:spcPct val="100000"/>
              </a:lnSpc>
              <a:spcBef>
                <a:spcPts val="0"/>
              </a:spcBef>
              <a:spcAft>
                <a:spcPts val="0"/>
              </a:spcAft>
              <a:buClr>
                <a:schemeClr val="lt1"/>
              </a:buClr>
              <a:buSzPts val="2000"/>
              <a:buNone/>
            </a:pPr>
            <a:r>
              <a:t/>
            </a:r>
            <a:endParaRPr b="0" i="0" sz="2000"/>
          </a:p>
          <a:p>
            <a:pPr indent="0" lvl="0" marL="0" rtl="0" algn="l">
              <a:lnSpc>
                <a:spcPct val="100000"/>
              </a:lnSpc>
              <a:spcBef>
                <a:spcPts val="0"/>
              </a:spcBef>
              <a:spcAft>
                <a:spcPts val="0"/>
              </a:spcAft>
              <a:buClr>
                <a:schemeClr val="lt1"/>
              </a:buClr>
              <a:buSzPts val="2000"/>
              <a:buNone/>
            </a:pPr>
            <a:r>
              <a:t/>
            </a:r>
            <a:endParaRPr b="0" i="0" sz="2000"/>
          </a:p>
          <a:p>
            <a:pPr indent="0" lvl="0" marL="0" rtl="0" algn="l">
              <a:lnSpc>
                <a:spcPct val="100000"/>
              </a:lnSpc>
              <a:spcBef>
                <a:spcPts val="0"/>
              </a:spcBef>
              <a:spcAft>
                <a:spcPts val="0"/>
              </a:spcAft>
              <a:buClr>
                <a:schemeClr val="lt1"/>
              </a:buClr>
              <a:buSzPts val="2000"/>
              <a:buNone/>
            </a:pPr>
            <a:r>
              <a:t/>
            </a:r>
            <a:endParaRPr b="0" i="0" sz="2000"/>
          </a:p>
        </p:txBody>
      </p:sp>
      <p:grpSp>
        <p:nvGrpSpPr>
          <p:cNvPr id="2000" name="Google Shape;2000;p53"/>
          <p:cNvGrpSpPr/>
          <p:nvPr/>
        </p:nvGrpSpPr>
        <p:grpSpPr>
          <a:xfrm>
            <a:off x="9945283" y="1255566"/>
            <a:ext cx="1866204" cy="1526432"/>
            <a:chOff x="7903196" y="4237101"/>
            <a:chExt cx="1261886" cy="1055032"/>
          </a:xfrm>
        </p:grpSpPr>
        <p:sp>
          <p:nvSpPr>
            <p:cNvPr id="2001" name="Google Shape;2001;p53"/>
            <p:cNvSpPr/>
            <p:nvPr/>
          </p:nvSpPr>
          <p:spPr>
            <a:xfrm>
              <a:off x="8778292" y="5010683"/>
              <a:ext cx="228" cy="2971"/>
            </a:xfrm>
            <a:custGeom>
              <a:rect b="b" l="l" r="r" t="t"/>
              <a:pathLst>
                <a:path extrusionOk="0" h="2971" w="228">
                  <a:moveTo>
                    <a:pt x="229" y="0"/>
                  </a:moveTo>
                  <a:cubicBezTo>
                    <a:pt x="229" y="915"/>
                    <a:pt x="0" y="2058"/>
                    <a:pt x="0" y="2972"/>
                  </a:cubicBezTo>
                  <a:cubicBezTo>
                    <a:pt x="229" y="2058"/>
                    <a:pt x="229" y="1143"/>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02" name="Google Shape;2002;p53"/>
            <p:cNvSpPr/>
            <p:nvPr/>
          </p:nvSpPr>
          <p:spPr>
            <a:xfrm>
              <a:off x="8686623" y="5046573"/>
              <a:ext cx="2971" cy="36804"/>
            </a:xfrm>
            <a:custGeom>
              <a:rect b="b" l="l" r="r" t="t"/>
              <a:pathLst>
                <a:path extrusionOk="0" h="36804" w="2971">
                  <a:moveTo>
                    <a:pt x="2971" y="36804"/>
                  </a:moveTo>
                  <a:cubicBezTo>
                    <a:pt x="1828" y="24460"/>
                    <a:pt x="914" y="12115"/>
                    <a:pt x="0" y="0"/>
                  </a:cubicBezTo>
                  <a:cubicBezTo>
                    <a:pt x="914" y="12115"/>
                    <a:pt x="1828" y="24460"/>
                    <a:pt x="2971" y="3680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03" name="Google Shape;2003;p53"/>
            <p:cNvSpPr/>
            <p:nvPr/>
          </p:nvSpPr>
          <p:spPr>
            <a:xfrm>
              <a:off x="8779435" y="5000625"/>
              <a:ext cx="228" cy="1600"/>
            </a:xfrm>
            <a:custGeom>
              <a:rect b="b" l="l" r="r" t="t"/>
              <a:pathLst>
                <a:path extrusionOk="0" h="1600" w="228">
                  <a:moveTo>
                    <a:pt x="229" y="0"/>
                  </a:moveTo>
                  <a:cubicBezTo>
                    <a:pt x="229" y="457"/>
                    <a:pt x="0" y="1143"/>
                    <a:pt x="0" y="1600"/>
                  </a:cubicBezTo>
                  <a:cubicBezTo>
                    <a:pt x="229" y="1143"/>
                    <a:pt x="229" y="686"/>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04" name="Google Shape;2004;p53"/>
            <p:cNvSpPr/>
            <p:nvPr/>
          </p:nvSpPr>
          <p:spPr>
            <a:xfrm>
              <a:off x="8683194" y="5004054"/>
              <a:ext cx="2514" cy="31775"/>
            </a:xfrm>
            <a:custGeom>
              <a:rect b="b" l="l" r="r" t="t"/>
              <a:pathLst>
                <a:path extrusionOk="0" h="31775" w="2514">
                  <a:moveTo>
                    <a:pt x="2514" y="31775"/>
                  </a:moveTo>
                  <a:cubicBezTo>
                    <a:pt x="1600" y="21260"/>
                    <a:pt x="914" y="10516"/>
                    <a:pt x="0" y="0"/>
                  </a:cubicBezTo>
                  <a:cubicBezTo>
                    <a:pt x="914" y="10516"/>
                    <a:pt x="1600" y="21260"/>
                    <a:pt x="2514" y="317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05" name="Google Shape;2005;p53"/>
            <p:cNvSpPr/>
            <p:nvPr/>
          </p:nvSpPr>
          <p:spPr>
            <a:xfrm>
              <a:off x="8642734" y="4809429"/>
              <a:ext cx="210286" cy="195195"/>
            </a:xfrm>
            <a:custGeom>
              <a:rect b="b" l="l" r="r" t="t"/>
              <a:pathLst>
                <a:path extrusionOk="0" h="195195" w="210286">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06" name="Google Shape;2006;p53"/>
            <p:cNvSpPr/>
            <p:nvPr/>
          </p:nvSpPr>
          <p:spPr>
            <a:xfrm>
              <a:off x="8777377" y="5021199"/>
              <a:ext cx="228" cy="2971"/>
            </a:xfrm>
            <a:custGeom>
              <a:rect b="b" l="l" r="r" t="t"/>
              <a:pathLst>
                <a:path extrusionOk="0" h="2971" w="228">
                  <a:moveTo>
                    <a:pt x="228" y="0"/>
                  </a:moveTo>
                  <a:cubicBezTo>
                    <a:pt x="228" y="914"/>
                    <a:pt x="0" y="2057"/>
                    <a:pt x="0" y="2972"/>
                  </a:cubicBezTo>
                  <a:cubicBezTo>
                    <a:pt x="0" y="2057"/>
                    <a:pt x="228" y="1143"/>
                    <a:pt x="228"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07" name="Google Shape;2007;p53"/>
            <p:cNvSpPr/>
            <p:nvPr/>
          </p:nvSpPr>
          <p:spPr>
            <a:xfrm>
              <a:off x="8673593" y="5052517"/>
              <a:ext cx="457" cy="5715"/>
            </a:xfrm>
            <a:custGeom>
              <a:rect b="b" l="l" r="r" t="t"/>
              <a:pathLst>
                <a:path extrusionOk="0" h="5715" w="457">
                  <a:moveTo>
                    <a:pt x="0" y="0"/>
                  </a:moveTo>
                  <a:cubicBezTo>
                    <a:pt x="229" y="1829"/>
                    <a:pt x="229" y="3886"/>
                    <a:pt x="458" y="5715"/>
                  </a:cubicBezTo>
                  <a:cubicBezTo>
                    <a:pt x="229" y="3886"/>
                    <a:pt x="0"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08" name="Google Shape;2008;p53"/>
            <p:cNvSpPr/>
            <p:nvPr/>
          </p:nvSpPr>
          <p:spPr>
            <a:xfrm>
              <a:off x="8583296" y="4987137"/>
              <a:ext cx="1371" cy="1828"/>
            </a:xfrm>
            <a:custGeom>
              <a:rect b="b" l="l" r="r" t="t"/>
              <a:pathLst>
                <a:path extrusionOk="0" h="1828" w="1371">
                  <a:moveTo>
                    <a:pt x="1372" y="1828"/>
                  </a:moveTo>
                  <a:cubicBezTo>
                    <a:pt x="915" y="1143"/>
                    <a:pt x="458" y="457"/>
                    <a:pt x="0" y="0"/>
                  </a:cubicBezTo>
                  <a:cubicBezTo>
                    <a:pt x="686" y="457"/>
                    <a:pt x="915" y="1143"/>
                    <a:pt x="1372" y="182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09" name="Google Shape;2009;p53"/>
            <p:cNvSpPr/>
            <p:nvPr/>
          </p:nvSpPr>
          <p:spPr>
            <a:xfrm>
              <a:off x="8674279" y="5065318"/>
              <a:ext cx="228" cy="5257"/>
            </a:xfrm>
            <a:custGeom>
              <a:rect b="b" l="l" r="r" t="t"/>
              <a:pathLst>
                <a:path extrusionOk="0" h="5257" w="228">
                  <a:moveTo>
                    <a:pt x="0" y="0"/>
                  </a:moveTo>
                  <a:cubicBezTo>
                    <a:pt x="0" y="1829"/>
                    <a:pt x="229" y="3429"/>
                    <a:pt x="229" y="5258"/>
                  </a:cubicBezTo>
                  <a:cubicBezTo>
                    <a:pt x="229" y="3429"/>
                    <a:pt x="229"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10" name="Google Shape;2010;p53"/>
            <p:cNvSpPr/>
            <p:nvPr/>
          </p:nvSpPr>
          <p:spPr>
            <a:xfrm>
              <a:off x="8442765" y="4341700"/>
              <a:ext cx="560645" cy="668982"/>
            </a:xfrm>
            <a:custGeom>
              <a:rect b="b" l="l" r="r" t="t"/>
              <a:pathLst>
                <a:path extrusionOk="0" h="668982" w="560645">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11" name="Google Shape;2011;p53"/>
            <p:cNvSpPr/>
            <p:nvPr/>
          </p:nvSpPr>
          <p:spPr>
            <a:xfrm>
              <a:off x="8674965" y="5078577"/>
              <a:ext cx="228" cy="4343"/>
            </a:xfrm>
            <a:custGeom>
              <a:rect b="b" l="l" r="r" t="t"/>
              <a:pathLst>
                <a:path extrusionOk="0" h="4343" w="228">
                  <a:moveTo>
                    <a:pt x="0" y="0"/>
                  </a:moveTo>
                  <a:cubicBezTo>
                    <a:pt x="0" y="1371"/>
                    <a:pt x="229" y="2971"/>
                    <a:pt x="229" y="4343"/>
                  </a:cubicBezTo>
                  <a:cubicBezTo>
                    <a:pt x="229" y="2971"/>
                    <a:pt x="0" y="1371"/>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12" name="Google Shape;2012;p53"/>
            <p:cNvSpPr/>
            <p:nvPr/>
          </p:nvSpPr>
          <p:spPr>
            <a:xfrm>
              <a:off x="8672679" y="5039715"/>
              <a:ext cx="457" cy="6172"/>
            </a:xfrm>
            <a:custGeom>
              <a:rect b="b" l="l" r="r" t="t"/>
              <a:pathLst>
                <a:path extrusionOk="0" h="6172" w="457">
                  <a:moveTo>
                    <a:pt x="0" y="0"/>
                  </a:moveTo>
                  <a:cubicBezTo>
                    <a:pt x="229" y="2057"/>
                    <a:pt x="229" y="4114"/>
                    <a:pt x="457" y="6172"/>
                  </a:cubicBezTo>
                  <a:cubicBezTo>
                    <a:pt x="457" y="4114"/>
                    <a:pt x="229"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13" name="Google Shape;2013;p53"/>
            <p:cNvSpPr/>
            <p:nvPr/>
          </p:nvSpPr>
          <p:spPr>
            <a:xfrm>
              <a:off x="8959800" y="4402150"/>
              <a:ext cx="6858" cy="5029"/>
            </a:xfrm>
            <a:custGeom>
              <a:rect b="b" l="l" r="r" t="t"/>
              <a:pathLst>
                <a:path extrusionOk="0" h="5029" w="6858">
                  <a:moveTo>
                    <a:pt x="0" y="0"/>
                  </a:moveTo>
                  <a:cubicBezTo>
                    <a:pt x="2286" y="1600"/>
                    <a:pt x="4572" y="3200"/>
                    <a:pt x="6858" y="5029"/>
                  </a:cubicBezTo>
                  <a:cubicBezTo>
                    <a:pt x="4572" y="3200"/>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14" name="Google Shape;2014;p53"/>
            <p:cNvSpPr/>
            <p:nvPr/>
          </p:nvSpPr>
          <p:spPr>
            <a:xfrm>
              <a:off x="8967344" y="4407865"/>
              <a:ext cx="6629" cy="5257"/>
            </a:xfrm>
            <a:custGeom>
              <a:rect b="b" l="l" r="r" t="t"/>
              <a:pathLst>
                <a:path extrusionOk="0" h="5257" w="6629">
                  <a:moveTo>
                    <a:pt x="0" y="0"/>
                  </a:moveTo>
                  <a:cubicBezTo>
                    <a:pt x="2286" y="1829"/>
                    <a:pt x="4572" y="3429"/>
                    <a:pt x="6630" y="5258"/>
                  </a:cubicBezTo>
                  <a:cubicBezTo>
                    <a:pt x="4572" y="3429"/>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15" name="Google Shape;2015;p53"/>
            <p:cNvSpPr/>
            <p:nvPr/>
          </p:nvSpPr>
          <p:spPr>
            <a:xfrm>
              <a:off x="8952485" y="4397121"/>
              <a:ext cx="7315" cy="5029"/>
            </a:xfrm>
            <a:custGeom>
              <a:rect b="b" l="l" r="r" t="t"/>
              <a:pathLst>
                <a:path extrusionOk="0" h="5029" w="7315">
                  <a:moveTo>
                    <a:pt x="0" y="0"/>
                  </a:moveTo>
                  <a:cubicBezTo>
                    <a:pt x="2515" y="1600"/>
                    <a:pt x="4801" y="3200"/>
                    <a:pt x="7316" y="5029"/>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16" name="Google Shape;2016;p53"/>
            <p:cNvSpPr/>
            <p:nvPr/>
          </p:nvSpPr>
          <p:spPr>
            <a:xfrm>
              <a:off x="8671764" y="5027142"/>
              <a:ext cx="457" cy="6629"/>
            </a:xfrm>
            <a:custGeom>
              <a:rect b="b" l="l" r="r" t="t"/>
              <a:pathLst>
                <a:path extrusionOk="0" h="6629" w="457">
                  <a:moveTo>
                    <a:pt x="0" y="0"/>
                  </a:moveTo>
                  <a:cubicBezTo>
                    <a:pt x="228" y="2286"/>
                    <a:pt x="228" y="4572"/>
                    <a:pt x="457" y="6629"/>
                  </a:cubicBezTo>
                  <a:cubicBezTo>
                    <a:pt x="457" y="4572"/>
                    <a:pt x="228" y="2286"/>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17" name="Google Shape;2017;p53"/>
            <p:cNvSpPr/>
            <p:nvPr/>
          </p:nvSpPr>
          <p:spPr>
            <a:xfrm>
              <a:off x="8944713" y="4392091"/>
              <a:ext cx="7315" cy="4572"/>
            </a:xfrm>
            <a:custGeom>
              <a:rect b="b" l="l" r="r" t="t"/>
              <a:pathLst>
                <a:path extrusionOk="0" h="4572" w="7315">
                  <a:moveTo>
                    <a:pt x="0" y="0"/>
                  </a:moveTo>
                  <a:cubicBezTo>
                    <a:pt x="2515" y="1600"/>
                    <a:pt x="4801" y="2972"/>
                    <a:pt x="7315" y="4572"/>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18" name="Google Shape;2018;p53"/>
            <p:cNvSpPr/>
            <p:nvPr/>
          </p:nvSpPr>
          <p:spPr>
            <a:xfrm>
              <a:off x="8995462" y="4432554"/>
              <a:ext cx="5715" cy="6172"/>
            </a:xfrm>
            <a:custGeom>
              <a:rect b="b" l="l" r="r" t="t"/>
              <a:pathLst>
                <a:path extrusionOk="0" h="6172" w="5715">
                  <a:moveTo>
                    <a:pt x="0" y="0"/>
                  </a:moveTo>
                  <a:cubicBezTo>
                    <a:pt x="2058" y="2057"/>
                    <a:pt x="3886" y="4115"/>
                    <a:pt x="5715" y="6172"/>
                  </a:cubicBezTo>
                  <a:cubicBezTo>
                    <a:pt x="3886" y="4115"/>
                    <a:pt x="2058"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19" name="Google Shape;2019;p53"/>
            <p:cNvSpPr/>
            <p:nvPr/>
          </p:nvSpPr>
          <p:spPr>
            <a:xfrm>
              <a:off x="8670850" y="5014569"/>
              <a:ext cx="457" cy="7543"/>
            </a:xfrm>
            <a:custGeom>
              <a:rect b="b" l="l" r="r" t="t"/>
              <a:pathLst>
                <a:path extrusionOk="0" h="7543" w="457">
                  <a:moveTo>
                    <a:pt x="0" y="0"/>
                  </a:moveTo>
                  <a:cubicBezTo>
                    <a:pt x="229" y="2514"/>
                    <a:pt x="457" y="5029"/>
                    <a:pt x="457" y="7543"/>
                  </a:cubicBezTo>
                  <a:cubicBezTo>
                    <a:pt x="457" y="5029"/>
                    <a:pt x="229" y="2514"/>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20" name="Google Shape;2020;p53"/>
            <p:cNvSpPr/>
            <p:nvPr/>
          </p:nvSpPr>
          <p:spPr>
            <a:xfrm>
              <a:off x="8988375" y="4425696"/>
              <a:ext cx="5715" cy="5486"/>
            </a:xfrm>
            <a:custGeom>
              <a:rect b="b" l="l" r="r" t="t"/>
              <a:pathLst>
                <a:path extrusionOk="0" h="5486" w="5715">
                  <a:moveTo>
                    <a:pt x="0" y="0"/>
                  </a:moveTo>
                  <a:cubicBezTo>
                    <a:pt x="1828" y="1829"/>
                    <a:pt x="3886" y="3658"/>
                    <a:pt x="5715" y="5486"/>
                  </a:cubicBezTo>
                  <a:cubicBezTo>
                    <a:pt x="3657" y="3658"/>
                    <a:pt x="1828"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21" name="Google Shape;2021;p53"/>
            <p:cNvSpPr/>
            <p:nvPr/>
          </p:nvSpPr>
          <p:spPr>
            <a:xfrm>
              <a:off x="8981746" y="4419752"/>
              <a:ext cx="6172" cy="5715"/>
            </a:xfrm>
            <a:custGeom>
              <a:rect b="b" l="l" r="r" t="t"/>
              <a:pathLst>
                <a:path extrusionOk="0" h="5715" w="6172">
                  <a:moveTo>
                    <a:pt x="0" y="0"/>
                  </a:moveTo>
                  <a:cubicBezTo>
                    <a:pt x="2058" y="1829"/>
                    <a:pt x="4115" y="3658"/>
                    <a:pt x="6172" y="5715"/>
                  </a:cubicBezTo>
                  <a:cubicBezTo>
                    <a:pt x="4344" y="3658"/>
                    <a:pt x="2286"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22" name="Google Shape;2022;p53"/>
            <p:cNvSpPr/>
            <p:nvPr/>
          </p:nvSpPr>
          <p:spPr>
            <a:xfrm>
              <a:off x="8974431" y="4413351"/>
              <a:ext cx="6172" cy="5257"/>
            </a:xfrm>
            <a:custGeom>
              <a:rect b="b" l="l" r="r" t="t"/>
              <a:pathLst>
                <a:path extrusionOk="0" h="5257" w="6172">
                  <a:moveTo>
                    <a:pt x="0" y="0"/>
                  </a:moveTo>
                  <a:cubicBezTo>
                    <a:pt x="2057" y="1600"/>
                    <a:pt x="4115" y="3429"/>
                    <a:pt x="6172" y="5258"/>
                  </a:cubicBezTo>
                  <a:cubicBezTo>
                    <a:pt x="4115" y="3429"/>
                    <a:pt x="2057"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23" name="Google Shape;2023;p53"/>
            <p:cNvSpPr/>
            <p:nvPr/>
          </p:nvSpPr>
          <p:spPr>
            <a:xfrm>
              <a:off x="8682508" y="4990338"/>
              <a:ext cx="97612" cy="119661"/>
            </a:xfrm>
            <a:custGeom>
              <a:rect b="b" l="l" r="r" t="t"/>
              <a:pathLst>
                <a:path extrusionOk="0" h="119661" w="97612">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24" name="Google Shape;2024;p53"/>
            <p:cNvSpPr/>
            <p:nvPr/>
          </p:nvSpPr>
          <p:spPr>
            <a:xfrm>
              <a:off x="8627761" y="5162702"/>
              <a:ext cx="224826" cy="64355"/>
            </a:xfrm>
            <a:custGeom>
              <a:rect b="b" l="l" r="r" t="t"/>
              <a:pathLst>
                <a:path extrusionOk="0" h="64355" w="224826">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25" name="Google Shape;2025;p53"/>
            <p:cNvSpPr/>
            <p:nvPr/>
          </p:nvSpPr>
          <p:spPr>
            <a:xfrm>
              <a:off x="8622158" y="5103089"/>
              <a:ext cx="233716" cy="73070"/>
            </a:xfrm>
            <a:custGeom>
              <a:rect b="b" l="l" r="r" t="t"/>
              <a:pathLst>
                <a:path extrusionOk="0" h="73070" w="233716">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26" name="Google Shape;2026;p53"/>
            <p:cNvSpPr/>
            <p:nvPr/>
          </p:nvSpPr>
          <p:spPr>
            <a:xfrm>
              <a:off x="8781695" y="4391863"/>
              <a:ext cx="283983" cy="715060"/>
            </a:xfrm>
            <a:custGeom>
              <a:rect b="b" l="l" r="r" t="t"/>
              <a:pathLst>
                <a:path extrusionOk="0" h="715060" w="283983">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27" name="Google Shape;2027;p53"/>
            <p:cNvSpPr/>
            <p:nvPr/>
          </p:nvSpPr>
          <p:spPr>
            <a:xfrm>
              <a:off x="8551063" y="4938445"/>
              <a:ext cx="124452" cy="163924"/>
            </a:xfrm>
            <a:custGeom>
              <a:rect b="b" l="l" r="r" t="t"/>
              <a:pathLst>
                <a:path extrusionOk="0" h="163924" w="124452">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28" name="Google Shape;2028;p53"/>
            <p:cNvSpPr/>
            <p:nvPr/>
          </p:nvSpPr>
          <p:spPr>
            <a:xfrm>
              <a:off x="8053969" y="4612547"/>
              <a:ext cx="150328" cy="146779"/>
            </a:xfrm>
            <a:custGeom>
              <a:rect b="b" l="l" r="r" t="t"/>
              <a:pathLst>
                <a:path extrusionOk="0" h="146779" w="150328">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29" name="Google Shape;2029;p53"/>
            <p:cNvSpPr/>
            <p:nvPr/>
          </p:nvSpPr>
          <p:spPr>
            <a:xfrm>
              <a:off x="8633359" y="5223052"/>
              <a:ext cx="210769" cy="55978"/>
            </a:xfrm>
            <a:custGeom>
              <a:rect b="b" l="l" r="r" t="t"/>
              <a:pathLst>
                <a:path extrusionOk="0" h="55978" w="210769">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30" name="Google Shape;2030;p53"/>
            <p:cNvSpPr/>
            <p:nvPr/>
          </p:nvSpPr>
          <p:spPr>
            <a:xfrm>
              <a:off x="8014648" y="4768617"/>
              <a:ext cx="271771" cy="468507"/>
            </a:xfrm>
            <a:custGeom>
              <a:rect b="b" l="l" r="r" t="t"/>
              <a:pathLst>
                <a:path extrusionOk="0" h="468507" w="271771">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31" name="Google Shape;2031;p53"/>
            <p:cNvSpPr/>
            <p:nvPr/>
          </p:nvSpPr>
          <p:spPr>
            <a:xfrm>
              <a:off x="8466054" y="4373038"/>
              <a:ext cx="191301" cy="271405"/>
            </a:xfrm>
            <a:custGeom>
              <a:rect b="b" l="l" r="r" t="t"/>
              <a:pathLst>
                <a:path extrusionOk="0" h="271405" w="191301">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32" name="Google Shape;2032;p53"/>
            <p:cNvSpPr/>
            <p:nvPr/>
          </p:nvSpPr>
          <p:spPr>
            <a:xfrm>
              <a:off x="8768919" y="5094351"/>
              <a:ext cx="2286" cy="457"/>
            </a:xfrm>
            <a:custGeom>
              <a:rect b="b" l="l" r="r" t="t"/>
              <a:pathLst>
                <a:path extrusionOk="0" h="457" w="2286">
                  <a:moveTo>
                    <a:pt x="0" y="0"/>
                  </a:moveTo>
                  <a:cubicBezTo>
                    <a:pt x="0" y="229"/>
                    <a:pt x="0" y="457"/>
                    <a:pt x="0" y="457"/>
                  </a:cubicBezTo>
                  <a:cubicBezTo>
                    <a:pt x="0" y="457"/>
                    <a:pt x="0" y="229"/>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33" name="Google Shape;2033;p53"/>
            <p:cNvSpPr/>
            <p:nvPr/>
          </p:nvSpPr>
          <p:spPr>
            <a:xfrm>
              <a:off x="8768233" y="5098008"/>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34" name="Google Shape;2034;p53"/>
            <p:cNvSpPr/>
            <p:nvPr/>
          </p:nvSpPr>
          <p:spPr>
            <a:xfrm>
              <a:off x="8767548" y="5100751"/>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35" name="Google Shape;2035;p53"/>
            <p:cNvSpPr/>
            <p:nvPr/>
          </p:nvSpPr>
          <p:spPr>
            <a:xfrm>
              <a:off x="8769376" y="5090922"/>
              <a:ext cx="2286" cy="457"/>
            </a:xfrm>
            <a:custGeom>
              <a:rect b="b" l="l" r="r" t="t"/>
              <a:pathLst>
                <a:path extrusionOk="0" h="457" w="2286">
                  <a:moveTo>
                    <a:pt x="0" y="0"/>
                  </a:moveTo>
                  <a:cubicBezTo>
                    <a:pt x="0" y="229"/>
                    <a:pt x="0" y="457"/>
                    <a:pt x="0" y="457"/>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36" name="Google Shape;2036;p53"/>
            <p:cNvSpPr/>
            <p:nvPr/>
          </p:nvSpPr>
          <p:spPr>
            <a:xfrm>
              <a:off x="8766176" y="5103952"/>
              <a:ext cx="2286" cy="101"/>
            </a:xfrm>
            <a:custGeom>
              <a:rect b="b" l="l" r="r" t="t"/>
              <a:pathLst>
                <a:path extrusionOk="0" h="101" w="2286">
                  <a:moveTo>
                    <a:pt x="0" y="0"/>
                  </a:moveTo>
                  <a:cubicBezTo>
                    <a:pt x="0" y="0"/>
                    <a:pt x="0" y="229"/>
                    <a:pt x="0" y="0"/>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37" name="Google Shape;2037;p53"/>
            <p:cNvSpPr/>
            <p:nvPr/>
          </p:nvSpPr>
          <p:spPr>
            <a:xfrm>
              <a:off x="8769148" y="5092750"/>
              <a:ext cx="2286" cy="457"/>
            </a:xfrm>
            <a:custGeom>
              <a:rect b="b" l="l" r="r" t="t"/>
              <a:pathLst>
                <a:path extrusionOk="0" h="457" w="2286">
                  <a:moveTo>
                    <a:pt x="0" y="0"/>
                  </a:moveTo>
                  <a:cubicBezTo>
                    <a:pt x="0" y="228"/>
                    <a:pt x="0" y="457"/>
                    <a:pt x="0" y="457"/>
                  </a:cubicBezTo>
                  <a:cubicBezTo>
                    <a:pt x="0" y="228"/>
                    <a:pt x="0" y="228"/>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38" name="Google Shape;2038;p53"/>
            <p:cNvSpPr/>
            <p:nvPr/>
          </p:nvSpPr>
          <p:spPr>
            <a:xfrm>
              <a:off x="8767090" y="5101894"/>
              <a:ext cx="2286" cy="101"/>
            </a:xfrm>
            <a:custGeom>
              <a:rect b="b" l="l" r="r" t="t"/>
              <a:pathLst>
                <a:path extrusionOk="0" h="101" w="2286">
                  <a:moveTo>
                    <a:pt x="0" y="0"/>
                  </a:moveTo>
                  <a:cubicBezTo>
                    <a:pt x="0" y="0"/>
                    <a:pt x="0" y="228"/>
                    <a:pt x="0" y="0"/>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39" name="Google Shape;2039;p53"/>
            <p:cNvSpPr/>
            <p:nvPr/>
          </p:nvSpPr>
          <p:spPr>
            <a:xfrm>
              <a:off x="8764176" y="5106466"/>
              <a:ext cx="171" cy="2286"/>
            </a:xfrm>
            <a:custGeom>
              <a:rect b="b" l="l" r="r" t="t"/>
              <a:pathLst>
                <a:path extrusionOk="0" h="2286" w="171">
                  <a:moveTo>
                    <a:pt x="172" y="0"/>
                  </a:moveTo>
                  <a:cubicBezTo>
                    <a:pt x="-57" y="0"/>
                    <a:pt x="-57" y="0"/>
                    <a:pt x="172" y="0"/>
                  </a:cubicBezTo>
                  <a:cubicBezTo>
                    <a:pt x="-57" y="0"/>
                    <a:pt x="-57" y="0"/>
                    <a:pt x="172"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40" name="Google Shape;2040;p53"/>
            <p:cNvSpPr/>
            <p:nvPr/>
          </p:nvSpPr>
          <p:spPr>
            <a:xfrm>
              <a:off x="8768462" y="5096179"/>
              <a:ext cx="2286" cy="457"/>
            </a:xfrm>
            <a:custGeom>
              <a:rect b="b" l="l" r="r" t="t"/>
              <a:pathLst>
                <a:path extrusionOk="0" h="457" w="2286">
                  <a:moveTo>
                    <a:pt x="0" y="0"/>
                  </a:moveTo>
                  <a:cubicBezTo>
                    <a:pt x="0" y="228"/>
                    <a:pt x="0" y="228"/>
                    <a:pt x="0" y="457"/>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41" name="Google Shape;2041;p53"/>
            <p:cNvSpPr/>
            <p:nvPr/>
          </p:nvSpPr>
          <p:spPr>
            <a:xfrm>
              <a:off x="8763433" y="5107152"/>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42" name="Google Shape;2042;p53"/>
            <p:cNvSpPr/>
            <p:nvPr/>
          </p:nvSpPr>
          <p:spPr>
            <a:xfrm>
              <a:off x="8004037" y="4330236"/>
              <a:ext cx="1072653" cy="961897"/>
            </a:xfrm>
            <a:custGeom>
              <a:rect b="b" l="l" r="r" t="t"/>
              <a:pathLst>
                <a:path extrusionOk="0" h="961897" w="1072653">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43" name="Google Shape;2043;p53"/>
            <p:cNvSpPr/>
            <p:nvPr/>
          </p:nvSpPr>
          <p:spPr>
            <a:xfrm>
              <a:off x="8766633" y="5103037"/>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44" name="Google Shape;2044;p53"/>
            <p:cNvSpPr/>
            <p:nvPr/>
          </p:nvSpPr>
          <p:spPr>
            <a:xfrm>
              <a:off x="8762747" y="5107609"/>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45" name="Google Shape;2045;p53"/>
            <p:cNvSpPr/>
            <p:nvPr/>
          </p:nvSpPr>
          <p:spPr>
            <a:xfrm>
              <a:off x="8862848" y="5255971"/>
              <a:ext cx="139014" cy="13180"/>
            </a:xfrm>
            <a:custGeom>
              <a:rect b="b" l="l" r="r" t="t"/>
              <a:pathLst>
                <a:path extrusionOk="0" h="13180" w="139014">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46" name="Google Shape;2046;p53"/>
            <p:cNvSpPr/>
            <p:nvPr/>
          </p:nvSpPr>
          <p:spPr>
            <a:xfrm>
              <a:off x="8281222" y="4830303"/>
              <a:ext cx="57015" cy="109742"/>
            </a:xfrm>
            <a:custGeom>
              <a:rect b="b" l="l" r="r" t="t"/>
              <a:pathLst>
                <a:path extrusionOk="0" h="109742" w="57015">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47" name="Google Shape;2047;p53"/>
            <p:cNvSpPr/>
            <p:nvPr/>
          </p:nvSpPr>
          <p:spPr>
            <a:xfrm>
              <a:off x="7903196" y="5238826"/>
              <a:ext cx="123687" cy="14259"/>
            </a:xfrm>
            <a:custGeom>
              <a:rect b="b" l="l" r="r" t="t"/>
              <a:pathLst>
                <a:path extrusionOk="0" h="14259" w="123687">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48" name="Google Shape;2048;p53"/>
            <p:cNvSpPr/>
            <p:nvPr/>
          </p:nvSpPr>
          <p:spPr>
            <a:xfrm>
              <a:off x="8906628" y="5100760"/>
              <a:ext cx="20954" cy="97831"/>
            </a:xfrm>
            <a:custGeom>
              <a:rect b="b" l="l" r="r" t="t"/>
              <a:pathLst>
                <a:path extrusionOk="0" h="97831" w="20954">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49" name="Google Shape;2049;p53"/>
            <p:cNvSpPr/>
            <p:nvPr/>
          </p:nvSpPr>
          <p:spPr>
            <a:xfrm>
              <a:off x="9083647" y="4498485"/>
              <a:ext cx="81435" cy="22385"/>
            </a:xfrm>
            <a:custGeom>
              <a:rect b="b" l="l" r="r" t="t"/>
              <a:pathLst>
                <a:path extrusionOk="0" h="22385" w="8143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50" name="Google Shape;2050;p53"/>
            <p:cNvSpPr/>
            <p:nvPr/>
          </p:nvSpPr>
          <p:spPr>
            <a:xfrm>
              <a:off x="8423047" y="4348286"/>
              <a:ext cx="74178" cy="51239"/>
            </a:xfrm>
            <a:custGeom>
              <a:rect b="b" l="l" r="r" t="t"/>
              <a:pathLst>
                <a:path extrusionOk="0" h="51239" w="74178">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51" name="Google Shape;2051;p53"/>
            <p:cNvSpPr/>
            <p:nvPr/>
          </p:nvSpPr>
          <p:spPr>
            <a:xfrm>
              <a:off x="8303032" y="4584748"/>
              <a:ext cx="91668" cy="16741"/>
            </a:xfrm>
            <a:custGeom>
              <a:rect b="b" l="l" r="r" t="t"/>
              <a:pathLst>
                <a:path extrusionOk="0" h="16741" w="91668">
                  <a:moveTo>
                    <a:pt x="0" y="2797"/>
                  </a:moveTo>
                  <a:cubicBezTo>
                    <a:pt x="30632" y="7369"/>
                    <a:pt x="58979" y="11712"/>
                    <a:pt x="91668" y="16741"/>
                  </a:cubicBezTo>
                  <a:cubicBezTo>
                    <a:pt x="76124" y="2111"/>
                    <a:pt x="31089" y="-4061"/>
                    <a:pt x="0" y="2797"/>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52" name="Google Shape;2052;p53"/>
            <p:cNvSpPr/>
            <p:nvPr/>
          </p:nvSpPr>
          <p:spPr>
            <a:xfrm>
              <a:off x="8374584" y="4825288"/>
              <a:ext cx="70180" cy="34518"/>
            </a:xfrm>
            <a:custGeom>
              <a:rect b="b" l="l" r="r" t="t"/>
              <a:pathLst>
                <a:path extrusionOk="0" h="34518" w="70180">
                  <a:moveTo>
                    <a:pt x="70180" y="0"/>
                  </a:moveTo>
                  <a:cubicBezTo>
                    <a:pt x="51435" y="2057"/>
                    <a:pt x="5486" y="25374"/>
                    <a:pt x="0" y="34518"/>
                  </a:cubicBezTo>
                  <a:cubicBezTo>
                    <a:pt x="23774" y="23317"/>
                    <a:pt x="52806" y="23774"/>
                    <a:pt x="7018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53" name="Google Shape;2053;p53"/>
            <p:cNvSpPr/>
            <p:nvPr/>
          </p:nvSpPr>
          <p:spPr>
            <a:xfrm>
              <a:off x="8946054" y="4295622"/>
              <a:ext cx="45750" cy="51426"/>
            </a:xfrm>
            <a:custGeom>
              <a:rect b="b" l="l" r="r" t="t"/>
              <a:pathLst>
                <a:path extrusionOk="0" h="51426" w="45750">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54" name="Google Shape;2054;p53"/>
            <p:cNvSpPr/>
            <p:nvPr/>
          </p:nvSpPr>
          <p:spPr>
            <a:xfrm>
              <a:off x="9098517" y="4694046"/>
              <a:ext cx="61765" cy="24232"/>
            </a:xfrm>
            <a:custGeom>
              <a:rect b="b" l="l" r="r" t="t"/>
              <a:pathLst>
                <a:path extrusionOk="0" h="24232" w="61765">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55" name="Google Shape;2055;p53"/>
            <p:cNvSpPr/>
            <p:nvPr/>
          </p:nvSpPr>
          <p:spPr>
            <a:xfrm>
              <a:off x="8705399" y="4237101"/>
              <a:ext cx="13897" cy="70016"/>
            </a:xfrm>
            <a:custGeom>
              <a:rect b="b" l="l" r="r" t="t"/>
              <a:pathLst>
                <a:path extrusionOk="0" h="70016" w="13897">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56" name="Google Shape;2056;p53"/>
            <p:cNvSpPr/>
            <p:nvPr/>
          </p:nvSpPr>
          <p:spPr>
            <a:xfrm>
              <a:off x="9009414" y="4882112"/>
              <a:ext cx="39415" cy="37588"/>
            </a:xfrm>
            <a:custGeom>
              <a:rect b="b" l="l" r="r" t="t"/>
              <a:pathLst>
                <a:path extrusionOk="0" h="37588" w="39415">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57" name="Google Shape;2057;p53"/>
            <p:cNvSpPr/>
            <p:nvPr/>
          </p:nvSpPr>
          <p:spPr>
            <a:xfrm>
              <a:off x="8626785" y="4797491"/>
              <a:ext cx="238837" cy="310575"/>
            </a:xfrm>
            <a:custGeom>
              <a:rect b="b" l="l" r="r" t="t"/>
              <a:pathLst>
                <a:path extrusionOk="0" h="310575" w="238837">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descr="Document with solid fill" id="2058" name="Google Shape;2058;p53">
            <a:hlinkClick r:id="rId3"/>
          </p:cNvPr>
          <p:cNvPicPr preferRelativeResize="0"/>
          <p:nvPr/>
        </p:nvPicPr>
        <p:blipFill rotWithShape="1">
          <a:blip r:embed="rId4">
            <a:alphaModFix/>
          </a:blip>
          <a:srcRect b="0" l="0" r="0" t="0"/>
          <a:stretch/>
        </p:blipFill>
        <p:spPr>
          <a:xfrm>
            <a:off x="9860702" y="3284679"/>
            <a:ext cx="1950785" cy="1950785"/>
          </a:xfrm>
          <a:prstGeom prst="rect">
            <a:avLst/>
          </a:prstGeom>
          <a:noFill/>
          <a:ln>
            <a:noFill/>
          </a:ln>
        </p:spPr>
      </p:pic>
      <p:sp>
        <p:nvSpPr>
          <p:cNvPr id="2059" name="Google Shape;2059;p53"/>
          <p:cNvSpPr txBox="1"/>
          <p:nvPr/>
        </p:nvSpPr>
        <p:spPr>
          <a:xfrm>
            <a:off x="9928285" y="5194599"/>
            <a:ext cx="1872578"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chemeClr val="lt1"/>
                </a:solidFill>
                <a:latin typeface="Calibri"/>
                <a:ea typeface="Calibri"/>
                <a:cs typeface="Calibri"/>
                <a:sym typeface="Calibri"/>
                <a:hlinkClick r:id="rId5">
                  <a:extLst>
                    <a:ext uri="{A12FA001-AC4F-418D-AE19-62706E023703}">
                      <ahyp:hlinkClr val="tx"/>
                    </a:ext>
                  </a:extLst>
                </a:hlinkClick>
              </a:rPr>
              <a:t>Leer artículo de investigación</a:t>
            </a:r>
            <a:endParaRPr b="0" i="0" sz="1400" u="none" cap="none" strike="noStrike">
              <a:solidFill>
                <a:srgbClr val="000000"/>
              </a:solidFill>
              <a:latin typeface="Arial"/>
              <a:ea typeface="Arial"/>
              <a:cs typeface="Arial"/>
              <a:sym typeface="Arial"/>
            </a:endParaRPr>
          </a:p>
        </p:txBody>
      </p:sp>
      <p:sp>
        <p:nvSpPr>
          <p:cNvPr id="2060" name="Google Shape;2060;p53"/>
          <p:cNvSpPr txBox="1"/>
          <p:nvPr/>
        </p:nvSpPr>
        <p:spPr>
          <a:xfrm>
            <a:off x="738965" y="338644"/>
            <a:ext cx="10596600" cy="916800"/>
          </a:xfrm>
          <a:prstGeom prst="rect">
            <a:avLst/>
          </a:prstGeom>
          <a:noFill/>
          <a:ln>
            <a:noFill/>
          </a:ln>
        </p:spPr>
        <p:txBody>
          <a:bodyPr anchorCtr="0" anchor="t" bIns="45700" lIns="91425" spcFirstLastPara="1" rIns="91425" wrap="square" tIns="45700">
            <a:normAutofit/>
          </a:bodyPr>
          <a:lstStyle/>
          <a:p>
            <a:pPr indent="0" lvl="0" marL="0" marR="0" rtl="0" algn="l">
              <a:lnSpc>
                <a:spcPct val="80000"/>
              </a:lnSpc>
              <a:spcBef>
                <a:spcPts val="0"/>
              </a:spcBef>
              <a:spcAft>
                <a:spcPts val="0"/>
              </a:spcAft>
              <a:buClr>
                <a:schemeClr val="lt1"/>
              </a:buClr>
              <a:buSzPts val="3330"/>
              <a:buFont typeface="Arial"/>
              <a:buNone/>
            </a:pPr>
            <a:r>
              <a:rPr b="1" i="0" lang="es-ES" sz="3130" u="none" cap="none" strike="noStrike">
                <a:solidFill>
                  <a:schemeClr val="lt1"/>
                </a:solidFill>
                <a:latin typeface="Calibri"/>
                <a:ea typeface="Calibri"/>
                <a:cs typeface="Calibri"/>
                <a:sym typeface="Calibri"/>
              </a:rPr>
              <a:t>Artículo: </a:t>
            </a:r>
            <a:r>
              <a:rPr b="0" i="0" lang="es-ES" sz="3130" u="none" cap="none" strike="noStrike">
                <a:solidFill>
                  <a:schemeClr val="lt1"/>
                </a:solidFill>
                <a:latin typeface="Calibri"/>
                <a:ea typeface="Calibri"/>
                <a:cs typeface="Calibri"/>
                <a:sym typeface="Calibri"/>
              </a:rPr>
              <a:t>La gestión de crisis implica lidiar con las percepciones humanas y la confianza de los visitantes</a:t>
            </a:r>
            <a:endParaRPr b="0" i="0" sz="1095" u="none" cap="none" strike="noStrik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4" name="Shape 2064"/>
        <p:cNvGrpSpPr/>
        <p:nvPr/>
      </p:nvGrpSpPr>
      <p:grpSpPr>
        <a:xfrm>
          <a:off x="0" y="0"/>
          <a:ext cx="0" cy="0"/>
          <a:chOff x="0" y="0"/>
          <a:chExt cx="0" cy="0"/>
        </a:xfrm>
      </p:grpSpPr>
      <p:sp>
        <p:nvSpPr>
          <p:cNvPr id="2065" name="Google Shape;2065;p54"/>
          <p:cNvSpPr txBox="1"/>
          <p:nvPr>
            <p:ph idx="2" type="body"/>
          </p:nvPr>
        </p:nvSpPr>
        <p:spPr>
          <a:xfrm>
            <a:off x="590550" y="810208"/>
            <a:ext cx="4819650" cy="4493975"/>
          </a:xfrm>
          <a:prstGeom prst="rect">
            <a:avLst/>
          </a:prstGeom>
          <a:noFill/>
          <a:ln>
            <a:noFill/>
          </a:ln>
        </p:spPr>
        <p:txBody>
          <a:bodyPr anchorCtr="0" anchor="ctr" bIns="45700" lIns="91425" spcFirstLastPara="1" rIns="91425" wrap="square" tIns="45700">
            <a:normAutofit fontScale="70000" lnSpcReduction="20000"/>
          </a:bodyPr>
          <a:lstStyle/>
          <a:p>
            <a:pPr indent="0" lvl="0" marL="0" rtl="0" algn="ctr">
              <a:lnSpc>
                <a:spcPct val="100000"/>
              </a:lnSpc>
              <a:spcBef>
                <a:spcPts val="0"/>
              </a:spcBef>
              <a:spcAft>
                <a:spcPts val="0"/>
              </a:spcAft>
              <a:buClr>
                <a:schemeClr val="lt1"/>
              </a:buClr>
              <a:buSzPct val="100000"/>
              <a:buNone/>
            </a:pPr>
            <a:r>
              <a:rPr i="0" lang="es-ES"/>
              <a:t>"Las Asociaciones Regionales de Turismo formaban parte de nuestro grupo de comunicación turística. Participaron en la recopilación de inteligencia e información de su región. Participaron en la elaboración de estrategias y en la gestión de la crisis, y también desempeñaron un papel importante en la comunicación de la información a las partes interesadas del sector en las zonas regionales y remotas" </a:t>
            </a:r>
            <a:endParaRPr/>
          </a:p>
          <a:p>
            <a:pPr indent="0" lvl="0" marL="0" rtl="0" algn="ctr">
              <a:lnSpc>
                <a:spcPct val="100000"/>
              </a:lnSpc>
              <a:spcBef>
                <a:spcPts val="0"/>
              </a:spcBef>
              <a:spcAft>
                <a:spcPts val="0"/>
              </a:spcAft>
              <a:buClr>
                <a:schemeClr val="lt1"/>
              </a:buClr>
              <a:buSzPct val="100000"/>
              <a:buNone/>
            </a:pPr>
            <a:r>
              <a:t/>
            </a:r>
            <a:endParaRPr i="0"/>
          </a:p>
          <a:p>
            <a:pPr indent="0" lvl="0" marL="0" rtl="0" algn="ctr">
              <a:lnSpc>
                <a:spcPct val="100000"/>
              </a:lnSpc>
              <a:spcBef>
                <a:spcPts val="0"/>
              </a:spcBef>
              <a:spcAft>
                <a:spcPts val="0"/>
              </a:spcAft>
              <a:buClr>
                <a:schemeClr val="lt1"/>
              </a:buClr>
              <a:buSzPct val="100000"/>
              <a:buNone/>
            </a:pPr>
            <a:r>
              <a:rPr i="0" lang="es-ES"/>
              <a:t>Renata Lowe, Turismo de Australia Occidental, en respuesta a la explosión de gas de la isla Varanus</a:t>
            </a:r>
            <a:endParaRPr/>
          </a:p>
          <a:p>
            <a:pPr indent="0" lvl="0" marL="0" rtl="0" algn="ctr">
              <a:lnSpc>
                <a:spcPct val="100000"/>
              </a:lnSpc>
              <a:spcBef>
                <a:spcPts val="0"/>
              </a:spcBef>
              <a:spcAft>
                <a:spcPts val="0"/>
              </a:spcAft>
              <a:buClr>
                <a:schemeClr val="lt1"/>
              </a:buClr>
              <a:buSzPct val="100000"/>
              <a:buNone/>
            </a:pPr>
            <a:r>
              <a:t/>
            </a:r>
            <a:endParaRPr i="0"/>
          </a:p>
        </p:txBody>
      </p:sp>
      <p:pic>
        <p:nvPicPr>
          <p:cNvPr descr="Varanus Island a decade on: The remote explosion that ignited a WA gas  crisis | The West Australian" id="2066" name="Google Shape;2066;p54"/>
          <p:cNvPicPr preferRelativeResize="0"/>
          <p:nvPr/>
        </p:nvPicPr>
        <p:blipFill rotWithShape="1">
          <a:blip r:embed="rId3">
            <a:alphaModFix/>
          </a:blip>
          <a:srcRect b="0" l="0" r="0" t="0"/>
          <a:stretch/>
        </p:blipFill>
        <p:spPr>
          <a:xfrm>
            <a:off x="5705475" y="1343025"/>
            <a:ext cx="6036734" cy="3395663"/>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0" name="Shape 2070"/>
        <p:cNvGrpSpPr/>
        <p:nvPr/>
      </p:nvGrpSpPr>
      <p:grpSpPr>
        <a:xfrm>
          <a:off x="0" y="0"/>
          <a:ext cx="0" cy="0"/>
          <a:chOff x="0" y="0"/>
          <a:chExt cx="0" cy="0"/>
        </a:xfrm>
      </p:grpSpPr>
      <p:sp>
        <p:nvSpPr>
          <p:cNvPr id="2071" name="Google Shape;2071;p55"/>
          <p:cNvSpPr txBox="1"/>
          <p:nvPr>
            <p:ph idx="1" type="body"/>
          </p:nvPr>
        </p:nvSpPr>
        <p:spPr>
          <a:xfrm>
            <a:off x="770536" y="1633738"/>
            <a:ext cx="8901204" cy="434796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000"/>
              <a:buNone/>
            </a:pPr>
            <a:r>
              <a:rPr lang="es-ES" sz="2000"/>
              <a:t>Un individuo o un equipo de individuos responsables de tomar decisiones inmediatas en una crisis deben, por la propia definición del trabajo, tener un carácter fuerte y ser capaces de funcionar bajo presión. Los miembros del equipo deben ser capaces de hacer frente a una amplia gama de obstáculos inesperados en la resolución de una crisis, mantener la cabeza fría y un comportamiento tranquilo, y lo más importante de todo, tener la capacidad de realizar varias tareas a la vez.</a:t>
            </a:r>
            <a:endParaRPr/>
          </a:p>
          <a:p>
            <a:pPr indent="0" lvl="0" marL="0" rtl="0" algn="l">
              <a:lnSpc>
                <a:spcPct val="100000"/>
              </a:lnSpc>
              <a:spcBef>
                <a:spcPts val="0"/>
              </a:spcBef>
              <a:spcAft>
                <a:spcPts val="0"/>
              </a:spcAft>
              <a:buClr>
                <a:schemeClr val="lt1"/>
              </a:buClr>
              <a:buSzPts val="2000"/>
              <a:buNone/>
            </a:pPr>
            <a:r>
              <a:rPr lang="es-ES" sz="2000"/>
              <a:t>La capacidad de una persona para ofrecer asesoramiento y dirección con autoridad es una parte esencial del proceso de toma de decisiones. No habrá tiempo para debates, ni compromisos, ni para lidiar con la jerarquía corporativa, la aprobación, etc. Los miembros de los equipos de respuesta a crisis deben tener libertad para actuar sin condiciones y con autoridad directa cuando se trate de garantizar la seguridad de los empleados o de otras personas.</a:t>
            </a:r>
            <a:endParaRPr/>
          </a:p>
        </p:txBody>
      </p:sp>
      <p:grpSp>
        <p:nvGrpSpPr>
          <p:cNvPr id="2072" name="Google Shape;2072;p55"/>
          <p:cNvGrpSpPr/>
          <p:nvPr/>
        </p:nvGrpSpPr>
        <p:grpSpPr>
          <a:xfrm>
            <a:off x="9945283" y="1255566"/>
            <a:ext cx="1866204" cy="1526432"/>
            <a:chOff x="7903196" y="4237101"/>
            <a:chExt cx="1261886" cy="1055032"/>
          </a:xfrm>
        </p:grpSpPr>
        <p:sp>
          <p:nvSpPr>
            <p:cNvPr id="2073" name="Google Shape;2073;p55"/>
            <p:cNvSpPr/>
            <p:nvPr/>
          </p:nvSpPr>
          <p:spPr>
            <a:xfrm>
              <a:off x="8778292" y="5010683"/>
              <a:ext cx="228" cy="2971"/>
            </a:xfrm>
            <a:custGeom>
              <a:rect b="b" l="l" r="r" t="t"/>
              <a:pathLst>
                <a:path extrusionOk="0" h="2971" w="228">
                  <a:moveTo>
                    <a:pt x="229" y="0"/>
                  </a:moveTo>
                  <a:cubicBezTo>
                    <a:pt x="229" y="915"/>
                    <a:pt x="0" y="2058"/>
                    <a:pt x="0" y="2972"/>
                  </a:cubicBezTo>
                  <a:cubicBezTo>
                    <a:pt x="229" y="2058"/>
                    <a:pt x="229" y="1143"/>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74" name="Google Shape;2074;p55"/>
            <p:cNvSpPr/>
            <p:nvPr/>
          </p:nvSpPr>
          <p:spPr>
            <a:xfrm>
              <a:off x="8686623" y="5046573"/>
              <a:ext cx="2971" cy="36804"/>
            </a:xfrm>
            <a:custGeom>
              <a:rect b="b" l="l" r="r" t="t"/>
              <a:pathLst>
                <a:path extrusionOk="0" h="36804" w="2971">
                  <a:moveTo>
                    <a:pt x="2971" y="36804"/>
                  </a:moveTo>
                  <a:cubicBezTo>
                    <a:pt x="1828" y="24460"/>
                    <a:pt x="914" y="12115"/>
                    <a:pt x="0" y="0"/>
                  </a:cubicBezTo>
                  <a:cubicBezTo>
                    <a:pt x="914" y="12115"/>
                    <a:pt x="1828" y="24460"/>
                    <a:pt x="2971" y="3680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75" name="Google Shape;2075;p55"/>
            <p:cNvSpPr/>
            <p:nvPr/>
          </p:nvSpPr>
          <p:spPr>
            <a:xfrm>
              <a:off x="8779435" y="5000625"/>
              <a:ext cx="228" cy="1600"/>
            </a:xfrm>
            <a:custGeom>
              <a:rect b="b" l="l" r="r" t="t"/>
              <a:pathLst>
                <a:path extrusionOk="0" h="1600" w="228">
                  <a:moveTo>
                    <a:pt x="229" y="0"/>
                  </a:moveTo>
                  <a:cubicBezTo>
                    <a:pt x="229" y="457"/>
                    <a:pt x="0" y="1143"/>
                    <a:pt x="0" y="1600"/>
                  </a:cubicBezTo>
                  <a:cubicBezTo>
                    <a:pt x="229" y="1143"/>
                    <a:pt x="229" y="686"/>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76" name="Google Shape;2076;p55"/>
            <p:cNvSpPr/>
            <p:nvPr/>
          </p:nvSpPr>
          <p:spPr>
            <a:xfrm>
              <a:off x="8683194" y="5004054"/>
              <a:ext cx="2514" cy="31775"/>
            </a:xfrm>
            <a:custGeom>
              <a:rect b="b" l="l" r="r" t="t"/>
              <a:pathLst>
                <a:path extrusionOk="0" h="31775" w="2514">
                  <a:moveTo>
                    <a:pt x="2514" y="31775"/>
                  </a:moveTo>
                  <a:cubicBezTo>
                    <a:pt x="1600" y="21260"/>
                    <a:pt x="914" y="10516"/>
                    <a:pt x="0" y="0"/>
                  </a:cubicBezTo>
                  <a:cubicBezTo>
                    <a:pt x="914" y="10516"/>
                    <a:pt x="1600" y="21260"/>
                    <a:pt x="2514" y="317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77" name="Google Shape;2077;p55"/>
            <p:cNvSpPr/>
            <p:nvPr/>
          </p:nvSpPr>
          <p:spPr>
            <a:xfrm>
              <a:off x="8642734" y="4809429"/>
              <a:ext cx="210286" cy="195195"/>
            </a:xfrm>
            <a:custGeom>
              <a:rect b="b" l="l" r="r" t="t"/>
              <a:pathLst>
                <a:path extrusionOk="0" h="195195" w="210286">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78" name="Google Shape;2078;p55"/>
            <p:cNvSpPr/>
            <p:nvPr/>
          </p:nvSpPr>
          <p:spPr>
            <a:xfrm>
              <a:off x="8777377" y="5021199"/>
              <a:ext cx="228" cy="2971"/>
            </a:xfrm>
            <a:custGeom>
              <a:rect b="b" l="l" r="r" t="t"/>
              <a:pathLst>
                <a:path extrusionOk="0" h="2971" w="228">
                  <a:moveTo>
                    <a:pt x="228" y="0"/>
                  </a:moveTo>
                  <a:cubicBezTo>
                    <a:pt x="228" y="914"/>
                    <a:pt x="0" y="2057"/>
                    <a:pt x="0" y="2972"/>
                  </a:cubicBezTo>
                  <a:cubicBezTo>
                    <a:pt x="0" y="2057"/>
                    <a:pt x="228" y="1143"/>
                    <a:pt x="228"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79" name="Google Shape;2079;p55"/>
            <p:cNvSpPr/>
            <p:nvPr/>
          </p:nvSpPr>
          <p:spPr>
            <a:xfrm>
              <a:off x="8673593" y="5052517"/>
              <a:ext cx="457" cy="5715"/>
            </a:xfrm>
            <a:custGeom>
              <a:rect b="b" l="l" r="r" t="t"/>
              <a:pathLst>
                <a:path extrusionOk="0" h="5715" w="457">
                  <a:moveTo>
                    <a:pt x="0" y="0"/>
                  </a:moveTo>
                  <a:cubicBezTo>
                    <a:pt x="229" y="1829"/>
                    <a:pt x="229" y="3886"/>
                    <a:pt x="458" y="5715"/>
                  </a:cubicBezTo>
                  <a:cubicBezTo>
                    <a:pt x="229" y="3886"/>
                    <a:pt x="0"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80" name="Google Shape;2080;p55"/>
            <p:cNvSpPr/>
            <p:nvPr/>
          </p:nvSpPr>
          <p:spPr>
            <a:xfrm>
              <a:off x="8583296" y="4987137"/>
              <a:ext cx="1371" cy="1828"/>
            </a:xfrm>
            <a:custGeom>
              <a:rect b="b" l="l" r="r" t="t"/>
              <a:pathLst>
                <a:path extrusionOk="0" h="1828" w="1371">
                  <a:moveTo>
                    <a:pt x="1372" y="1828"/>
                  </a:moveTo>
                  <a:cubicBezTo>
                    <a:pt x="915" y="1143"/>
                    <a:pt x="458" y="457"/>
                    <a:pt x="0" y="0"/>
                  </a:cubicBezTo>
                  <a:cubicBezTo>
                    <a:pt x="686" y="457"/>
                    <a:pt x="915" y="1143"/>
                    <a:pt x="1372" y="182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81" name="Google Shape;2081;p55"/>
            <p:cNvSpPr/>
            <p:nvPr/>
          </p:nvSpPr>
          <p:spPr>
            <a:xfrm>
              <a:off x="8674279" y="5065318"/>
              <a:ext cx="228" cy="5257"/>
            </a:xfrm>
            <a:custGeom>
              <a:rect b="b" l="l" r="r" t="t"/>
              <a:pathLst>
                <a:path extrusionOk="0" h="5257" w="228">
                  <a:moveTo>
                    <a:pt x="0" y="0"/>
                  </a:moveTo>
                  <a:cubicBezTo>
                    <a:pt x="0" y="1829"/>
                    <a:pt x="229" y="3429"/>
                    <a:pt x="229" y="5258"/>
                  </a:cubicBezTo>
                  <a:cubicBezTo>
                    <a:pt x="229" y="3429"/>
                    <a:pt x="229"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82" name="Google Shape;2082;p55"/>
            <p:cNvSpPr/>
            <p:nvPr/>
          </p:nvSpPr>
          <p:spPr>
            <a:xfrm>
              <a:off x="8442765" y="4341700"/>
              <a:ext cx="560645" cy="668982"/>
            </a:xfrm>
            <a:custGeom>
              <a:rect b="b" l="l" r="r" t="t"/>
              <a:pathLst>
                <a:path extrusionOk="0" h="668982" w="560645">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83" name="Google Shape;2083;p55"/>
            <p:cNvSpPr/>
            <p:nvPr/>
          </p:nvSpPr>
          <p:spPr>
            <a:xfrm>
              <a:off x="8674965" y="5078577"/>
              <a:ext cx="228" cy="4343"/>
            </a:xfrm>
            <a:custGeom>
              <a:rect b="b" l="l" r="r" t="t"/>
              <a:pathLst>
                <a:path extrusionOk="0" h="4343" w="228">
                  <a:moveTo>
                    <a:pt x="0" y="0"/>
                  </a:moveTo>
                  <a:cubicBezTo>
                    <a:pt x="0" y="1371"/>
                    <a:pt x="229" y="2971"/>
                    <a:pt x="229" y="4343"/>
                  </a:cubicBezTo>
                  <a:cubicBezTo>
                    <a:pt x="229" y="2971"/>
                    <a:pt x="0" y="1371"/>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84" name="Google Shape;2084;p55"/>
            <p:cNvSpPr/>
            <p:nvPr/>
          </p:nvSpPr>
          <p:spPr>
            <a:xfrm>
              <a:off x="8672679" y="5039715"/>
              <a:ext cx="457" cy="6172"/>
            </a:xfrm>
            <a:custGeom>
              <a:rect b="b" l="l" r="r" t="t"/>
              <a:pathLst>
                <a:path extrusionOk="0" h="6172" w="457">
                  <a:moveTo>
                    <a:pt x="0" y="0"/>
                  </a:moveTo>
                  <a:cubicBezTo>
                    <a:pt x="229" y="2057"/>
                    <a:pt x="229" y="4114"/>
                    <a:pt x="457" y="6172"/>
                  </a:cubicBezTo>
                  <a:cubicBezTo>
                    <a:pt x="457" y="4114"/>
                    <a:pt x="229"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85" name="Google Shape;2085;p55"/>
            <p:cNvSpPr/>
            <p:nvPr/>
          </p:nvSpPr>
          <p:spPr>
            <a:xfrm>
              <a:off x="8959800" y="4402150"/>
              <a:ext cx="6858" cy="5029"/>
            </a:xfrm>
            <a:custGeom>
              <a:rect b="b" l="l" r="r" t="t"/>
              <a:pathLst>
                <a:path extrusionOk="0" h="5029" w="6858">
                  <a:moveTo>
                    <a:pt x="0" y="0"/>
                  </a:moveTo>
                  <a:cubicBezTo>
                    <a:pt x="2286" y="1600"/>
                    <a:pt x="4572" y="3200"/>
                    <a:pt x="6858" y="5029"/>
                  </a:cubicBezTo>
                  <a:cubicBezTo>
                    <a:pt x="4572" y="3200"/>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86" name="Google Shape;2086;p55"/>
            <p:cNvSpPr/>
            <p:nvPr/>
          </p:nvSpPr>
          <p:spPr>
            <a:xfrm>
              <a:off x="8967344" y="4407865"/>
              <a:ext cx="6629" cy="5257"/>
            </a:xfrm>
            <a:custGeom>
              <a:rect b="b" l="l" r="r" t="t"/>
              <a:pathLst>
                <a:path extrusionOk="0" h="5257" w="6629">
                  <a:moveTo>
                    <a:pt x="0" y="0"/>
                  </a:moveTo>
                  <a:cubicBezTo>
                    <a:pt x="2286" y="1829"/>
                    <a:pt x="4572" y="3429"/>
                    <a:pt x="6630" y="5258"/>
                  </a:cubicBezTo>
                  <a:cubicBezTo>
                    <a:pt x="4572" y="3429"/>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87" name="Google Shape;2087;p55"/>
            <p:cNvSpPr/>
            <p:nvPr/>
          </p:nvSpPr>
          <p:spPr>
            <a:xfrm>
              <a:off x="8952485" y="4397121"/>
              <a:ext cx="7315" cy="5029"/>
            </a:xfrm>
            <a:custGeom>
              <a:rect b="b" l="l" r="r" t="t"/>
              <a:pathLst>
                <a:path extrusionOk="0" h="5029" w="7315">
                  <a:moveTo>
                    <a:pt x="0" y="0"/>
                  </a:moveTo>
                  <a:cubicBezTo>
                    <a:pt x="2515" y="1600"/>
                    <a:pt x="4801" y="3200"/>
                    <a:pt x="7316" y="5029"/>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88" name="Google Shape;2088;p55"/>
            <p:cNvSpPr/>
            <p:nvPr/>
          </p:nvSpPr>
          <p:spPr>
            <a:xfrm>
              <a:off x="8671764" y="5027142"/>
              <a:ext cx="457" cy="6629"/>
            </a:xfrm>
            <a:custGeom>
              <a:rect b="b" l="l" r="r" t="t"/>
              <a:pathLst>
                <a:path extrusionOk="0" h="6629" w="457">
                  <a:moveTo>
                    <a:pt x="0" y="0"/>
                  </a:moveTo>
                  <a:cubicBezTo>
                    <a:pt x="228" y="2286"/>
                    <a:pt x="228" y="4572"/>
                    <a:pt x="457" y="6629"/>
                  </a:cubicBezTo>
                  <a:cubicBezTo>
                    <a:pt x="457" y="4572"/>
                    <a:pt x="228" y="2286"/>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89" name="Google Shape;2089;p55"/>
            <p:cNvSpPr/>
            <p:nvPr/>
          </p:nvSpPr>
          <p:spPr>
            <a:xfrm>
              <a:off x="8944713" y="4392091"/>
              <a:ext cx="7315" cy="4572"/>
            </a:xfrm>
            <a:custGeom>
              <a:rect b="b" l="l" r="r" t="t"/>
              <a:pathLst>
                <a:path extrusionOk="0" h="4572" w="7315">
                  <a:moveTo>
                    <a:pt x="0" y="0"/>
                  </a:moveTo>
                  <a:cubicBezTo>
                    <a:pt x="2515" y="1600"/>
                    <a:pt x="4801" y="2972"/>
                    <a:pt x="7315" y="4572"/>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90" name="Google Shape;2090;p55"/>
            <p:cNvSpPr/>
            <p:nvPr/>
          </p:nvSpPr>
          <p:spPr>
            <a:xfrm>
              <a:off x="8995462" y="4432554"/>
              <a:ext cx="5715" cy="6172"/>
            </a:xfrm>
            <a:custGeom>
              <a:rect b="b" l="l" r="r" t="t"/>
              <a:pathLst>
                <a:path extrusionOk="0" h="6172" w="5715">
                  <a:moveTo>
                    <a:pt x="0" y="0"/>
                  </a:moveTo>
                  <a:cubicBezTo>
                    <a:pt x="2058" y="2057"/>
                    <a:pt x="3886" y="4115"/>
                    <a:pt x="5715" y="6172"/>
                  </a:cubicBezTo>
                  <a:cubicBezTo>
                    <a:pt x="3886" y="4115"/>
                    <a:pt x="2058"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91" name="Google Shape;2091;p55"/>
            <p:cNvSpPr/>
            <p:nvPr/>
          </p:nvSpPr>
          <p:spPr>
            <a:xfrm>
              <a:off x="8670850" y="5014569"/>
              <a:ext cx="457" cy="7543"/>
            </a:xfrm>
            <a:custGeom>
              <a:rect b="b" l="l" r="r" t="t"/>
              <a:pathLst>
                <a:path extrusionOk="0" h="7543" w="457">
                  <a:moveTo>
                    <a:pt x="0" y="0"/>
                  </a:moveTo>
                  <a:cubicBezTo>
                    <a:pt x="229" y="2514"/>
                    <a:pt x="457" y="5029"/>
                    <a:pt x="457" y="7543"/>
                  </a:cubicBezTo>
                  <a:cubicBezTo>
                    <a:pt x="457" y="5029"/>
                    <a:pt x="229" y="2514"/>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92" name="Google Shape;2092;p55"/>
            <p:cNvSpPr/>
            <p:nvPr/>
          </p:nvSpPr>
          <p:spPr>
            <a:xfrm>
              <a:off x="8988375" y="4425696"/>
              <a:ext cx="5715" cy="5486"/>
            </a:xfrm>
            <a:custGeom>
              <a:rect b="b" l="l" r="r" t="t"/>
              <a:pathLst>
                <a:path extrusionOk="0" h="5486" w="5715">
                  <a:moveTo>
                    <a:pt x="0" y="0"/>
                  </a:moveTo>
                  <a:cubicBezTo>
                    <a:pt x="1828" y="1829"/>
                    <a:pt x="3886" y="3658"/>
                    <a:pt x="5715" y="5486"/>
                  </a:cubicBezTo>
                  <a:cubicBezTo>
                    <a:pt x="3657" y="3658"/>
                    <a:pt x="1828"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93" name="Google Shape;2093;p55"/>
            <p:cNvSpPr/>
            <p:nvPr/>
          </p:nvSpPr>
          <p:spPr>
            <a:xfrm>
              <a:off x="8981746" y="4419752"/>
              <a:ext cx="6172" cy="5715"/>
            </a:xfrm>
            <a:custGeom>
              <a:rect b="b" l="l" r="r" t="t"/>
              <a:pathLst>
                <a:path extrusionOk="0" h="5715" w="6172">
                  <a:moveTo>
                    <a:pt x="0" y="0"/>
                  </a:moveTo>
                  <a:cubicBezTo>
                    <a:pt x="2058" y="1829"/>
                    <a:pt x="4115" y="3658"/>
                    <a:pt x="6172" y="5715"/>
                  </a:cubicBezTo>
                  <a:cubicBezTo>
                    <a:pt x="4344" y="3658"/>
                    <a:pt x="2286"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94" name="Google Shape;2094;p55"/>
            <p:cNvSpPr/>
            <p:nvPr/>
          </p:nvSpPr>
          <p:spPr>
            <a:xfrm>
              <a:off x="8974431" y="4413351"/>
              <a:ext cx="6172" cy="5257"/>
            </a:xfrm>
            <a:custGeom>
              <a:rect b="b" l="l" r="r" t="t"/>
              <a:pathLst>
                <a:path extrusionOk="0" h="5257" w="6172">
                  <a:moveTo>
                    <a:pt x="0" y="0"/>
                  </a:moveTo>
                  <a:cubicBezTo>
                    <a:pt x="2057" y="1600"/>
                    <a:pt x="4115" y="3429"/>
                    <a:pt x="6172" y="5258"/>
                  </a:cubicBezTo>
                  <a:cubicBezTo>
                    <a:pt x="4115" y="3429"/>
                    <a:pt x="2057"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95" name="Google Shape;2095;p55"/>
            <p:cNvSpPr/>
            <p:nvPr/>
          </p:nvSpPr>
          <p:spPr>
            <a:xfrm>
              <a:off x="8682508" y="4990338"/>
              <a:ext cx="97612" cy="119661"/>
            </a:xfrm>
            <a:custGeom>
              <a:rect b="b" l="l" r="r" t="t"/>
              <a:pathLst>
                <a:path extrusionOk="0" h="119661" w="97612">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96" name="Google Shape;2096;p55"/>
            <p:cNvSpPr/>
            <p:nvPr/>
          </p:nvSpPr>
          <p:spPr>
            <a:xfrm>
              <a:off x="8627761" y="5162702"/>
              <a:ext cx="224826" cy="64355"/>
            </a:xfrm>
            <a:custGeom>
              <a:rect b="b" l="l" r="r" t="t"/>
              <a:pathLst>
                <a:path extrusionOk="0" h="64355" w="224826">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97" name="Google Shape;2097;p55"/>
            <p:cNvSpPr/>
            <p:nvPr/>
          </p:nvSpPr>
          <p:spPr>
            <a:xfrm>
              <a:off x="8622158" y="5103089"/>
              <a:ext cx="233716" cy="73070"/>
            </a:xfrm>
            <a:custGeom>
              <a:rect b="b" l="l" r="r" t="t"/>
              <a:pathLst>
                <a:path extrusionOk="0" h="73070" w="233716">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98" name="Google Shape;2098;p55"/>
            <p:cNvSpPr/>
            <p:nvPr/>
          </p:nvSpPr>
          <p:spPr>
            <a:xfrm>
              <a:off x="8781695" y="4391863"/>
              <a:ext cx="283983" cy="715060"/>
            </a:xfrm>
            <a:custGeom>
              <a:rect b="b" l="l" r="r" t="t"/>
              <a:pathLst>
                <a:path extrusionOk="0" h="715060" w="283983">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99" name="Google Shape;2099;p55"/>
            <p:cNvSpPr/>
            <p:nvPr/>
          </p:nvSpPr>
          <p:spPr>
            <a:xfrm>
              <a:off x="8551063" y="4938445"/>
              <a:ext cx="124452" cy="163924"/>
            </a:xfrm>
            <a:custGeom>
              <a:rect b="b" l="l" r="r" t="t"/>
              <a:pathLst>
                <a:path extrusionOk="0" h="163924" w="124452">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00" name="Google Shape;2100;p55"/>
            <p:cNvSpPr/>
            <p:nvPr/>
          </p:nvSpPr>
          <p:spPr>
            <a:xfrm>
              <a:off x="8053969" y="4612547"/>
              <a:ext cx="150328" cy="146779"/>
            </a:xfrm>
            <a:custGeom>
              <a:rect b="b" l="l" r="r" t="t"/>
              <a:pathLst>
                <a:path extrusionOk="0" h="146779" w="150328">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01" name="Google Shape;2101;p55"/>
            <p:cNvSpPr/>
            <p:nvPr/>
          </p:nvSpPr>
          <p:spPr>
            <a:xfrm>
              <a:off x="8633359" y="5223052"/>
              <a:ext cx="210769" cy="55978"/>
            </a:xfrm>
            <a:custGeom>
              <a:rect b="b" l="l" r="r" t="t"/>
              <a:pathLst>
                <a:path extrusionOk="0" h="55978" w="210769">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02" name="Google Shape;2102;p55"/>
            <p:cNvSpPr/>
            <p:nvPr/>
          </p:nvSpPr>
          <p:spPr>
            <a:xfrm>
              <a:off x="8014648" y="4768617"/>
              <a:ext cx="271771" cy="468507"/>
            </a:xfrm>
            <a:custGeom>
              <a:rect b="b" l="l" r="r" t="t"/>
              <a:pathLst>
                <a:path extrusionOk="0" h="468507" w="271771">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03" name="Google Shape;2103;p55"/>
            <p:cNvSpPr/>
            <p:nvPr/>
          </p:nvSpPr>
          <p:spPr>
            <a:xfrm>
              <a:off x="8466054" y="4373038"/>
              <a:ext cx="191301" cy="271405"/>
            </a:xfrm>
            <a:custGeom>
              <a:rect b="b" l="l" r="r" t="t"/>
              <a:pathLst>
                <a:path extrusionOk="0" h="271405" w="191301">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04" name="Google Shape;2104;p55"/>
            <p:cNvSpPr/>
            <p:nvPr/>
          </p:nvSpPr>
          <p:spPr>
            <a:xfrm>
              <a:off x="8768919" y="5094351"/>
              <a:ext cx="2286" cy="457"/>
            </a:xfrm>
            <a:custGeom>
              <a:rect b="b" l="l" r="r" t="t"/>
              <a:pathLst>
                <a:path extrusionOk="0" h="457" w="2286">
                  <a:moveTo>
                    <a:pt x="0" y="0"/>
                  </a:moveTo>
                  <a:cubicBezTo>
                    <a:pt x="0" y="229"/>
                    <a:pt x="0" y="457"/>
                    <a:pt x="0" y="457"/>
                  </a:cubicBezTo>
                  <a:cubicBezTo>
                    <a:pt x="0" y="457"/>
                    <a:pt x="0" y="229"/>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05" name="Google Shape;2105;p55"/>
            <p:cNvSpPr/>
            <p:nvPr/>
          </p:nvSpPr>
          <p:spPr>
            <a:xfrm>
              <a:off x="8768233" y="5098008"/>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06" name="Google Shape;2106;p55"/>
            <p:cNvSpPr/>
            <p:nvPr/>
          </p:nvSpPr>
          <p:spPr>
            <a:xfrm>
              <a:off x="8767548" y="5100751"/>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07" name="Google Shape;2107;p55"/>
            <p:cNvSpPr/>
            <p:nvPr/>
          </p:nvSpPr>
          <p:spPr>
            <a:xfrm>
              <a:off x="8769376" y="5090922"/>
              <a:ext cx="2286" cy="457"/>
            </a:xfrm>
            <a:custGeom>
              <a:rect b="b" l="l" r="r" t="t"/>
              <a:pathLst>
                <a:path extrusionOk="0" h="457" w="2286">
                  <a:moveTo>
                    <a:pt x="0" y="0"/>
                  </a:moveTo>
                  <a:cubicBezTo>
                    <a:pt x="0" y="229"/>
                    <a:pt x="0" y="457"/>
                    <a:pt x="0" y="457"/>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08" name="Google Shape;2108;p55"/>
            <p:cNvSpPr/>
            <p:nvPr/>
          </p:nvSpPr>
          <p:spPr>
            <a:xfrm>
              <a:off x="8766176" y="5103952"/>
              <a:ext cx="2286" cy="101"/>
            </a:xfrm>
            <a:custGeom>
              <a:rect b="b" l="l" r="r" t="t"/>
              <a:pathLst>
                <a:path extrusionOk="0" h="101" w="2286">
                  <a:moveTo>
                    <a:pt x="0" y="0"/>
                  </a:moveTo>
                  <a:cubicBezTo>
                    <a:pt x="0" y="0"/>
                    <a:pt x="0" y="229"/>
                    <a:pt x="0" y="0"/>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09" name="Google Shape;2109;p55"/>
            <p:cNvSpPr/>
            <p:nvPr/>
          </p:nvSpPr>
          <p:spPr>
            <a:xfrm>
              <a:off x="8769148" y="5092750"/>
              <a:ext cx="2286" cy="457"/>
            </a:xfrm>
            <a:custGeom>
              <a:rect b="b" l="l" r="r" t="t"/>
              <a:pathLst>
                <a:path extrusionOk="0" h="457" w="2286">
                  <a:moveTo>
                    <a:pt x="0" y="0"/>
                  </a:moveTo>
                  <a:cubicBezTo>
                    <a:pt x="0" y="228"/>
                    <a:pt x="0" y="457"/>
                    <a:pt x="0" y="457"/>
                  </a:cubicBezTo>
                  <a:cubicBezTo>
                    <a:pt x="0" y="228"/>
                    <a:pt x="0" y="228"/>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10" name="Google Shape;2110;p55"/>
            <p:cNvSpPr/>
            <p:nvPr/>
          </p:nvSpPr>
          <p:spPr>
            <a:xfrm>
              <a:off x="8767090" y="5101894"/>
              <a:ext cx="2286" cy="101"/>
            </a:xfrm>
            <a:custGeom>
              <a:rect b="b" l="l" r="r" t="t"/>
              <a:pathLst>
                <a:path extrusionOk="0" h="101" w="2286">
                  <a:moveTo>
                    <a:pt x="0" y="0"/>
                  </a:moveTo>
                  <a:cubicBezTo>
                    <a:pt x="0" y="0"/>
                    <a:pt x="0" y="228"/>
                    <a:pt x="0" y="0"/>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11" name="Google Shape;2111;p55"/>
            <p:cNvSpPr/>
            <p:nvPr/>
          </p:nvSpPr>
          <p:spPr>
            <a:xfrm>
              <a:off x="8764176" y="5106466"/>
              <a:ext cx="171" cy="2286"/>
            </a:xfrm>
            <a:custGeom>
              <a:rect b="b" l="l" r="r" t="t"/>
              <a:pathLst>
                <a:path extrusionOk="0" h="2286" w="171">
                  <a:moveTo>
                    <a:pt x="172" y="0"/>
                  </a:moveTo>
                  <a:cubicBezTo>
                    <a:pt x="-57" y="0"/>
                    <a:pt x="-57" y="0"/>
                    <a:pt x="172" y="0"/>
                  </a:cubicBezTo>
                  <a:cubicBezTo>
                    <a:pt x="-57" y="0"/>
                    <a:pt x="-57" y="0"/>
                    <a:pt x="172"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12" name="Google Shape;2112;p55"/>
            <p:cNvSpPr/>
            <p:nvPr/>
          </p:nvSpPr>
          <p:spPr>
            <a:xfrm>
              <a:off x="8768462" y="5096179"/>
              <a:ext cx="2286" cy="457"/>
            </a:xfrm>
            <a:custGeom>
              <a:rect b="b" l="l" r="r" t="t"/>
              <a:pathLst>
                <a:path extrusionOk="0" h="457" w="2286">
                  <a:moveTo>
                    <a:pt x="0" y="0"/>
                  </a:moveTo>
                  <a:cubicBezTo>
                    <a:pt x="0" y="228"/>
                    <a:pt x="0" y="228"/>
                    <a:pt x="0" y="457"/>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13" name="Google Shape;2113;p55"/>
            <p:cNvSpPr/>
            <p:nvPr/>
          </p:nvSpPr>
          <p:spPr>
            <a:xfrm>
              <a:off x="8763433" y="5107152"/>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14" name="Google Shape;2114;p55"/>
            <p:cNvSpPr/>
            <p:nvPr/>
          </p:nvSpPr>
          <p:spPr>
            <a:xfrm>
              <a:off x="8004037" y="4330236"/>
              <a:ext cx="1072653" cy="961897"/>
            </a:xfrm>
            <a:custGeom>
              <a:rect b="b" l="l" r="r" t="t"/>
              <a:pathLst>
                <a:path extrusionOk="0" h="961897" w="1072653">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15" name="Google Shape;2115;p55"/>
            <p:cNvSpPr/>
            <p:nvPr/>
          </p:nvSpPr>
          <p:spPr>
            <a:xfrm>
              <a:off x="8766633" y="5103037"/>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16" name="Google Shape;2116;p55"/>
            <p:cNvSpPr/>
            <p:nvPr/>
          </p:nvSpPr>
          <p:spPr>
            <a:xfrm>
              <a:off x="8762747" y="5107609"/>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17" name="Google Shape;2117;p55"/>
            <p:cNvSpPr/>
            <p:nvPr/>
          </p:nvSpPr>
          <p:spPr>
            <a:xfrm>
              <a:off x="8862848" y="5255971"/>
              <a:ext cx="139014" cy="13180"/>
            </a:xfrm>
            <a:custGeom>
              <a:rect b="b" l="l" r="r" t="t"/>
              <a:pathLst>
                <a:path extrusionOk="0" h="13180" w="139014">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18" name="Google Shape;2118;p55"/>
            <p:cNvSpPr/>
            <p:nvPr/>
          </p:nvSpPr>
          <p:spPr>
            <a:xfrm>
              <a:off x="8281222" y="4830303"/>
              <a:ext cx="57015" cy="109742"/>
            </a:xfrm>
            <a:custGeom>
              <a:rect b="b" l="l" r="r" t="t"/>
              <a:pathLst>
                <a:path extrusionOk="0" h="109742" w="57015">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19" name="Google Shape;2119;p55"/>
            <p:cNvSpPr/>
            <p:nvPr/>
          </p:nvSpPr>
          <p:spPr>
            <a:xfrm>
              <a:off x="7903196" y="5238826"/>
              <a:ext cx="123687" cy="14259"/>
            </a:xfrm>
            <a:custGeom>
              <a:rect b="b" l="l" r="r" t="t"/>
              <a:pathLst>
                <a:path extrusionOk="0" h="14259" w="123687">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20" name="Google Shape;2120;p55"/>
            <p:cNvSpPr/>
            <p:nvPr/>
          </p:nvSpPr>
          <p:spPr>
            <a:xfrm>
              <a:off x="8906628" y="5100760"/>
              <a:ext cx="20954" cy="97831"/>
            </a:xfrm>
            <a:custGeom>
              <a:rect b="b" l="l" r="r" t="t"/>
              <a:pathLst>
                <a:path extrusionOk="0" h="97831" w="20954">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21" name="Google Shape;2121;p55"/>
            <p:cNvSpPr/>
            <p:nvPr/>
          </p:nvSpPr>
          <p:spPr>
            <a:xfrm>
              <a:off x="9083647" y="4498485"/>
              <a:ext cx="81435" cy="22385"/>
            </a:xfrm>
            <a:custGeom>
              <a:rect b="b" l="l" r="r" t="t"/>
              <a:pathLst>
                <a:path extrusionOk="0" h="22385" w="8143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22" name="Google Shape;2122;p55"/>
            <p:cNvSpPr/>
            <p:nvPr/>
          </p:nvSpPr>
          <p:spPr>
            <a:xfrm>
              <a:off x="8423047" y="4348286"/>
              <a:ext cx="74178" cy="51239"/>
            </a:xfrm>
            <a:custGeom>
              <a:rect b="b" l="l" r="r" t="t"/>
              <a:pathLst>
                <a:path extrusionOk="0" h="51239" w="74178">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23" name="Google Shape;2123;p55"/>
            <p:cNvSpPr/>
            <p:nvPr/>
          </p:nvSpPr>
          <p:spPr>
            <a:xfrm>
              <a:off x="8303032" y="4584748"/>
              <a:ext cx="91668" cy="16741"/>
            </a:xfrm>
            <a:custGeom>
              <a:rect b="b" l="l" r="r" t="t"/>
              <a:pathLst>
                <a:path extrusionOk="0" h="16741" w="91668">
                  <a:moveTo>
                    <a:pt x="0" y="2797"/>
                  </a:moveTo>
                  <a:cubicBezTo>
                    <a:pt x="30632" y="7369"/>
                    <a:pt x="58979" y="11712"/>
                    <a:pt x="91668" y="16741"/>
                  </a:cubicBezTo>
                  <a:cubicBezTo>
                    <a:pt x="76124" y="2111"/>
                    <a:pt x="31089" y="-4061"/>
                    <a:pt x="0" y="2797"/>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24" name="Google Shape;2124;p55"/>
            <p:cNvSpPr/>
            <p:nvPr/>
          </p:nvSpPr>
          <p:spPr>
            <a:xfrm>
              <a:off x="8374584" y="4825288"/>
              <a:ext cx="70180" cy="34518"/>
            </a:xfrm>
            <a:custGeom>
              <a:rect b="b" l="l" r="r" t="t"/>
              <a:pathLst>
                <a:path extrusionOk="0" h="34518" w="70180">
                  <a:moveTo>
                    <a:pt x="70180" y="0"/>
                  </a:moveTo>
                  <a:cubicBezTo>
                    <a:pt x="51435" y="2057"/>
                    <a:pt x="5486" y="25374"/>
                    <a:pt x="0" y="34518"/>
                  </a:cubicBezTo>
                  <a:cubicBezTo>
                    <a:pt x="23774" y="23317"/>
                    <a:pt x="52806" y="23774"/>
                    <a:pt x="7018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25" name="Google Shape;2125;p55"/>
            <p:cNvSpPr/>
            <p:nvPr/>
          </p:nvSpPr>
          <p:spPr>
            <a:xfrm>
              <a:off x="8946054" y="4295622"/>
              <a:ext cx="45750" cy="51426"/>
            </a:xfrm>
            <a:custGeom>
              <a:rect b="b" l="l" r="r" t="t"/>
              <a:pathLst>
                <a:path extrusionOk="0" h="51426" w="45750">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26" name="Google Shape;2126;p55"/>
            <p:cNvSpPr/>
            <p:nvPr/>
          </p:nvSpPr>
          <p:spPr>
            <a:xfrm>
              <a:off x="9098517" y="4694046"/>
              <a:ext cx="61765" cy="24232"/>
            </a:xfrm>
            <a:custGeom>
              <a:rect b="b" l="l" r="r" t="t"/>
              <a:pathLst>
                <a:path extrusionOk="0" h="24232" w="61765">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27" name="Google Shape;2127;p55"/>
            <p:cNvSpPr/>
            <p:nvPr/>
          </p:nvSpPr>
          <p:spPr>
            <a:xfrm>
              <a:off x="8705399" y="4237101"/>
              <a:ext cx="13897" cy="70016"/>
            </a:xfrm>
            <a:custGeom>
              <a:rect b="b" l="l" r="r" t="t"/>
              <a:pathLst>
                <a:path extrusionOk="0" h="70016" w="13897">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28" name="Google Shape;2128;p55"/>
            <p:cNvSpPr/>
            <p:nvPr/>
          </p:nvSpPr>
          <p:spPr>
            <a:xfrm>
              <a:off x="9009414" y="4882112"/>
              <a:ext cx="39415" cy="37588"/>
            </a:xfrm>
            <a:custGeom>
              <a:rect b="b" l="l" r="r" t="t"/>
              <a:pathLst>
                <a:path extrusionOk="0" h="37588" w="39415">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29" name="Google Shape;2129;p55"/>
            <p:cNvSpPr/>
            <p:nvPr/>
          </p:nvSpPr>
          <p:spPr>
            <a:xfrm>
              <a:off x="8626785" y="4797491"/>
              <a:ext cx="238837" cy="310575"/>
            </a:xfrm>
            <a:custGeom>
              <a:rect b="b" l="l" r="r" t="t"/>
              <a:pathLst>
                <a:path extrusionOk="0" h="310575" w="238837">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descr="Document with solid fill" id="2130" name="Google Shape;2130;p55">
            <a:hlinkClick r:id="rId3"/>
          </p:cNvPr>
          <p:cNvPicPr preferRelativeResize="0"/>
          <p:nvPr/>
        </p:nvPicPr>
        <p:blipFill rotWithShape="1">
          <a:blip r:embed="rId4">
            <a:alphaModFix/>
          </a:blip>
          <a:srcRect b="0" l="0" r="0" t="0"/>
          <a:stretch/>
        </p:blipFill>
        <p:spPr>
          <a:xfrm>
            <a:off x="9860702" y="3284679"/>
            <a:ext cx="1950785" cy="1950785"/>
          </a:xfrm>
          <a:prstGeom prst="rect">
            <a:avLst/>
          </a:prstGeom>
          <a:noFill/>
          <a:ln>
            <a:noFill/>
          </a:ln>
        </p:spPr>
      </p:pic>
      <p:sp>
        <p:nvSpPr>
          <p:cNvPr id="2131" name="Google Shape;2131;p55"/>
          <p:cNvSpPr txBox="1"/>
          <p:nvPr/>
        </p:nvSpPr>
        <p:spPr>
          <a:xfrm>
            <a:off x="9928285" y="5194599"/>
            <a:ext cx="1872578"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chemeClr val="lt1"/>
                </a:solidFill>
                <a:latin typeface="Calibri"/>
                <a:ea typeface="Calibri"/>
                <a:cs typeface="Calibri"/>
                <a:sym typeface="Calibri"/>
                <a:hlinkClick r:id="rId5">
                  <a:extLst>
                    <a:ext uri="{A12FA001-AC4F-418D-AE19-62706E023703}">
                      <ahyp:hlinkClr val="tx"/>
                    </a:ext>
                  </a:extLst>
                </a:hlinkClick>
              </a:rPr>
              <a:t>Leer artículo de investigación</a:t>
            </a:r>
            <a:endParaRPr b="0" i="0" sz="1400" u="none" cap="none" strike="noStrike">
              <a:solidFill>
                <a:srgbClr val="000000"/>
              </a:solidFill>
              <a:latin typeface="Arial"/>
              <a:ea typeface="Arial"/>
              <a:cs typeface="Arial"/>
              <a:sym typeface="Arial"/>
            </a:endParaRPr>
          </a:p>
        </p:txBody>
      </p:sp>
      <p:sp>
        <p:nvSpPr>
          <p:cNvPr id="2132" name="Google Shape;2132;p55"/>
          <p:cNvSpPr txBox="1"/>
          <p:nvPr/>
        </p:nvSpPr>
        <p:spPr>
          <a:xfrm>
            <a:off x="711040" y="588444"/>
            <a:ext cx="10596674" cy="916887"/>
          </a:xfrm>
          <a:prstGeom prst="rect">
            <a:avLst/>
          </a:prstGeom>
          <a:noFill/>
          <a:ln>
            <a:noFill/>
          </a:ln>
        </p:spPr>
        <p:txBody>
          <a:bodyPr anchorCtr="0" anchor="t" bIns="45700" lIns="91425" spcFirstLastPara="1" rIns="91425" wrap="square" tIns="45700">
            <a:normAutofit fontScale="92500" lnSpcReduction="20000"/>
          </a:bodyPr>
          <a:lstStyle/>
          <a:p>
            <a:pPr indent="0" lvl="0" marL="0" marR="0" rtl="0" algn="l">
              <a:lnSpc>
                <a:spcPct val="100000"/>
              </a:lnSpc>
              <a:spcBef>
                <a:spcPts val="0"/>
              </a:spcBef>
              <a:spcAft>
                <a:spcPts val="0"/>
              </a:spcAft>
              <a:buClr>
                <a:schemeClr val="lt1"/>
              </a:buClr>
              <a:buSzPct val="100000"/>
              <a:buFont typeface="Arial"/>
              <a:buNone/>
            </a:pPr>
            <a:r>
              <a:rPr b="1" i="0" lang="es-ES" sz="3600" u="none" cap="none" strike="noStrike">
                <a:solidFill>
                  <a:schemeClr val="lt1"/>
                </a:solidFill>
                <a:latin typeface="Calibri"/>
                <a:ea typeface="Calibri"/>
                <a:cs typeface="Calibri"/>
                <a:sym typeface="Calibri"/>
              </a:rPr>
              <a:t>Artículo: </a:t>
            </a:r>
            <a:r>
              <a:rPr b="0" i="0" lang="es-ES" sz="3600" u="none" cap="none" strike="noStrike">
                <a:solidFill>
                  <a:schemeClr val="lt1"/>
                </a:solidFill>
                <a:latin typeface="Calibri"/>
                <a:ea typeface="Calibri"/>
                <a:cs typeface="Calibri"/>
                <a:sym typeface="Calibri"/>
              </a:rPr>
              <a:t>Los gestores de crisis deben tener autoridad para actuar y garantizar la seguridad</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6" name="Shape 2136"/>
        <p:cNvGrpSpPr/>
        <p:nvPr/>
      </p:nvGrpSpPr>
      <p:grpSpPr>
        <a:xfrm>
          <a:off x="0" y="0"/>
          <a:ext cx="0" cy="0"/>
          <a:chOff x="0" y="0"/>
          <a:chExt cx="0" cy="0"/>
        </a:xfrm>
      </p:grpSpPr>
      <p:sp>
        <p:nvSpPr>
          <p:cNvPr id="2137" name="Google Shape;2137;p56"/>
          <p:cNvSpPr txBox="1"/>
          <p:nvPr>
            <p:ph idx="1" type="body"/>
          </p:nvPr>
        </p:nvSpPr>
        <p:spPr>
          <a:xfrm>
            <a:off x="6407795" y="1440549"/>
            <a:ext cx="5530205" cy="58222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3200"/>
              <a:buNone/>
            </a:pPr>
            <a:r>
              <a:rPr b="0" i="1" lang="es-ES" sz="3200"/>
              <a:t>4.  Comunicación regional para un enfoque unificado y cohesivo</a:t>
            </a:r>
            <a:endParaRPr/>
          </a:p>
        </p:txBody>
      </p:sp>
      <p:sp>
        <p:nvSpPr>
          <p:cNvPr id="2138" name="Google Shape;2138;p56"/>
          <p:cNvSpPr txBox="1"/>
          <p:nvPr>
            <p:ph idx="3" type="body"/>
          </p:nvPr>
        </p:nvSpPr>
        <p:spPr>
          <a:xfrm>
            <a:off x="6357742" y="2577353"/>
            <a:ext cx="5029134" cy="85156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None/>
            </a:pPr>
            <a:r>
              <a:rPr i="1" lang="es-ES"/>
              <a:t>estamos juntos en esto</a:t>
            </a:r>
            <a:endParaRPr/>
          </a:p>
        </p:txBody>
      </p:sp>
      <p:pic>
        <p:nvPicPr>
          <p:cNvPr descr="A group of people sitting in a living room&#10;&#10;Description automatically generated with medium confidence" id="2139" name="Google Shape;2139;p56"/>
          <p:cNvPicPr preferRelativeResize="0"/>
          <p:nvPr>
            <p:ph idx="2" type="pic"/>
          </p:nvPr>
        </p:nvPicPr>
        <p:blipFill rotWithShape="1">
          <a:blip r:embed="rId3">
            <a:alphaModFix/>
          </a:blip>
          <a:srcRect b="6107" l="0" r="0" t="6109"/>
          <a:stretch/>
        </p:blipFill>
        <p:spPr>
          <a:xfrm>
            <a:off x="241300" y="228600"/>
            <a:ext cx="11696700" cy="5763986"/>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3" name="Shape 2143"/>
        <p:cNvGrpSpPr/>
        <p:nvPr/>
      </p:nvGrpSpPr>
      <p:grpSpPr>
        <a:xfrm>
          <a:off x="0" y="0"/>
          <a:ext cx="0" cy="0"/>
          <a:chOff x="0" y="0"/>
          <a:chExt cx="0" cy="0"/>
        </a:xfrm>
      </p:grpSpPr>
      <p:sp>
        <p:nvSpPr>
          <p:cNvPr id="2144" name="Google Shape;2144;p57"/>
          <p:cNvSpPr txBox="1"/>
          <p:nvPr>
            <p:ph idx="1" type="body"/>
          </p:nvPr>
        </p:nvSpPr>
        <p:spPr>
          <a:xfrm>
            <a:off x="1250260" y="1166023"/>
            <a:ext cx="5798240" cy="452595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000"/>
              <a:buNone/>
            </a:pPr>
            <a:r>
              <a:rPr lang="es-ES" sz="2000"/>
              <a:t> </a:t>
            </a:r>
            <a:r>
              <a:rPr b="1" lang="es-ES" sz="1800"/>
              <a:t>La </a:t>
            </a:r>
            <a:r>
              <a:rPr lang="es-ES" sz="1800"/>
              <a:t>función del Equipo de Gestión de Crisis Turísticas </a:t>
            </a:r>
            <a:r>
              <a:rPr b="1" lang="es-ES" sz="1800"/>
              <a:t>es comunicarse eficazmente con la industria turística de la región durante una crisis.  </a:t>
            </a:r>
            <a:r>
              <a:rPr lang="es-ES" sz="1800"/>
              <a:t>Incluso si los operadores no se han visto directamente afectados por un acontecimiento de crisis, estarán deseosos de recibir información sobre la situación de la crisis, ya que es probable que repercuta en su comercio. </a:t>
            </a:r>
            <a:endParaRPr sz="2200"/>
          </a:p>
          <a:p>
            <a:pPr indent="0" lvl="0" marL="0" rtl="0" algn="l">
              <a:lnSpc>
                <a:spcPct val="100000"/>
              </a:lnSpc>
              <a:spcBef>
                <a:spcPts val="0"/>
              </a:spcBef>
              <a:spcAft>
                <a:spcPts val="0"/>
              </a:spcAft>
              <a:buClr>
                <a:schemeClr val="lt1"/>
              </a:buClr>
              <a:buSzPts val="2000"/>
              <a:buNone/>
            </a:pPr>
            <a:r>
              <a:t/>
            </a:r>
            <a:endParaRPr sz="1800"/>
          </a:p>
          <a:p>
            <a:pPr indent="0" lvl="0" marL="0" rtl="0" algn="l">
              <a:lnSpc>
                <a:spcPct val="100000"/>
              </a:lnSpc>
              <a:spcBef>
                <a:spcPts val="0"/>
              </a:spcBef>
              <a:spcAft>
                <a:spcPts val="0"/>
              </a:spcAft>
              <a:buClr>
                <a:schemeClr val="lt1"/>
              </a:buClr>
              <a:buSzPts val="2000"/>
              <a:buNone/>
            </a:pPr>
            <a:r>
              <a:rPr lang="es-ES" sz="1800"/>
              <a:t>Los operadores y los centros de información para visitantes transmitirán información a los visitantes sobre cómo desplazarse por la región de forma segura. </a:t>
            </a:r>
            <a:endParaRPr sz="2200"/>
          </a:p>
          <a:p>
            <a:pPr indent="0" lvl="0" marL="0" rtl="0" algn="l">
              <a:lnSpc>
                <a:spcPct val="100000"/>
              </a:lnSpc>
              <a:spcBef>
                <a:spcPts val="0"/>
              </a:spcBef>
              <a:spcAft>
                <a:spcPts val="0"/>
              </a:spcAft>
              <a:buClr>
                <a:schemeClr val="lt1"/>
              </a:buClr>
              <a:buSzPts val="2000"/>
              <a:buNone/>
            </a:pPr>
            <a:r>
              <a:t/>
            </a:r>
            <a:endParaRPr sz="1800"/>
          </a:p>
          <a:p>
            <a:pPr indent="0" lvl="0" marL="0" rtl="0" algn="l">
              <a:lnSpc>
                <a:spcPct val="100000"/>
              </a:lnSpc>
              <a:spcBef>
                <a:spcPts val="0"/>
              </a:spcBef>
              <a:spcAft>
                <a:spcPts val="0"/>
              </a:spcAft>
              <a:buClr>
                <a:schemeClr val="lt1"/>
              </a:buClr>
              <a:buSzPts val="2000"/>
              <a:buNone/>
            </a:pPr>
            <a:r>
              <a:rPr lang="es-ES" sz="1800"/>
              <a:t>El </a:t>
            </a:r>
            <a:r>
              <a:rPr b="1" lang="es-ES" sz="1800"/>
              <a:t>TCMT debe mantener una base de datos actualizada de todas las partes relevantes </a:t>
            </a:r>
            <a:r>
              <a:rPr lang="es-ES" sz="1800"/>
              <a:t>(por ejemplo, operadores, organizadores de eventos, centros de información para visitantes, organización gubernamental de turismo, comercio de viajes) que cubra tantos puntos de contacto como sea posible (teléfono fijo, móvil, correo electrónico, dirección física). La base de datos de miembros de RTO es un buen punto de partida. </a:t>
            </a:r>
            <a:endParaRPr sz="2200"/>
          </a:p>
          <a:p>
            <a:pPr indent="0" lvl="0" marL="0" rtl="0" algn="l">
              <a:lnSpc>
                <a:spcPct val="100000"/>
              </a:lnSpc>
              <a:spcBef>
                <a:spcPts val="0"/>
              </a:spcBef>
              <a:spcAft>
                <a:spcPts val="0"/>
              </a:spcAft>
              <a:buClr>
                <a:schemeClr val="lt1"/>
              </a:buClr>
              <a:buSzPts val="2000"/>
              <a:buNone/>
            </a:pPr>
            <a:r>
              <a:t/>
            </a:r>
            <a:endParaRPr sz="1800"/>
          </a:p>
        </p:txBody>
      </p:sp>
      <p:sp>
        <p:nvSpPr>
          <p:cNvPr id="2145" name="Google Shape;2145;p57"/>
          <p:cNvSpPr txBox="1"/>
          <p:nvPr>
            <p:ph idx="3" type="body"/>
          </p:nvPr>
        </p:nvSpPr>
        <p:spPr>
          <a:xfrm>
            <a:off x="1144264" y="276225"/>
            <a:ext cx="6010200" cy="1101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3060"/>
              <a:buNone/>
            </a:pPr>
            <a:r>
              <a:rPr lang="es-ES" sz="2560"/>
              <a:t>Garantizar una comunicación eficaz, regular y coherente con las partes interesadas</a:t>
            </a:r>
            <a:endParaRPr sz="2560"/>
          </a:p>
        </p:txBody>
      </p:sp>
      <p:pic>
        <p:nvPicPr>
          <p:cNvPr descr="Two people sitting at a table with a computer&#10;&#10;Description automatically generated with medium confidence" id="2146" name="Google Shape;2146;p57"/>
          <p:cNvPicPr preferRelativeResize="0"/>
          <p:nvPr>
            <p:ph idx="2" type="pic"/>
          </p:nvPr>
        </p:nvPicPr>
        <p:blipFill rotWithShape="1">
          <a:blip r:embed="rId3">
            <a:alphaModFix/>
          </a:blip>
          <a:srcRect b="4478" l="0" r="0" t="4480"/>
          <a:stretch/>
        </p:blipFill>
        <p:spPr>
          <a:xfrm>
            <a:off x="7298140" y="228600"/>
            <a:ext cx="4659043" cy="6362700"/>
          </a:xfrm>
          <a:prstGeom prst="rect">
            <a:avLst/>
          </a:prstGeom>
          <a:solidFill>
            <a:schemeClr val="lt1"/>
          </a:solid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0" name="Shape 2150"/>
        <p:cNvGrpSpPr/>
        <p:nvPr/>
      </p:nvGrpSpPr>
      <p:grpSpPr>
        <a:xfrm>
          <a:off x="0" y="0"/>
          <a:ext cx="0" cy="0"/>
          <a:chOff x="0" y="0"/>
          <a:chExt cx="0" cy="0"/>
        </a:xfrm>
      </p:grpSpPr>
      <p:pic>
        <p:nvPicPr>
          <p:cNvPr descr="A picture containing text, person, indoor, counter&#10;&#10;Description automatically generated" id="2151" name="Google Shape;2151;p58"/>
          <p:cNvPicPr preferRelativeResize="0"/>
          <p:nvPr>
            <p:ph idx="2" type="pic"/>
          </p:nvPr>
        </p:nvPicPr>
        <p:blipFill rotWithShape="1">
          <a:blip r:embed="rId3">
            <a:alphaModFix/>
          </a:blip>
          <a:srcRect b="-2548" l="16598" r="26387" t="-14232"/>
          <a:stretch/>
        </p:blipFill>
        <p:spPr>
          <a:xfrm>
            <a:off x="7298140" y="228600"/>
            <a:ext cx="4659043" cy="6362700"/>
          </a:xfrm>
          <a:prstGeom prst="rect">
            <a:avLst/>
          </a:prstGeom>
          <a:solidFill>
            <a:schemeClr val="lt1"/>
          </a:solidFill>
          <a:ln>
            <a:noFill/>
          </a:ln>
        </p:spPr>
      </p:pic>
      <p:sp>
        <p:nvSpPr>
          <p:cNvPr id="2152" name="Google Shape;2152;p58"/>
          <p:cNvSpPr txBox="1"/>
          <p:nvPr>
            <p:ph idx="1" type="body"/>
          </p:nvPr>
        </p:nvSpPr>
        <p:spPr>
          <a:xfrm>
            <a:off x="1250260" y="1004098"/>
            <a:ext cx="5798240" cy="452595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400"/>
              <a:buNone/>
            </a:pPr>
            <a:r>
              <a:rPr lang="es-ES" sz="2300"/>
              <a:t>Las regiones deben reunir a las partes interesadas más importantes del destino para asegurarse de que están coordinadas en la respuesta a la crisis y pueden tomar decisiones rápidamente. </a:t>
            </a:r>
            <a:endParaRPr sz="2300"/>
          </a:p>
          <a:p>
            <a:pPr indent="0" lvl="0" marL="0" rtl="0" algn="l">
              <a:lnSpc>
                <a:spcPct val="100000"/>
              </a:lnSpc>
              <a:spcBef>
                <a:spcPts val="0"/>
              </a:spcBef>
              <a:spcAft>
                <a:spcPts val="0"/>
              </a:spcAft>
              <a:buClr>
                <a:schemeClr val="lt1"/>
              </a:buClr>
              <a:buSzPts val="2400"/>
              <a:buNone/>
            </a:pPr>
            <a:r>
              <a:t/>
            </a:r>
            <a:endParaRPr sz="2300"/>
          </a:p>
          <a:p>
            <a:pPr indent="0" lvl="0" marL="0" rtl="0" algn="l">
              <a:lnSpc>
                <a:spcPct val="100000"/>
              </a:lnSpc>
              <a:spcBef>
                <a:spcPts val="0"/>
              </a:spcBef>
              <a:spcAft>
                <a:spcPts val="0"/>
              </a:spcAft>
              <a:buClr>
                <a:schemeClr val="lt1"/>
              </a:buClr>
              <a:buSzPts val="2400"/>
              <a:buNone/>
            </a:pPr>
            <a:r>
              <a:rPr lang="es-ES" sz="2300"/>
              <a:t>Deben reunirse a menudo, todos los días si es necesario. Pónganse de acuerdo sobre quién hace qué y cómo se van a comunicar. </a:t>
            </a:r>
            <a:endParaRPr sz="2300"/>
          </a:p>
          <a:p>
            <a:pPr indent="0" lvl="0" marL="0" rtl="0" algn="l">
              <a:lnSpc>
                <a:spcPct val="100000"/>
              </a:lnSpc>
              <a:spcBef>
                <a:spcPts val="0"/>
              </a:spcBef>
              <a:spcAft>
                <a:spcPts val="0"/>
              </a:spcAft>
              <a:buClr>
                <a:schemeClr val="lt1"/>
              </a:buClr>
              <a:buSzPts val="2400"/>
              <a:buNone/>
            </a:pPr>
            <a:r>
              <a:t/>
            </a:r>
            <a:endParaRPr sz="2300"/>
          </a:p>
          <a:p>
            <a:pPr indent="0" lvl="0" marL="0" rtl="0" algn="l">
              <a:lnSpc>
                <a:spcPct val="100000"/>
              </a:lnSpc>
              <a:spcBef>
                <a:spcPts val="0"/>
              </a:spcBef>
              <a:spcAft>
                <a:spcPts val="0"/>
              </a:spcAft>
              <a:buClr>
                <a:schemeClr val="lt1"/>
              </a:buClr>
              <a:buSzPts val="2400"/>
              <a:buNone/>
            </a:pPr>
            <a:r>
              <a:rPr lang="es-ES" sz="2300"/>
              <a:t>Esto es lo que hacen las organizaciones profesionales de respuesta a crisis, como las sanitarias, policiales y militares. Han practicado qué hacer, quién hace qué y cómo comunicarse una y otra vez para estar preparados. </a:t>
            </a:r>
            <a:r>
              <a:rPr lang="es-ES" sz="2300" u="sng">
                <a:solidFill>
                  <a:schemeClr val="hlink"/>
                </a:solidFill>
                <a:hlinkClick r:id="rId4"/>
              </a:rPr>
              <a:t>(Fuente</a:t>
            </a:r>
            <a:r>
              <a:rPr lang="es-ES" sz="2300"/>
              <a:t>)</a:t>
            </a:r>
            <a:endParaRPr sz="2300"/>
          </a:p>
          <a:p>
            <a:pPr indent="0" lvl="0" marL="0" rtl="0" algn="l">
              <a:lnSpc>
                <a:spcPct val="100000"/>
              </a:lnSpc>
              <a:spcBef>
                <a:spcPts val="0"/>
              </a:spcBef>
              <a:spcAft>
                <a:spcPts val="0"/>
              </a:spcAft>
              <a:buClr>
                <a:schemeClr val="lt1"/>
              </a:buClr>
              <a:buSzPts val="2400"/>
              <a:buNone/>
            </a:pPr>
            <a:r>
              <a:rPr lang="es-ES" sz="2400"/>
              <a:t> </a:t>
            </a:r>
            <a:endParaRPr/>
          </a:p>
        </p:txBody>
      </p:sp>
      <p:sp>
        <p:nvSpPr>
          <p:cNvPr id="2153" name="Google Shape;2153;p58"/>
          <p:cNvSpPr txBox="1"/>
          <p:nvPr>
            <p:ph idx="3" type="body"/>
          </p:nvPr>
        </p:nvSpPr>
        <p:spPr>
          <a:xfrm>
            <a:off x="1038289" y="419100"/>
            <a:ext cx="6010200" cy="1101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3600"/>
              <a:buNone/>
            </a:pPr>
            <a:r>
              <a:rPr lang="es-ES" sz="3100"/>
              <a:t>Colaborar con las partes interesadas</a:t>
            </a:r>
            <a:endParaRPr sz="3100"/>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7" name="Shape 2157"/>
        <p:cNvGrpSpPr/>
        <p:nvPr/>
      </p:nvGrpSpPr>
      <p:grpSpPr>
        <a:xfrm>
          <a:off x="0" y="0"/>
          <a:ext cx="0" cy="0"/>
          <a:chOff x="0" y="0"/>
          <a:chExt cx="0" cy="0"/>
        </a:xfrm>
      </p:grpSpPr>
      <p:pic>
        <p:nvPicPr>
          <p:cNvPr descr="A person writing on a whiteboard&#10;&#10;Description automatically generated with medium confidence" id="2158" name="Google Shape;2158;p59"/>
          <p:cNvPicPr preferRelativeResize="0"/>
          <p:nvPr>
            <p:ph idx="2" type="pic"/>
          </p:nvPr>
        </p:nvPicPr>
        <p:blipFill rotWithShape="1">
          <a:blip r:embed="rId3">
            <a:alphaModFix/>
          </a:blip>
          <a:srcRect b="4478" l="0" r="0" t="4480"/>
          <a:stretch/>
        </p:blipFill>
        <p:spPr>
          <a:xfrm>
            <a:off x="7298140" y="228600"/>
            <a:ext cx="4659043" cy="6362700"/>
          </a:xfrm>
          <a:prstGeom prst="rect">
            <a:avLst/>
          </a:prstGeom>
          <a:solidFill>
            <a:schemeClr val="lt1"/>
          </a:solidFill>
          <a:ln>
            <a:noFill/>
          </a:ln>
        </p:spPr>
      </p:pic>
      <p:sp>
        <p:nvSpPr>
          <p:cNvPr id="2159" name="Google Shape;2159;p59"/>
          <p:cNvSpPr txBox="1"/>
          <p:nvPr>
            <p:ph idx="1" type="body"/>
          </p:nvPr>
        </p:nvSpPr>
        <p:spPr>
          <a:xfrm>
            <a:off x="1190625" y="653856"/>
            <a:ext cx="5909422" cy="452595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000"/>
              <a:buNone/>
            </a:pPr>
            <a:r>
              <a:rPr lang="es-ES" sz="2000"/>
              <a:t>Es esencial establecer líneas claras de comunicación con los operadores turísticos para evitar malentendidos y especulaciones perjudiciales. Las comunicaciones con los operadores turísticos deben incluir: </a:t>
            </a:r>
            <a:endParaRPr/>
          </a:p>
          <a:p>
            <a:pPr indent="0" lvl="0" marL="0" rtl="0" algn="l">
              <a:lnSpc>
                <a:spcPct val="100000"/>
              </a:lnSpc>
              <a:spcBef>
                <a:spcPts val="0"/>
              </a:spcBef>
              <a:spcAft>
                <a:spcPts val="0"/>
              </a:spcAft>
              <a:buClr>
                <a:schemeClr val="lt1"/>
              </a:buClr>
              <a:buSzPts val="2000"/>
              <a:buNone/>
            </a:pPr>
            <a:r>
              <a:t/>
            </a:r>
            <a:endParaRPr sz="2000"/>
          </a:p>
          <a:p>
            <a:pPr indent="-323850" lvl="0" marL="342900" rtl="0" algn="l">
              <a:lnSpc>
                <a:spcPct val="100000"/>
              </a:lnSpc>
              <a:spcBef>
                <a:spcPts val="0"/>
              </a:spcBef>
              <a:spcAft>
                <a:spcPts val="0"/>
              </a:spcAft>
              <a:buClr>
                <a:schemeClr val="lt1"/>
              </a:buClr>
              <a:buSzPts val="1700"/>
              <a:buFont typeface="Noto Sans Symbols"/>
              <a:buChar char="❖"/>
            </a:pPr>
            <a:r>
              <a:rPr lang="es-ES" sz="1700"/>
              <a:t>Todas las declaraciones a los medios del Equipo de Gestión de Crisis del Turismo </a:t>
            </a:r>
            <a:endParaRPr sz="2100"/>
          </a:p>
          <a:p>
            <a:pPr indent="-323850" lvl="0" marL="342900" rtl="0" algn="l">
              <a:lnSpc>
                <a:spcPct val="100000"/>
              </a:lnSpc>
              <a:spcBef>
                <a:spcPts val="0"/>
              </a:spcBef>
              <a:spcAft>
                <a:spcPts val="0"/>
              </a:spcAft>
              <a:buClr>
                <a:schemeClr val="lt1"/>
              </a:buClr>
              <a:buSzPts val="1700"/>
              <a:buFont typeface="Noto Sans Symbols"/>
              <a:buChar char="❖"/>
            </a:pPr>
            <a:r>
              <a:rPr lang="es-ES" sz="1700"/>
              <a:t>Explicar por qué el TCMT ha elaborado determinados mensajes para los medios de comunicación (público en general)</a:t>
            </a:r>
            <a:endParaRPr sz="2100"/>
          </a:p>
          <a:p>
            <a:pPr indent="-323850" lvl="0" marL="342900" rtl="0" algn="l">
              <a:lnSpc>
                <a:spcPct val="100000"/>
              </a:lnSpc>
              <a:spcBef>
                <a:spcPts val="0"/>
              </a:spcBef>
              <a:spcAft>
                <a:spcPts val="0"/>
              </a:spcAft>
              <a:buClr>
                <a:schemeClr val="lt1"/>
              </a:buClr>
              <a:buSzPts val="1700"/>
              <a:buFont typeface="Noto Sans Symbols"/>
              <a:buChar char="❖"/>
            </a:pPr>
            <a:r>
              <a:rPr lang="es-ES" sz="1700"/>
              <a:t>Mensajes clave para ayudar a los operadores a responder a las consultas de los visitantes (por ejemplo, mensajes sobre seguridad y viajes, fuentes autorizadas y contactos para consultas, actividades alternativas que pueden realizar los turistas, etc.) </a:t>
            </a:r>
            <a:endParaRPr sz="2100"/>
          </a:p>
          <a:p>
            <a:pPr indent="-323850" lvl="0" marL="342900" rtl="0" algn="l">
              <a:lnSpc>
                <a:spcPct val="100000"/>
              </a:lnSpc>
              <a:spcBef>
                <a:spcPts val="0"/>
              </a:spcBef>
              <a:spcAft>
                <a:spcPts val="0"/>
              </a:spcAft>
              <a:buClr>
                <a:schemeClr val="lt1"/>
              </a:buClr>
              <a:buSzPts val="1700"/>
              <a:buFont typeface="Noto Sans Symbols"/>
              <a:buChar char="❖"/>
            </a:pPr>
            <a:r>
              <a:rPr lang="es-ES" sz="1700"/>
              <a:t>Hojas de preguntas más frecuentes (FAQ) para visitantes, medios de comunicación, operadores turísticos, etc., para responder a las preguntas más habituales sobre el acontecimiento de crisis (por ejemplo, explicar cómo deben responder los visitantes ante determinados tipos de acontecimientos, como conducir durante una plaga de langostas). </a:t>
            </a:r>
            <a:endParaRPr sz="2100"/>
          </a:p>
        </p:txBody>
      </p:sp>
      <p:sp>
        <p:nvSpPr>
          <p:cNvPr id="2160" name="Google Shape;2160;p59"/>
          <p:cNvSpPr txBox="1"/>
          <p:nvPr>
            <p:ph idx="3" type="body"/>
          </p:nvPr>
        </p:nvSpPr>
        <p:spPr>
          <a:xfrm>
            <a:off x="1190625" y="228600"/>
            <a:ext cx="5838825" cy="582221"/>
          </a:xfrm>
          <a:prstGeom prst="rect">
            <a:avLst/>
          </a:prstGeom>
          <a:noFill/>
          <a:ln>
            <a:noFill/>
          </a:ln>
        </p:spPr>
        <p:txBody>
          <a:bodyPr anchorCtr="0" anchor="t" bIns="45700" lIns="91425" spcFirstLastPara="1" rIns="91425" wrap="square" tIns="45700">
            <a:normAutofit/>
          </a:bodyPr>
          <a:lstStyle/>
          <a:p>
            <a:pPr indent="0" lvl="0" marL="0" rtl="0" algn="l">
              <a:lnSpc>
                <a:spcPct val="80000"/>
              </a:lnSpc>
              <a:spcBef>
                <a:spcPts val="0"/>
              </a:spcBef>
              <a:spcAft>
                <a:spcPts val="0"/>
              </a:spcAft>
              <a:buClr>
                <a:schemeClr val="lt1"/>
              </a:buClr>
              <a:buSzPts val="2250"/>
              <a:buNone/>
            </a:pPr>
            <a:r>
              <a:rPr lang="es-ES" sz="2150"/>
              <a:t>Qué comunicar a las partes interesadas del sector</a:t>
            </a:r>
            <a:endParaRPr sz="215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9" name="Shape 1239"/>
        <p:cNvGrpSpPr/>
        <p:nvPr/>
      </p:nvGrpSpPr>
      <p:grpSpPr>
        <a:xfrm>
          <a:off x="0" y="0"/>
          <a:ext cx="0" cy="0"/>
          <a:chOff x="0" y="0"/>
          <a:chExt cx="0" cy="0"/>
        </a:xfrm>
      </p:grpSpPr>
      <p:pic>
        <p:nvPicPr>
          <p:cNvPr descr="A picture containing grass, smoke, outdoor, steam&#10;&#10;Description automatically generated" id="1240" name="Google Shape;1240;p6"/>
          <p:cNvPicPr preferRelativeResize="0"/>
          <p:nvPr>
            <p:ph idx="2" type="pic"/>
          </p:nvPr>
        </p:nvPicPr>
        <p:blipFill rotWithShape="1">
          <a:blip r:embed="rId3">
            <a:alphaModFix/>
          </a:blip>
          <a:srcRect b="6195" l="0" r="0" t="6195"/>
          <a:stretch/>
        </p:blipFill>
        <p:spPr>
          <a:xfrm>
            <a:off x="241300" y="228600"/>
            <a:ext cx="11696700" cy="5763986"/>
          </a:xfrm>
          <a:prstGeom prst="rect">
            <a:avLst/>
          </a:prstGeom>
          <a:noFill/>
          <a:ln>
            <a:noFill/>
          </a:ln>
        </p:spPr>
      </p:pic>
      <p:sp>
        <p:nvSpPr>
          <p:cNvPr id="1241" name="Google Shape;1241;p6"/>
          <p:cNvSpPr txBox="1"/>
          <p:nvPr>
            <p:ph idx="1" type="body"/>
          </p:nvPr>
        </p:nvSpPr>
        <p:spPr>
          <a:xfrm>
            <a:off x="6420495" y="1328734"/>
            <a:ext cx="5113283" cy="1683407"/>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lt1"/>
              </a:buClr>
              <a:buSzPts val="3600"/>
              <a:buNone/>
            </a:pPr>
            <a:r>
              <a:rPr b="0" lang="es-ES" sz="3600"/>
              <a:t>1.  Respuesta a la crisis del turismo regional</a:t>
            </a:r>
            <a:endParaRPr/>
          </a:p>
        </p:txBody>
      </p:sp>
      <p:sp>
        <p:nvSpPr>
          <p:cNvPr id="1242" name="Google Shape;1242;p6"/>
          <p:cNvSpPr txBox="1"/>
          <p:nvPr>
            <p:ph idx="3" type="body"/>
          </p:nvPr>
        </p:nvSpPr>
        <p:spPr>
          <a:xfrm>
            <a:off x="6420496" y="2418882"/>
            <a:ext cx="5523854" cy="85156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None/>
            </a:pPr>
            <a:r>
              <a:rPr lang="es-ES"/>
              <a:t>Preparar a las regiones europeas para responder a una crisis inminente</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4" name="Shape 2164"/>
        <p:cNvGrpSpPr/>
        <p:nvPr/>
      </p:nvGrpSpPr>
      <p:grpSpPr>
        <a:xfrm>
          <a:off x="0" y="0"/>
          <a:ext cx="0" cy="0"/>
          <a:chOff x="0" y="0"/>
          <a:chExt cx="0" cy="0"/>
        </a:xfrm>
      </p:grpSpPr>
      <p:pic>
        <p:nvPicPr>
          <p:cNvPr descr="A group of people in a meeting&#10;&#10;Description automatically generated with low confidence" id="2165" name="Google Shape;2165;p60"/>
          <p:cNvPicPr preferRelativeResize="0"/>
          <p:nvPr>
            <p:ph idx="2" type="pic"/>
          </p:nvPr>
        </p:nvPicPr>
        <p:blipFill rotWithShape="1">
          <a:blip r:embed="rId3">
            <a:alphaModFix/>
          </a:blip>
          <a:srcRect b="4435" l="0" r="0" t="4435"/>
          <a:stretch/>
        </p:blipFill>
        <p:spPr>
          <a:xfrm>
            <a:off x="7298140" y="228600"/>
            <a:ext cx="4659043" cy="6362700"/>
          </a:xfrm>
          <a:prstGeom prst="rect">
            <a:avLst/>
          </a:prstGeom>
          <a:solidFill>
            <a:schemeClr val="lt1"/>
          </a:solidFill>
          <a:ln>
            <a:noFill/>
          </a:ln>
        </p:spPr>
      </p:pic>
      <p:sp>
        <p:nvSpPr>
          <p:cNvPr id="2166" name="Google Shape;2166;p60"/>
          <p:cNvSpPr txBox="1"/>
          <p:nvPr>
            <p:ph idx="1" type="body"/>
          </p:nvPr>
        </p:nvSpPr>
        <p:spPr>
          <a:xfrm>
            <a:off x="1310929" y="801289"/>
            <a:ext cx="5598215" cy="4525954"/>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lt1"/>
              </a:buClr>
              <a:buSzPts val="2200"/>
              <a:buFont typeface="Noto Sans Symbols"/>
              <a:buChar char="❖"/>
            </a:pPr>
            <a:r>
              <a:rPr lang="es-ES" sz="2200"/>
              <a:t>Consultar a los centros de información y operadores locales sobre las preguntas de los visitantes </a:t>
            </a:r>
            <a:endParaRPr/>
          </a:p>
          <a:p>
            <a:pPr indent="0" lvl="0" marL="0" rtl="0" algn="l">
              <a:lnSpc>
                <a:spcPct val="100000"/>
              </a:lnSpc>
              <a:spcBef>
                <a:spcPts val="0"/>
              </a:spcBef>
              <a:spcAft>
                <a:spcPts val="0"/>
              </a:spcAft>
              <a:buClr>
                <a:schemeClr val="lt1"/>
              </a:buClr>
              <a:buSzPts val="2200"/>
              <a:buNone/>
            </a:pPr>
            <a:r>
              <a:t/>
            </a:r>
            <a:endParaRPr sz="2200"/>
          </a:p>
          <a:p>
            <a:pPr indent="0" lvl="0" marL="0" rtl="0" algn="l">
              <a:lnSpc>
                <a:spcPct val="100000"/>
              </a:lnSpc>
              <a:spcBef>
                <a:spcPts val="0"/>
              </a:spcBef>
              <a:spcAft>
                <a:spcPts val="0"/>
              </a:spcAft>
              <a:buClr>
                <a:schemeClr val="lt1"/>
              </a:buClr>
              <a:buSzPts val="2200"/>
              <a:buNone/>
            </a:pPr>
            <a:r>
              <a:rPr b="1" lang="es-ES" sz="2200"/>
              <a:t>Recordatorios sobre: </a:t>
            </a:r>
            <a:endParaRPr/>
          </a:p>
          <a:p>
            <a:pPr indent="-203200" lvl="0" marL="342900" rtl="0" algn="l">
              <a:lnSpc>
                <a:spcPct val="100000"/>
              </a:lnSpc>
              <a:spcBef>
                <a:spcPts val="0"/>
              </a:spcBef>
              <a:spcAft>
                <a:spcPts val="0"/>
              </a:spcAft>
              <a:buClr>
                <a:schemeClr val="lt1"/>
              </a:buClr>
              <a:buSzPts val="2200"/>
              <a:buFont typeface="Noto Sans Symbols"/>
              <a:buNone/>
            </a:pPr>
            <a:r>
              <a:t/>
            </a:r>
            <a:endParaRPr sz="2200"/>
          </a:p>
          <a:p>
            <a:pPr indent="-342900" lvl="0" marL="342900" rtl="0" algn="l">
              <a:lnSpc>
                <a:spcPct val="100000"/>
              </a:lnSpc>
              <a:spcBef>
                <a:spcPts val="0"/>
              </a:spcBef>
              <a:spcAft>
                <a:spcPts val="0"/>
              </a:spcAft>
              <a:buClr>
                <a:schemeClr val="lt1"/>
              </a:buClr>
              <a:buSzPts val="2200"/>
              <a:buFont typeface="Noto Sans Symbols"/>
              <a:buChar char="❖"/>
            </a:pPr>
            <a:r>
              <a:rPr lang="es-ES" sz="2200"/>
              <a:t>Funciones y datos de contacto del equipo de gestión de crisis en el sector turístico</a:t>
            </a:r>
            <a:endParaRPr/>
          </a:p>
          <a:p>
            <a:pPr indent="-342900" lvl="0" marL="342900" rtl="0" algn="l">
              <a:lnSpc>
                <a:spcPct val="100000"/>
              </a:lnSpc>
              <a:spcBef>
                <a:spcPts val="0"/>
              </a:spcBef>
              <a:spcAft>
                <a:spcPts val="0"/>
              </a:spcAft>
              <a:buClr>
                <a:schemeClr val="lt1"/>
              </a:buClr>
              <a:buSzPts val="2200"/>
              <a:buFont typeface="Noto Sans Symbols"/>
              <a:buChar char="❖"/>
            </a:pPr>
            <a:r>
              <a:rPr lang="es-ES" sz="2200"/>
              <a:t>Protocolos mediáticos y ventajas de un portavoz único para el turismo </a:t>
            </a:r>
            <a:endParaRPr/>
          </a:p>
          <a:p>
            <a:pPr indent="-342900" lvl="0" marL="342900" rtl="0" algn="l">
              <a:lnSpc>
                <a:spcPct val="100000"/>
              </a:lnSpc>
              <a:spcBef>
                <a:spcPts val="0"/>
              </a:spcBef>
              <a:spcAft>
                <a:spcPts val="0"/>
              </a:spcAft>
              <a:buClr>
                <a:schemeClr val="lt1"/>
              </a:buClr>
              <a:buSzPts val="2200"/>
              <a:buFont typeface="Noto Sans Symbols"/>
              <a:buChar char="❖"/>
            </a:pPr>
            <a:r>
              <a:rPr lang="es-ES" sz="2200"/>
              <a:t>Cómo gestionar las reservas y anulaciones </a:t>
            </a:r>
            <a:endParaRPr/>
          </a:p>
          <a:p>
            <a:pPr indent="-342900" lvl="0" marL="342900" rtl="0" algn="l">
              <a:lnSpc>
                <a:spcPct val="100000"/>
              </a:lnSpc>
              <a:spcBef>
                <a:spcPts val="0"/>
              </a:spcBef>
              <a:spcAft>
                <a:spcPts val="0"/>
              </a:spcAft>
              <a:buClr>
                <a:schemeClr val="lt1"/>
              </a:buClr>
              <a:buSzPts val="2200"/>
              <a:buFont typeface="Noto Sans Symbols"/>
              <a:buChar char="❖"/>
            </a:pPr>
            <a:r>
              <a:rPr lang="es-ES" sz="2200"/>
              <a:t>Oportunidades de acceder a fondos y servicios gubernamentales y benéficos para ayudar en el proceso de recuperación </a:t>
            </a:r>
            <a:endParaRPr/>
          </a:p>
          <a:p>
            <a:pPr indent="-342900" lvl="0" marL="342900" rtl="0" algn="l">
              <a:lnSpc>
                <a:spcPct val="100000"/>
              </a:lnSpc>
              <a:spcBef>
                <a:spcPts val="0"/>
              </a:spcBef>
              <a:spcAft>
                <a:spcPts val="0"/>
              </a:spcAft>
              <a:buClr>
                <a:schemeClr val="lt1"/>
              </a:buClr>
              <a:buSzPts val="2200"/>
              <a:buFont typeface="Noto Sans Symbols"/>
              <a:buChar char="❖"/>
            </a:pPr>
            <a:r>
              <a:rPr lang="es-ES" sz="2200"/>
              <a:t>Información sobre la región, incluidas las medidas de respuesta y los avances en la recuperación</a:t>
            </a:r>
            <a:endParaRPr/>
          </a:p>
          <a:p>
            <a:pPr indent="0" lvl="0" marL="0" rtl="0" algn="l">
              <a:lnSpc>
                <a:spcPct val="100000"/>
              </a:lnSpc>
              <a:spcBef>
                <a:spcPts val="0"/>
              </a:spcBef>
              <a:spcAft>
                <a:spcPts val="0"/>
              </a:spcAft>
              <a:buClr>
                <a:schemeClr val="lt1"/>
              </a:buClr>
              <a:buSzPts val="2200"/>
              <a:buNone/>
            </a:pPr>
            <a:r>
              <a:t/>
            </a:r>
            <a:endParaRPr sz="2200"/>
          </a:p>
        </p:txBody>
      </p:sp>
      <p:sp>
        <p:nvSpPr>
          <p:cNvPr id="2167" name="Google Shape;2167;p60"/>
          <p:cNvSpPr txBox="1"/>
          <p:nvPr>
            <p:ph idx="3" type="body"/>
          </p:nvPr>
        </p:nvSpPr>
        <p:spPr>
          <a:xfrm>
            <a:off x="1190625" y="228600"/>
            <a:ext cx="5838825" cy="582221"/>
          </a:xfrm>
          <a:prstGeom prst="rect">
            <a:avLst/>
          </a:prstGeom>
          <a:noFill/>
          <a:ln>
            <a:noFill/>
          </a:ln>
        </p:spPr>
        <p:txBody>
          <a:bodyPr anchorCtr="0" anchor="t" bIns="45700" lIns="91425" spcFirstLastPara="1" rIns="91425" wrap="square" tIns="45700">
            <a:normAutofit fontScale="62500" lnSpcReduction="20000"/>
          </a:bodyPr>
          <a:lstStyle/>
          <a:p>
            <a:pPr indent="0" lvl="0" marL="0" rtl="0" algn="l">
              <a:lnSpc>
                <a:spcPct val="100000"/>
              </a:lnSpc>
              <a:spcBef>
                <a:spcPts val="0"/>
              </a:spcBef>
              <a:spcAft>
                <a:spcPts val="0"/>
              </a:spcAft>
              <a:buClr>
                <a:schemeClr val="lt1"/>
              </a:buClr>
              <a:buSzPct val="100000"/>
              <a:buNone/>
            </a:pPr>
            <a:r>
              <a:rPr lang="es-ES"/>
              <a:t>Qué comunicar a las partes interesadas del sector</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1" name="Shape 2171"/>
        <p:cNvGrpSpPr/>
        <p:nvPr/>
      </p:nvGrpSpPr>
      <p:grpSpPr>
        <a:xfrm>
          <a:off x="0" y="0"/>
          <a:ext cx="0" cy="0"/>
          <a:chOff x="0" y="0"/>
          <a:chExt cx="0" cy="0"/>
        </a:xfrm>
      </p:grpSpPr>
      <p:pic>
        <p:nvPicPr>
          <p:cNvPr descr="A group of people sitting in chairs&#10;&#10;Description automatically generated with medium confidence" id="2172" name="Google Shape;2172;p61"/>
          <p:cNvPicPr preferRelativeResize="0"/>
          <p:nvPr>
            <p:ph idx="2" type="pic"/>
          </p:nvPr>
        </p:nvPicPr>
        <p:blipFill rotWithShape="1">
          <a:blip r:embed="rId3">
            <a:alphaModFix/>
          </a:blip>
          <a:srcRect b="0" l="25590" r="25590" t="0"/>
          <a:stretch/>
        </p:blipFill>
        <p:spPr>
          <a:xfrm>
            <a:off x="7298140" y="228600"/>
            <a:ext cx="4659043" cy="6362700"/>
          </a:xfrm>
          <a:prstGeom prst="rect">
            <a:avLst/>
          </a:prstGeom>
          <a:solidFill>
            <a:schemeClr val="lt1"/>
          </a:solidFill>
          <a:ln>
            <a:noFill/>
          </a:ln>
        </p:spPr>
      </p:pic>
      <p:sp>
        <p:nvSpPr>
          <p:cNvPr id="2173" name="Google Shape;2173;p61"/>
          <p:cNvSpPr txBox="1"/>
          <p:nvPr>
            <p:ph idx="1" type="body"/>
          </p:nvPr>
        </p:nvSpPr>
        <p:spPr>
          <a:xfrm>
            <a:off x="1162051" y="1051723"/>
            <a:ext cx="5798240" cy="452595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000"/>
              <a:buNone/>
            </a:pPr>
            <a:r>
              <a:rPr lang="es-ES" sz="2000"/>
              <a:t>Una región debe informar a los operadores turísticos sobre el contenido del Plan de Comunicación de Crisis en el Turismo que esto supondrá;</a:t>
            </a:r>
            <a:endParaRPr/>
          </a:p>
          <a:p>
            <a:pPr indent="-330200" lvl="0" marL="342900" rtl="0" algn="l">
              <a:lnSpc>
                <a:spcPct val="100000"/>
              </a:lnSpc>
              <a:spcBef>
                <a:spcPts val="0"/>
              </a:spcBef>
              <a:spcAft>
                <a:spcPts val="0"/>
              </a:spcAft>
              <a:buClr>
                <a:schemeClr val="lt1"/>
              </a:buClr>
              <a:buSzPts val="1800"/>
              <a:buFont typeface="Noto Sans Symbols"/>
              <a:buChar char="❖"/>
            </a:pPr>
            <a:r>
              <a:rPr lang="es-ES" sz="1800"/>
              <a:t>Les ayuda a prepararse y planificar con antelación</a:t>
            </a:r>
            <a:endParaRPr sz="2200"/>
          </a:p>
          <a:p>
            <a:pPr indent="-330200" lvl="0" marL="342900" rtl="0" algn="l">
              <a:lnSpc>
                <a:spcPct val="100000"/>
              </a:lnSpc>
              <a:spcBef>
                <a:spcPts val="0"/>
              </a:spcBef>
              <a:spcAft>
                <a:spcPts val="0"/>
              </a:spcAft>
              <a:buClr>
                <a:schemeClr val="lt1"/>
              </a:buClr>
              <a:buSzPts val="1800"/>
              <a:buFont typeface="Noto Sans Symbols"/>
              <a:buChar char="❖"/>
            </a:pPr>
            <a:r>
              <a:rPr lang="es-ES" sz="1800"/>
              <a:t>Ayuda a aliviar las preocupaciones de los operadores al confirmar que existe un plan de asistencia en caso de crisis </a:t>
            </a:r>
            <a:endParaRPr sz="2200"/>
          </a:p>
          <a:p>
            <a:pPr indent="-330200" lvl="0" marL="342900" rtl="0" algn="l">
              <a:lnSpc>
                <a:spcPct val="100000"/>
              </a:lnSpc>
              <a:spcBef>
                <a:spcPts val="0"/>
              </a:spcBef>
              <a:spcAft>
                <a:spcPts val="0"/>
              </a:spcAft>
              <a:buClr>
                <a:schemeClr val="lt1"/>
              </a:buClr>
              <a:buSzPts val="1800"/>
              <a:buFont typeface="Noto Sans Symbols"/>
              <a:buChar char="❖"/>
            </a:pPr>
            <a:r>
              <a:rPr lang="es-ES" sz="1800"/>
              <a:t>Informa a los operadores de los procedimientos de comunicación y los datos de contacto pertinentes para la región que deben utilizarse en una situación de crisis, para que puedan adoptarlos e incluirlos en sus Planes de Recuperación de Actividades individuales </a:t>
            </a:r>
            <a:endParaRPr sz="2200"/>
          </a:p>
          <a:p>
            <a:pPr indent="-330200" lvl="0" marL="342900" rtl="0" algn="l">
              <a:lnSpc>
                <a:spcPct val="100000"/>
              </a:lnSpc>
              <a:spcBef>
                <a:spcPts val="0"/>
              </a:spcBef>
              <a:spcAft>
                <a:spcPts val="0"/>
              </a:spcAft>
              <a:buClr>
                <a:schemeClr val="lt1"/>
              </a:buClr>
              <a:buSzPts val="1800"/>
              <a:buFont typeface="Noto Sans Symbols"/>
              <a:buChar char="❖"/>
            </a:pPr>
            <a:r>
              <a:rPr lang="es-ES" sz="1800"/>
              <a:t>La región debe incluir una encuesta o una herramienta de opinión en línea para que la región tenga la oportunidad de obtener opiniones potencialmente útiles de los operadores y posibles soluciones</a:t>
            </a:r>
            <a:endParaRPr sz="2200"/>
          </a:p>
          <a:p>
            <a:pPr indent="-330200" lvl="0" marL="342900" rtl="0" algn="l">
              <a:lnSpc>
                <a:spcPct val="100000"/>
              </a:lnSpc>
              <a:spcBef>
                <a:spcPts val="0"/>
              </a:spcBef>
              <a:spcAft>
                <a:spcPts val="0"/>
              </a:spcAft>
              <a:buClr>
                <a:schemeClr val="lt1"/>
              </a:buClr>
              <a:buSzPts val="1800"/>
              <a:buFont typeface="Noto Sans Symbols"/>
              <a:buChar char="❖"/>
            </a:pPr>
            <a:r>
              <a:rPr lang="es-ES" sz="1800"/>
              <a:t>Incluir la comunicación bidireccional con las regiones vecinas con antelación, de modo que pueda lograrse un enfoque racionalizado de la comunicación y la información</a:t>
            </a:r>
            <a:endParaRPr sz="2200"/>
          </a:p>
          <a:p>
            <a:pPr indent="0" lvl="0" marL="0" rtl="0" algn="l">
              <a:lnSpc>
                <a:spcPct val="100000"/>
              </a:lnSpc>
              <a:spcBef>
                <a:spcPts val="0"/>
              </a:spcBef>
              <a:spcAft>
                <a:spcPts val="0"/>
              </a:spcAft>
              <a:buClr>
                <a:schemeClr val="lt1"/>
              </a:buClr>
              <a:buSzPts val="2000"/>
              <a:buNone/>
            </a:pPr>
            <a:r>
              <a:t/>
            </a:r>
            <a:endParaRPr sz="1800"/>
          </a:p>
        </p:txBody>
      </p:sp>
      <p:sp>
        <p:nvSpPr>
          <p:cNvPr id="2174" name="Google Shape;2174;p61"/>
          <p:cNvSpPr txBox="1"/>
          <p:nvPr>
            <p:ph idx="3" type="body"/>
          </p:nvPr>
        </p:nvSpPr>
        <p:spPr>
          <a:xfrm>
            <a:off x="1162051" y="93067"/>
            <a:ext cx="6010274" cy="1101531"/>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lt1"/>
              </a:buClr>
              <a:buSzPts val="2800"/>
              <a:buNone/>
            </a:pPr>
            <a:r>
              <a:rPr b="1" lang="es-ES" sz="2800"/>
              <a:t>Vincular a los agentes del sector turístico al plan de comunicación</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8" name="Shape 2178"/>
        <p:cNvGrpSpPr/>
        <p:nvPr/>
      </p:nvGrpSpPr>
      <p:grpSpPr>
        <a:xfrm>
          <a:off x="0" y="0"/>
          <a:ext cx="0" cy="0"/>
          <a:chOff x="0" y="0"/>
          <a:chExt cx="0" cy="0"/>
        </a:xfrm>
      </p:grpSpPr>
      <p:sp>
        <p:nvSpPr>
          <p:cNvPr id="2179" name="Google Shape;2179;p62"/>
          <p:cNvSpPr txBox="1"/>
          <p:nvPr>
            <p:ph idx="1" type="body"/>
          </p:nvPr>
        </p:nvSpPr>
        <p:spPr>
          <a:xfrm>
            <a:off x="1268068" y="737398"/>
            <a:ext cx="5798240" cy="452595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400"/>
              <a:buNone/>
            </a:pPr>
            <a:r>
              <a:rPr lang="es-ES" sz="2300"/>
              <a:t>Escuchando y mostrando apoyo regional a las empresas del sector turístico se llegará muy lejos. Una región debe preguntarles cómo les va, decirles que no están solos en esto y que está ahí para apoyarles. </a:t>
            </a:r>
            <a:endParaRPr sz="2300"/>
          </a:p>
          <a:p>
            <a:pPr indent="0" lvl="0" marL="0" rtl="0" algn="l">
              <a:lnSpc>
                <a:spcPct val="100000"/>
              </a:lnSpc>
              <a:spcBef>
                <a:spcPts val="0"/>
              </a:spcBef>
              <a:spcAft>
                <a:spcPts val="0"/>
              </a:spcAft>
              <a:buClr>
                <a:schemeClr val="lt1"/>
              </a:buClr>
              <a:buSzPts val="2400"/>
              <a:buNone/>
            </a:pPr>
            <a:r>
              <a:t/>
            </a:r>
            <a:endParaRPr sz="2300"/>
          </a:p>
          <a:p>
            <a:pPr indent="0" lvl="0" marL="0" rtl="0" algn="l">
              <a:lnSpc>
                <a:spcPct val="100000"/>
              </a:lnSpc>
              <a:spcBef>
                <a:spcPts val="0"/>
              </a:spcBef>
              <a:spcAft>
                <a:spcPts val="0"/>
              </a:spcAft>
              <a:buClr>
                <a:schemeClr val="lt1"/>
              </a:buClr>
              <a:buSzPts val="2400"/>
              <a:buNone/>
            </a:pPr>
            <a:r>
              <a:rPr lang="es-ES" sz="2300"/>
              <a:t>Al ponerse en contacto con las empresas del sector, el TCMT obtendrá valiosas aportaciones sobre qué medidas tomar para ayudarlas. </a:t>
            </a:r>
            <a:endParaRPr sz="2300"/>
          </a:p>
          <a:p>
            <a:pPr indent="0" lvl="0" marL="0" rtl="0" algn="l">
              <a:lnSpc>
                <a:spcPct val="100000"/>
              </a:lnSpc>
              <a:spcBef>
                <a:spcPts val="0"/>
              </a:spcBef>
              <a:spcAft>
                <a:spcPts val="0"/>
              </a:spcAft>
              <a:buClr>
                <a:schemeClr val="lt1"/>
              </a:buClr>
              <a:buSzPts val="2400"/>
              <a:buNone/>
            </a:pPr>
            <a:r>
              <a:t/>
            </a:r>
            <a:endParaRPr sz="2300"/>
          </a:p>
          <a:p>
            <a:pPr indent="0" lvl="0" marL="0" rtl="0" algn="l">
              <a:lnSpc>
                <a:spcPct val="100000"/>
              </a:lnSpc>
              <a:spcBef>
                <a:spcPts val="0"/>
              </a:spcBef>
              <a:spcAft>
                <a:spcPts val="0"/>
              </a:spcAft>
              <a:buClr>
                <a:schemeClr val="lt1"/>
              </a:buClr>
              <a:buSzPts val="2400"/>
              <a:buNone/>
            </a:pPr>
            <a:r>
              <a:rPr lang="es-ES" sz="2300"/>
              <a:t>Un municipio sueco convocó a todas sus empresas del sector turístico y les hizo tres preguntas: 1. ¿Cómo le va a su empresa? 2. ¿Cómo le va, personalmente? 3. ¿Necesita asesoramiento empresarial de uno de nuestros expertos? </a:t>
            </a:r>
            <a:r>
              <a:rPr lang="es-ES" sz="2300" u="sng">
                <a:solidFill>
                  <a:schemeClr val="hlink"/>
                </a:solidFill>
                <a:hlinkClick r:id="rId3"/>
              </a:rPr>
              <a:t>(Fuente</a:t>
            </a:r>
            <a:r>
              <a:rPr lang="es-ES" sz="2300"/>
              <a:t>)</a:t>
            </a:r>
            <a:endParaRPr sz="2300"/>
          </a:p>
          <a:p>
            <a:pPr indent="0" lvl="0" marL="0" rtl="0" algn="l">
              <a:lnSpc>
                <a:spcPct val="100000"/>
              </a:lnSpc>
              <a:spcBef>
                <a:spcPts val="0"/>
              </a:spcBef>
              <a:spcAft>
                <a:spcPts val="0"/>
              </a:spcAft>
              <a:buClr>
                <a:schemeClr val="lt1"/>
              </a:buClr>
              <a:buSzPts val="2400"/>
              <a:buNone/>
            </a:pPr>
            <a:r>
              <a:rPr lang="es-ES" sz="2400"/>
              <a:t> </a:t>
            </a:r>
            <a:endParaRPr/>
          </a:p>
        </p:txBody>
      </p:sp>
      <p:sp>
        <p:nvSpPr>
          <p:cNvPr id="2180" name="Google Shape;2180;p62"/>
          <p:cNvSpPr txBox="1"/>
          <p:nvPr>
            <p:ph idx="3" type="body"/>
          </p:nvPr>
        </p:nvSpPr>
        <p:spPr>
          <a:xfrm>
            <a:off x="1162076" y="74017"/>
            <a:ext cx="6010200" cy="11016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lt1"/>
              </a:buClr>
              <a:buSzPts val="2800"/>
              <a:buNone/>
            </a:pPr>
            <a:r>
              <a:rPr b="1" lang="es-ES" sz="2800"/>
              <a:t>Pregúnteles cómo les va</a:t>
            </a:r>
            <a:endParaRPr/>
          </a:p>
        </p:txBody>
      </p:sp>
      <p:pic>
        <p:nvPicPr>
          <p:cNvPr descr="A picture containing person, person, standing&#10;&#10;Description automatically generated" id="2181" name="Google Shape;2181;p62"/>
          <p:cNvPicPr preferRelativeResize="0"/>
          <p:nvPr>
            <p:ph idx="2" type="pic"/>
          </p:nvPr>
        </p:nvPicPr>
        <p:blipFill rotWithShape="1">
          <a:blip r:embed="rId4">
            <a:alphaModFix/>
          </a:blip>
          <a:srcRect b="4491" l="0" r="0" t="4493"/>
          <a:stretch/>
        </p:blipFill>
        <p:spPr>
          <a:xfrm>
            <a:off x="7298140" y="228600"/>
            <a:ext cx="4659043" cy="6362700"/>
          </a:xfrm>
          <a:prstGeom prst="rect">
            <a:avLst/>
          </a:prstGeom>
          <a:solidFill>
            <a:schemeClr val="lt1"/>
          </a:solid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5" name="Shape 2185"/>
        <p:cNvGrpSpPr/>
        <p:nvPr/>
      </p:nvGrpSpPr>
      <p:grpSpPr>
        <a:xfrm>
          <a:off x="0" y="0"/>
          <a:ext cx="0" cy="0"/>
          <a:chOff x="0" y="0"/>
          <a:chExt cx="0" cy="0"/>
        </a:xfrm>
      </p:grpSpPr>
      <p:sp>
        <p:nvSpPr>
          <p:cNvPr id="2186" name="Google Shape;2186;p63"/>
          <p:cNvSpPr txBox="1"/>
          <p:nvPr>
            <p:ph idx="1" type="body"/>
          </p:nvPr>
        </p:nvSpPr>
        <p:spPr>
          <a:xfrm>
            <a:off x="1162051" y="1051723"/>
            <a:ext cx="5798240" cy="452595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200"/>
              <a:buNone/>
            </a:pPr>
            <a:r>
              <a:rPr lang="es-ES" sz="2200"/>
              <a:t>Durante y después de la inundación, Brisbane Marketing emprendió las siguientes actividades: </a:t>
            </a:r>
            <a:endParaRPr/>
          </a:p>
          <a:p>
            <a:pPr indent="0" lvl="0" marL="0" rtl="0" algn="l">
              <a:lnSpc>
                <a:spcPct val="100000"/>
              </a:lnSpc>
              <a:spcBef>
                <a:spcPts val="0"/>
              </a:spcBef>
              <a:spcAft>
                <a:spcPts val="0"/>
              </a:spcAft>
              <a:buClr>
                <a:schemeClr val="lt1"/>
              </a:buClr>
              <a:buSzPts val="2200"/>
              <a:buNone/>
            </a:pPr>
            <a:r>
              <a:t/>
            </a:r>
            <a:endParaRPr sz="2200"/>
          </a:p>
          <a:p>
            <a:pPr indent="-330200" lvl="0" marL="342900" rtl="0" algn="l">
              <a:lnSpc>
                <a:spcPct val="100000"/>
              </a:lnSpc>
              <a:spcBef>
                <a:spcPts val="0"/>
              </a:spcBef>
              <a:spcAft>
                <a:spcPts val="0"/>
              </a:spcAft>
              <a:buClr>
                <a:schemeClr val="lt1"/>
              </a:buClr>
              <a:buSzPts val="2000"/>
              <a:buFont typeface="Noto Sans Symbols"/>
              <a:buChar char="❖"/>
            </a:pPr>
            <a:r>
              <a:rPr lang="es-ES" sz="2000"/>
              <a:t>Apoyó firmemente a sus miembros y a los operadores turísticos locales manteniendo un contacto regular para mantenerse informado sobre sus problemas y proporcionarles información actualizada sobre los últimos acontecimientos, así como para dar voz a sus preocupaciones. </a:t>
            </a:r>
            <a:endParaRPr sz="2200"/>
          </a:p>
          <a:p>
            <a:pPr indent="-330200" lvl="0" marL="342900" rtl="0" algn="l">
              <a:lnSpc>
                <a:spcPct val="100000"/>
              </a:lnSpc>
              <a:spcBef>
                <a:spcPts val="0"/>
              </a:spcBef>
              <a:spcAft>
                <a:spcPts val="0"/>
              </a:spcAft>
              <a:buClr>
                <a:schemeClr val="lt1"/>
              </a:buClr>
              <a:buSzPts val="2000"/>
              <a:buFont typeface="Noto Sans Symbols"/>
              <a:buChar char="❖"/>
            </a:pPr>
            <a:r>
              <a:rPr lang="es-ES" sz="2000"/>
              <a:t>Realización de una encuesta sobre el impacto económico de las inundaciones en las empresas de Brisbane, en colaboración con la unidad de Desarrollo Económico del Ayuntamiento de Brisbane. </a:t>
            </a:r>
            <a:endParaRPr sz="2200"/>
          </a:p>
          <a:p>
            <a:pPr indent="-330200" lvl="0" marL="342900" rtl="0" algn="l">
              <a:lnSpc>
                <a:spcPct val="100000"/>
              </a:lnSpc>
              <a:spcBef>
                <a:spcPts val="0"/>
              </a:spcBef>
              <a:spcAft>
                <a:spcPts val="0"/>
              </a:spcAft>
              <a:buClr>
                <a:schemeClr val="lt1"/>
              </a:buClr>
              <a:buSzPts val="2000"/>
              <a:buFont typeface="Noto Sans Symbols"/>
              <a:buChar char="❖"/>
            </a:pPr>
            <a:r>
              <a:rPr lang="es-ES" sz="2000"/>
              <a:t>Desarrollo y aplicación de un plan de marketing y comunicación de crisis, incluido un Plan de Acción de 90 días.</a:t>
            </a:r>
            <a:endParaRPr sz="2200"/>
          </a:p>
          <a:p>
            <a:pPr indent="0" lvl="0" marL="0" rtl="0" algn="l">
              <a:lnSpc>
                <a:spcPct val="100000"/>
              </a:lnSpc>
              <a:spcBef>
                <a:spcPts val="0"/>
              </a:spcBef>
              <a:spcAft>
                <a:spcPts val="0"/>
              </a:spcAft>
              <a:buClr>
                <a:schemeClr val="lt1"/>
              </a:buClr>
              <a:buSzPts val="2200"/>
              <a:buNone/>
            </a:pPr>
            <a:r>
              <a:t/>
            </a:r>
            <a:endParaRPr sz="2000"/>
          </a:p>
        </p:txBody>
      </p:sp>
      <p:sp>
        <p:nvSpPr>
          <p:cNvPr id="2187" name="Google Shape;2187;p63"/>
          <p:cNvSpPr txBox="1"/>
          <p:nvPr>
            <p:ph idx="3" type="body"/>
          </p:nvPr>
        </p:nvSpPr>
        <p:spPr>
          <a:xfrm>
            <a:off x="1162051" y="93067"/>
            <a:ext cx="6010274" cy="1101531"/>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2800"/>
              <a:buNone/>
            </a:pPr>
            <a:r>
              <a:rPr b="1" lang="es-ES" sz="2500"/>
              <a:t>Medidas adoptadas por Brisbane Marketing durante una crisis de inundaciones</a:t>
            </a:r>
            <a:endParaRPr sz="3300"/>
          </a:p>
        </p:txBody>
      </p:sp>
      <p:sp>
        <p:nvSpPr>
          <p:cNvPr id="2188" name="Google Shape;2188;p63">
            <a:hlinkClick r:id="rId3"/>
          </p:cNvPr>
          <p:cNvSpPr txBox="1"/>
          <p:nvPr/>
        </p:nvSpPr>
        <p:spPr>
          <a:xfrm>
            <a:off x="7239396" y="0"/>
            <a:ext cx="4952604" cy="1446550"/>
          </a:xfrm>
          <a:prstGeom prst="rect">
            <a:avLst/>
          </a:prstGeom>
          <a:solidFill>
            <a:srgbClr val="086D6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s-ES" sz="4000" u="none" cap="none" strike="noStrike">
                <a:solidFill>
                  <a:schemeClr val="lt1"/>
                </a:solidFill>
                <a:latin typeface="Aharoni"/>
                <a:ea typeface="Aharoni"/>
                <a:cs typeface="Aharoni"/>
                <a:sym typeface="Aharoni"/>
              </a:rPr>
              <a:t>Estudio de caso</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s-ES" sz="2400" u="sng" cap="none" strike="noStrike">
                <a:solidFill>
                  <a:schemeClr val="lt1"/>
                </a:solidFill>
                <a:latin typeface="Calibri"/>
                <a:ea typeface="Calibri"/>
                <a:cs typeface="Calibri"/>
                <a:sym typeface="Calibri"/>
                <a:hlinkClick r:id="rId4">
                  <a:extLst>
                    <a:ext uri="{A12FA001-AC4F-418D-AE19-62706E023703}">
                      <ahyp:hlinkClr val="tx"/>
                    </a:ext>
                  </a:extLst>
                </a:hlinkClick>
              </a:rPr>
              <a:t>Medidas adoptadas por Brisbane Marketing durante las inundaciones de Brisbane en 2012</a:t>
            </a:r>
            <a:endParaRPr b="0" i="0" sz="1400" u="none" cap="none" strike="noStrike">
              <a:solidFill>
                <a:srgbClr val="000000"/>
              </a:solidFill>
              <a:latin typeface="Arial"/>
              <a:ea typeface="Arial"/>
              <a:cs typeface="Arial"/>
              <a:sym typeface="Arial"/>
            </a:endParaRPr>
          </a:p>
        </p:txBody>
      </p:sp>
      <p:sp>
        <p:nvSpPr>
          <p:cNvPr id="2189" name="Google Shape;2189;p63"/>
          <p:cNvSpPr txBox="1"/>
          <p:nvPr/>
        </p:nvSpPr>
        <p:spPr>
          <a:xfrm>
            <a:off x="7239396" y="4826675"/>
            <a:ext cx="4952700" cy="1816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s-ES" sz="1600" u="none" cap="none" strike="noStrike">
                <a:solidFill>
                  <a:srgbClr val="4D4D4D"/>
                </a:solidFill>
                <a:latin typeface="Calibri"/>
                <a:ea typeface="Calibri"/>
                <a:cs typeface="Calibri"/>
                <a:sym typeface="Calibri"/>
              </a:rPr>
              <a:t>Una serie de </a:t>
            </a:r>
            <a:r>
              <a:rPr b="0" i="0" lang="es-ES" sz="1600" u="sng" cap="none" strike="noStrike">
                <a:solidFill>
                  <a:srgbClr val="4D4D4D"/>
                </a:solidFill>
                <a:latin typeface="Calibri"/>
                <a:ea typeface="Calibri"/>
                <a:cs typeface="Calibri"/>
                <a:sym typeface="Calibri"/>
                <a:hlinkClick r:id="rId5">
                  <a:extLst>
                    <a:ext uri="{A12FA001-AC4F-418D-AE19-62706E023703}">
                      <ahyp:hlinkClr val="tx"/>
                    </a:ext>
                  </a:extLst>
                </a:hlinkClick>
              </a:rPr>
              <a:t>inundaciones</a:t>
            </a:r>
            <a:r>
              <a:rPr b="0" i="0" lang="es-ES" sz="1600" u="none" cap="none" strike="noStrike">
                <a:solidFill>
                  <a:srgbClr val="4D4D4D"/>
                </a:solidFill>
                <a:latin typeface="Calibri"/>
                <a:ea typeface="Calibri"/>
                <a:cs typeface="Calibri"/>
                <a:sym typeface="Calibri"/>
              </a:rPr>
              <a:t> asoló </a:t>
            </a:r>
            <a:r>
              <a:rPr b="0" i="0" lang="es-ES" sz="1600" u="sng" cap="none" strike="noStrike">
                <a:solidFill>
                  <a:srgbClr val="4D4D4D"/>
                </a:solidFill>
                <a:latin typeface="Calibri"/>
                <a:ea typeface="Calibri"/>
                <a:cs typeface="Calibri"/>
                <a:sym typeface="Calibri"/>
                <a:hlinkClick r:id="rId6">
                  <a:extLst>
                    <a:ext uri="{A12FA001-AC4F-418D-AE19-62706E023703}">
                      <ahyp:hlinkClr val="tx"/>
                    </a:ext>
                  </a:extLst>
                </a:hlinkClick>
              </a:rPr>
              <a:t>Queensland</a:t>
            </a:r>
            <a:r>
              <a:rPr b="0" i="0" lang="es-ES" sz="1600" u="none" cap="none" strike="noStrike">
                <a:solidFill>
                  <a:srgbClr val="4D4D4D"/>
                </a:solidFill>
                <a:latin typeface="Calibri"/>
                <a:ea typeface="Calibri"/>
                <a:cs typeface="Calibri"/>
                <a:sym typeface="Calibri"/>
              </a:rPr>
              <a:t>( </a:t>
            </a:r>
            <a:r>
              <a:rPr b="0" i="0" lang="es-ES" sz="1600" u="sng" cap="none" strike="noStrike">
                <a:solidFill>
                  <a:srgbClr val="4D4D4D"/>
                </a:solidFill>
                <a:latin typeface="Calibri"/>
                <a:ea typeface="Calibri"/>
                <a:cs typeface="Calibri"/>
                <a:sym typeface="Calibri"/>
                <a:hlinkClick r:id="rId7">
                  <a:extLst>
                    <a:ext uri="{A12FA001-AC4F-418D-AE19-62706E023703}">
                      <ahyp:hlinkClr val="tx"/>
                    </a:ext>
                  </a:extLst>
                </a:hlinkClick>
              </a:rPr>
              <a:t>Australia</a:t>
            </a:r>
            <a:r>
              <a:rPr b="0" i="0" lang="es-ES" sz="1600" u="none" cap="none" strike="noStrike">
                <a:solidFill>
                  <a:srgbClr val="4D4D4D"/>
                </a:solidFill>
                <a:latin typeface="Calibri"/>
                <a:ea typeface="Calibri"/>
                <a:cs typeface="Calibri"/>
                <a:sym typeface="Calibri"/>
              </a:rPr>
              <a:t>) a partir de noviembre de 2010. Las inundaciones obligaron a evacuar a miles de personas de pueblos y ciudades</a:t>
            </a:r>
            <a:r>
              <a:rPr b="0" baseline="30000" i="0" lang="es-ES" sz="1600" u="sng" cap="none" strike="noStrike">
                <a:solidFill>
                  <a:srgbClr val="4D4D4D"/>
                </a:solidFill>
                <a:latin typeface="Calibri"/>
                <a:ea typeface="Calibri"/>
                <a:cs typeface="Calibri"/>
                <a:sym typeface="Calibri"/>
                <a:hlinkClick r:id="rId8">
                  <a:extLst>
                    <a:ext uri="{A12FA001-AC4F-418D-AE19-62706E023703}">
                      <ahyp:hlinkClr val="tx"/>
                    </a:ext>
                  </a:extLst>
                </a:hlinkClick>
              </a:rPr>
              <a:t>[</a:t>
            </a:r>
            <a:r>
              <a:rPr b="0" i="0" lang="es-ES" sz="1600" u="none" cap="none" strike="noStrike">
                <a:solidFill>
                  <a:srgbClr val="4D4D4D"/>
                </a:solidFill>
                <a:latin typeface="Calibri"/>
                <a:ea typeface="Calibri"/>
                <a:cs typeface="Calibri"/>
                <a:sym typeface="Calibri"/>
              </a:rPr>
              <a:t> 2]. Al menos 90 pueblos y más de 200.000 personas se vieron afectados</a:t>
            </a:r>
            <a:r>
              <a:rPr b="0" baseline="30000" i="0" lang="es-ES" sz="1600" u="sng" cap="none" strike="noStrike">
                <a:solidFill>
                  <a:srgbClr val="4D4D4D"/>
                </a:solidFill>
                <a:latin typeface="Calibri"/>
                <a:ea typeface="Calibri"/>
                <a:cs typeface="Calibri"/>
                <a:sym typeface="Calibri"/>
                <a:hlinkClick r:id="rId9">
                  <a:extLst>
                    <a:ext uri="{A12FA001-AC4F-418D-AE19-62706E023703}">
                      <ahyp:hlinkClr val="tx"/>
                    </a:ext>
                  </a:extLst>
                </a:hlinkClick>
              </a:rPr>
              <a:t>[2]</a:t>
            </a:r>
            <a:r>
              <a:rPr b="0" i="0" lang="es-ES" sz="1600" u="none" cap="none" strike="noStrike">
                <a:solidFill>
                  <a:srgbClr val="4D4D4D"/>
                </a:solidFill>
                <a:latin typeface="Calibri"/>
                <a:ea typeface="Calibri"/>
                <a:cs typeface="Calibri"/>
                <a:sym typeface="Calibri"/>
              </a:rPr>
              <a:t> . Los daños se estimaron inicialmente en </a:t>
            </a:r>
            <a:r>
              <a:rPr b="0" i="0" lang="es-ES" sz="1600" u="sng" cap="none" strike="noStrike">
                <a:solidFill>
                  <a:srgbClr val="4D4D4D"/>
                </a:solidFill>
                <a:latin typeface="Calibri"/>
                <a:ea typeface="Calibri"/>
                <a:cs typeface="Calibri"/>
                <a:sym typeface="Calibri"/>
                <a:hlinkClick r:id="rId10">
                  <a:extLst>
                    <a:ext uri="{A12FA001-AC4F-418D-AE19-62706E023703}">
                      <ahyp:hlinkClr val="tx"/>
                    </a:ext>
                  </a:extLst>
                </a:hlinkClick>
              </a:rPr>
              <a:t>1</a:t>
            </a:r>
            <a:r>
              <a:rPr b="0" i="0" lang="es-ES" sz="1600" u="none" cap="none" strike="noStrike">
                <a:solidFill>
                  <a:srgbClr val="4D4D4D"/>
                </a:solidFill>
                <a:latin typeface="Calibri"/>
                <a:ea typeface="Calibri"/>
                <a:cs typeface="Calibri"/>
                <a:sym typeface="Calibri"/>
              </a:rPr>
              <a:t>.000 millones de </a:t>
            </a:r>
            <a:r>
              <a:rPr b="0" i="0" lang="es-ES" sz="1600" u="sng" cap="none" strike="noStrike">
                <a:solidFill>
                  <a:srgbClr val="4D4D4D"/>
                </a:solidFill>
                <a:latin typeface="Calibri"/>
                <a:ea typeface="Calibri"/>
                <a:cs typeface="Calibri"/>
                <a:sym typeface="Calibri"/>
                <a:hlinkClick r:id="rId11">
                  <a:extLst>
                    <a:ext uri="{A12FA001-AC4F-418D-AE19-62706E023703}">
                      <ahyp:hlinkClr val="tx"/>
                    </a:ext>
                  </a:extLst>
                </a:hlinkClick>
              </a:rPr>
              <a:t>dólares australianos</a:t>
            </a:r>
            <a:r>
              <a:rPr b="0" baseline="30000" i="0" lang="es-ES" sz="1600" u="sng" cap="none" strike="noStrike">
                <a:solidFill>
                  <a:srgbClr val="4D4D4D"/>
                </a:solidFill>
                <a:latin typeface="Calibri"/>
                <a:ea typeface="Calibri"/>
                <a:cs typeface="Calibri"/>
                <a:sym typeface="Calibri"/>
                <a:hlinkClick r:id="rId12">
                  <a:extLst>
                    <a:ext uri="{A12FA001-AC4F-418D-AE19-62706E023703}">
                      <ahyp:hlinkClr val="tx"/>
                    </a:ext>
                  </a:extLst>
                </a:hlinkClick>
              </a:rPr>
              <a:t>[3]</a:t>
            </a:r>
            <a:r>
              <a:rPr b="0" i="0" lang="es-ES" sz="1600" u="none" cap="none" strike="noStrike">
                <a:solidFill>
                  <a:srgbClr val="4D4D4D"/>
                </a:solidFill>
                <a:latin typeface="Calibri"/>
                <a:ea typeface="Calibri"/>
                <a:cs typeface="Calibri"/>
                <a:sym typeface="Calibri"/>
              </a:rPr>
              <a:t> antes de elevarse a 2.380 millones. </a:t>
            </a:r>
            <a:r>
              <a:rPr b="0" i="0" lang="es-ES" sz="1600" u="sng" cap="none" strike="noStrike">
                <a:solidFill>
                  <a:srgbClr val="4D4D4D"/>
                </a:solidFill>
                <a:latin typeface="Calibri"/>
                <a:ea typeface="Calibri"/>
                <a:cs typeface="Calibri"/>
                <a:sym typeface="Calibri"/>
                <a:hlinkClick r:id="rId13">
                  <a:extLst>
                    <a:ext uri="{A12FA001-AC4F-418D-AE19-62706E023703}">
                      <ahyp:hlinkClr val="tx"/>
                    </a:ext>
                  </a:extLst>
                </a:hlinkClick>
              </a:rPr>
              <a:t>(Fuente</a:t>
            </a:r>
            <a:r>
              <a:rPr b="0" i="0" lang="es-ES" sz="1600" u="none" cap="none" strike="noStrike">
                <a:solidFill>
                  <a:srgbClr val="4D4D4D"/>
                </a:solidFill>
                <a:latin typeface="Calibri"/>
                <a:ea typeface="Calibri"/>
                <a:cs typeface="Calibri"/>
                <a:sym typeface="Calibri"/>
              </a:rPr>
              <a:t>)</a:t>
            </a:r>
            <a:endParaRPr b="0" i="0" sz="1200" u="none" cap="none" strike="noStrike">
              <a:solidFill>
                <a:srgbClr val="000000"/>
              </a:solidFill>
              <a:latin typeface="Arial"/>
              <a:ea typeface="Arial"/>
              <a:cs typeface="Arial"/>
              <a:sym typeface="Arial"/>
            </a:endParaRPr>
          </a:p>
        </p:txBody>
      </p:sp>
      <p:pic>
        <p:nvPicPr>
          <p:cNvPr descr="Queensland 2011 floods: thousands of victims win class action over handling  of dams | Queensland | The Guardian" id="2190" name="Google Shape;2190;p63"/>
          <p:cNvPicPr preferRelativeResize="0"/>
          <p:nvPr/>
        </p:nvPicPr>
        <p:blipFill rotWithShape="1">
          <a:blip r:embed="rId14">
            <a:alphaModFix/>
          </a:blip>
          <a:srcRect b="0" l="0" r="0" t="0"/>
          <a:stretch/>
        </p:blipFill>
        <p:spPr>
          <a:xfrm>
            <a:off x="7524750" y="1446550"/>
            <a:ext cx="4506834" cy="338012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4" name="Shape 2194"/>
        <p:cNvGrpSpPr/>
        <p:nvPr/>
      </p:nvGrpSpPr>
      <p:grpSpPr>
        <a:xfrm>
          <a:off x="0" y="0"/>
          <a:ext cx="0" cy="0"/>
          <a:chOff x="0" y="0"/>
          <a:chExt cx="0" cy="0"/>
        </a:xfrm>
      </p:grpSpPr>
      <p:sp>
        <p:nvSpPr>
          <p:cNvPr id="2195" name="Google Shape;2195;p64"/>
          <p:cNvSpPr txBox="1"/>
          <p:nvPr>
            <p:ph idx="1" type="body"/>
          </p:nvPr>
        </p:nvSpPr>
        <p:spPr>
          <a:xfrm>
            <a:off x="1229122" y="692290"/>
            <a:ext cx="6010274" cy="452595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000"/>
              <a:buNone/>
            </a:pPr>
            <a:r>
              <a:rPr lang="es-ES" sz="2000"/>
              <a:t>Una campaña paraguas que promoviera una Brisbane revitalizada y centrada en volver a ser la mejor, o incluso mejor, comunicada a escala nacional e internacional. </a:t>
            </a:r>
            <a:endParaRPr/>
          </a:p>
          <a:p>
            <a:pPr indent="0" lvl="0" marL="0" rtl="0" algn="l">
              <a:lnSpc>
                <a:spcPct val="100000"/>
              </a:lnSpc>
              <a:spcBef>
                <a:spcPts val="0"/>
              </a:spcBef>
              <a:spcAft>
                <a:spcPts val="0"/>
              </a:spcAft>
              <a:buClr>
                <a:schemeClr val="lt1"/>
              </a:buClr>
              <a:buSzPts val="2000"/>
              <a:buNone/>
            </a:pPr>
            <a:r>
              <a:t/>
            </a:r>
            <a:endParaRPr sz="2000"/>
          </a:p>
          <a:p>
            <a:pPr indent="-342900" lvl="0" marL="342900" rtl="0" algn="l">
              <a:lnSpc>
                <a:spcPct val="100000"/>
              </a:lnSpc>
              <a:spcBef>
                <a:spcPts val="0"/>
              </a:spcBef>
              <a:spcAft>
                <a:spcPts val="0"/>
              </a:spcAft>
              <a:buClr>
                <a:schemeClr val="lt1"/>
              </a:buClr>
              <a:buSzPts val="2000"/>
              <a:buFont typeface="Noto Sans Symbols"/>
              <a:buChar char="❖"/>
            </a:pPr>
            <a:r>
              <a:rPr lang="es-ES" sz="2000"/>
              <a:t>La campaña fue diseñada para ser utilizada por la industria de los medios de comunicación, la comunidad empresarial y los residentes, y generó más de 6 millones de dólares en cobertura mediática. </a:t>
            </a:r>
            <a:endParaRPr/>
          </a:p>
          <a:p>
            <a:pPr indent="-342900" lvl="0" marL="342900" rtl="0" algn="l">
              <a:lnSpc>
                <a:spcPct val="100000"/>
              </a:lnSpc>
              <a:spcBef>
                <a:spcPts val="0"/>
              </a:spcBef>
              <a:spcAft>
                <a:spcPts val="0"/>
              </a:spcAft>
              <a:buClr>
                <a:schemeClr val="lt1"/>
              </a:buClr>
              <a:buSzPts val="2000"/>
              <a:buFont typeface="Noto Sans Symbols"/>
              <a:buChar char="❖"/>
            </a:pPr>
            <a:r>
              <a:rPr lang="es-ES" sz="2000"/>
              <a:t>Una campaña radiofónica local de dos semanas que llegó a más de 1,5 millones de oyentes centrada en un único mensaje: </a:t>
            </a:r>
            <a:r>
              <a:rPr b="1" lang="es-ES" sz="2000"/>
              <a:t>"La ciudad está abierta". </a:t>
            </a:r>
            <a:endParaRPr/>
          </a:p>
          <a:p>
            <a:pPr indent="-342900" lvl="0" marL="342900" rtl="0" algn="l">
              <a:lnSpc>
                <a:spcPct val="100000"/>
              </a:lnSpc>
              <a:spcBef>
                <a:spcPts val="0"/>
              </a:spcBef>
              <a:spcAft>
                <a:spcPts val="0"/>
              </a:spcAft>
              <a:buClr>
                <a:schemeClr val="lt1"/>
              </a:buClr>
              <a:buSzPts val="2000"/>
              <a:buFont typeface="Noto Sans Symbols"/>
              <a:buChar char="❖"/>
            </a:pPr>
            <a:r>
              <a:rPr lang="es-ES" sz="2000"/>
              <a:t>Actividades para mantener informados a los principales medios de comunicación del sector, como la publicación de </a:t>
            </a:r>
            <a:r>
              <a:rPr b="1" lang="es-ES" sz="2000"/>
              <a:t>historias </a:t>
            </a:r>
            <a:r>
              <a:rPr lang="es-ES" sz="2000"/>
              <a:t>de "vuelta a la actividad" a través de las redes sociales, la distribución de comunicados de prensa positivos, fotografías posteriores a las inundaciones y material visual sobre la "vuelta a la actividad" de Brisbane, etc. También se emprendieron otras muchas iniciativas. </a:t>
            </a:r>
            <a:endParaRPr/>
          </a:p>
          <a:p>
            <a:pPr indent="-342900" lvl="0" marL="342900" rtl="0" algn="l">
              <a:lnSpc>
                <a:spcPct val="100000"/>
              </a:lnSpc>
              <a:spcBef>
                <a:spcPts val="0"/>
              </a:spcBef>
              <a:spcAft>
                <a:spcPts val="0"/>
              </a:spcAft>
              <a:buClr>
                <a:schemeClr val="lt1"/>
              </a:buClr>
              <a:buSzPts val="2000"/>
              <a:buFont typeface="Noto Sans Symbols"/>
              <a:buChar char="❖"/>
            </a:pPr>
            <a:r>
              <a:rPr lang="es-ES" sz="2000"/>
              <a:t>Trabajó con los Grupos de Planificación Previa de las unidades de coordinación de catástrofes de los gobiernos locales y estatales para desarrollar estrategias de recuperación económica inmediatas y a medio plazo.</a:t>
            </a:r>
            <a:endParaRPr/>
          </a:p>
        </p:txBody>
      </p:sp>
      <p:sp>
        <p:nvSpPr>
          <p:cNvPr id="2196" name="Google Shape;2196;p64"/>
          <p:cNvSpPr txBox="1"/>
          <p:nvPr>
            <p:ph idx="3" type="body"/>
          </p:nvPr>
        </p:nvSpPr>
        <p:spPr>
          <a:xfrm>
            <a:off x="1162051" y="93067"/>
            <a:ext cx="6010274" cy="1101531"/>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lt1"/>
              </a:buClr>
              <a:buSzPts val="2800"/>
              <a:buNone/>
            </a:pPr>
            <a:r>
              <a:rPr b="1" lang="es-ES" sz="2800"/>
              <a:t>Campaña "Back to Business Umbrella</a:t>
            </a:r>
            <a:endParaRPr/>
          </a:p>
        </p:txBody>
      </p:sp>
      <p:sp>
        <p:nvSpPr>
          <p:cNvPr id="2197" name="Google Shape;2197;p64">
            <a:hlinkClick r:id="rId3"/>
          </p:cNvPr>
          <p:cNvSpPr txBox="1"/>
          <p:nvPr/>
        </p:nvSpPr>
        <p:spPr>
          <a:xfrm>
            <a:off x="7239396" y="0"/>
            <a:ext cx="4952604" cy="1354217"/>
          </a:xfrm>
          <a:prstGeom prst="rect">
            <a:avLst/>
          </a:prstGeom>
          <a:solidFill>
            <a:srgbClr val="086D6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s-ES" sz="4000" u="none" cap="none" strike="noStrike">
                <a:solidFill>
                  <a:schemeClr val="lt1"/>
                </a:solidFill>
                <a:latin typeface="Aharoni"/>
                <a:ea typeface="Aharoni"/>
                <a:cs typeface="Aharoni"/>
                <a:sym typeface="Aharoni"/>
              </a:rPr>
              <a:t>Estudio de caso</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s-ES" sz="2400" u="none" cap="none" strike="noStrike">
                <a:solidFill>
                  <a:schemeClr val="lt1"/>
                </a:solidFill>
                <a:latin typeface="Calibri"/>
                <a:ea typeface="Calibri"/>
                <a:cs typeface="Calibri"/>
                <a:sym typeface="Calibri"/>
              </a:rPr>
              <a:t>Resultados de la</a:t>
            </a:r>
            <a:r>
              <a:rPr b="0" i="0" lang="es-ES" sz="2400" u="sng" cap="none" strike="noStrike">
                <a:solidFill>
                  <a:schemeClr val="lt1"/>
                </a:solidFill>
                <a:latin typeface="Calibri"/>
                <a:ea typeface="Calibri"/>
                <a:cs typeface="Calibri"/>
                <a:sym typeface="Calibri"/>
                <a:hlinkClick r:id="rId4">
                  <a:extLst>
                    <a:ext uri="{A12FA001-AC4F-418D-AE19-62706E023703}">
                      <ahyp:hlinkClr val="tx"/>
                    </a:ext>
                  </a:extLst>
                </a:hlinkClick>
              </a:rPr>
              <a:t>recuperación en Brisbane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98" name="Google Shape;2198;p64"/>
          <p:cNvSpPr txBox="1"/>
          <p:nvPr/>
        </p:nvSpPr>
        <p:spPr>
          <a:xfrm>
            <a:off x="7239396" y="1354217"/>
            <a:ext cx="4952604" cy="5324535"/>
          </a:xfrm>
          <a:prstGeom prst="rect">
            <a:avLst/>
          </a:prstGeom>
          <a:solidFill>
            <a:srgbClr val="086D6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s-ES" sz="2000" u="none" cap="none" strike="noStrike">
                <a:solidFill>
                  <a:schemeClr val="lt1"/>
                </a:solidFill>
                <a:latin typeface="Calibri"/>
                <a:ea typeface="Calibri"/>
                <a:cs typeface="Calibri"/>
                <a:sym typeface="Calibri"/>
              </a:rPr>
              <a:t>Las actividades de recuperación se consideraron un gran éxito.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1200"/>
              </a:spcBef>
              <a:spcAft>
                <a:spcPts val="0"/>
              </a:spcAft>
              <a:buClr>
                <a:srgbClr val="000000"/>
              </a:buClr>
              <a:buSzPts val="2000"/>
              <a:buFont typeface="Arial"/>
              <a:buNone/>
            </a:pPr>
            <a:r>
              <a:rPr b="0" i="0" lang="es-ES" sz="2000" u="none" cap="none" strike="noStrike">
                <a:solidFill>
                  <a:schemeClr val="lt1"/>
                </a:solidFill>
                <a:latin typeface="Calibri"/>
                <a:ea typeface="Calibri"/>
                <a:cs typeface="Calibri"/>
                <a:sym typeface="Calibri"/>
              </a:rPr>
              <a:t>El número de visitantes empezó a aumentar inmediatamente después del inicio de las actividades de la campaña.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1200"/>
              </a:spcBef>
              <a:spcAft>
                <a:spcPts val="0"/>
              </a:spcAft>
              <a:buClr>
                <a:srgbClr val="000000"/>
              </a:buClr>
              <a:buSzPts val="2000"/>
              <a:buFont typeface="Arial"/>
              <a:buNone/>
            </a:pPr>
            <a:r>
              <a:rPr b="0" i="0" lang="es-ES" sz="2000" u="none" cap="none" strike="noStrike">
                <a:solidFill>
                  <a:schemeClr val="lt1"/>
                </a:solidFill>
                <a:latin typeface="Calibri"/>
                <a:ea typeface="Calibri"/>
                <a:cs typeface="Calibri"/>
                <a:sym typeface="Calibri"/>
              </a:rPr>
              <a:t>Tres meses después de las inundaciones, las visitas mensuales se situaban en el 75% de las cifras del año anterior.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1200"/>
              </a:spcBef>
              <a:spcAft>
                <a:spcPts val="0"/>
              </a:spcAft>
              <a:buClr>
                <a:srgbClr val="000000"/>
              </a:buClr>
              <a:buSzPts val="2000"/>
              <a:buFont typeface="Arial"/>
              <a:buNone/>
            </a:pPr>
            <a:r>
              <a:rPr b="0" i="0" lang="es-ES" sz="2000" u="none" cap="none" strike="noStrike">
                <a:solidFill>
                  <a:schemeClr val="lt1"/>
                </a:solidFill>
                <a:latin typeface="Calibri"/>
                <a:ea typeface="Calibri"/>
                <a:cs typeface="Calibri"/>
                <a:sym typeface="Calibri"/>
              </a:rPr>
              <a:t>Un año después, las empresas de Brisbane seguían cosechando los frutos de las actividades de marketing adicionales.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1200"/>
              </a:spcBef>
              <a:spcAft>
                <a:spcPts val="0"/>
              </a:spcAft>
              <a:buClr>
                <a:srgbClr val="000000"/>
              </a:buClr>
              <a:buSzPts val="2000"/>
              <a:buFont typeface="Arial"/>
              <a:buNone/>
            </a:pPr>
            <a:r>
              <a:rPr b="0" i="0" lang="es-ES" sz="2000" u="none" cap="none" strike="noStrike">
                <a:solidFill>
                  <a:schemeClr val="lt1"/>
                </a:solidFill>
                <a:latin typeface="Calibri"/>
                <a:ea typeface="Calibri"/>
                <a:cs typeface="Calibri"/>
                <a:sym typeface="Calibri"/>
              </a:rPr>
              <a:t>También se invirtió considerablemente en infraestructuras para revitalizar la ciudad, lo que está aportando importantes beneficios a residentes y visitantes.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2" name="Shape 2202"/>
        <p:cNvGrpSpPr/>
        <p:nvPr/>
      </p:nvGrpSpPr>
      <p:grpSpPr>
        <a:xfrm>
          <a:off x="0" y="0"/>
          <a:ext cx="0" cy="0"/>
          <a:chOff x="0" y="0"/>
          <a:chExt cx="0" cy="0"/>
        </a:xfrm>
      </p:grpSpPr>
      <p:pic>
        <p:nvPicPr>
          <p:cNvPr descr="A group of people posing for a photo&#10;&#10;Description automatically generated" id="2203" name="Google Shape;2203;p65"/>
          <p:cNvPicPr preferRelativeResize="0"/>
          <p:nvPr>
            <p:ph idx="2" type="pic"/>
          </p:nvPr>
        </p:nvPicPr>
        <p:blipFill rotWithShape="1">
          <a:blip r:embed="rId3">
            <a:alphaModFix/>
          </a:blip>
          <a:srcRect b="4478" l="0" r="0" t="4480"/>
          <a:stretch/>
        </p:blipFill>
        <p:spPr>
          <a:xfrm>
            <a:off x="7298140" y="228600"/>
            <a:ext cx="4659043" cy="6362700"/>
          </a:xfrm>
          <a:prstGeom prst="rect">
            <a:avLst/>
          </a:prstGeom>
          <a:solidFill>
            <a:schemeClr val="lt1"/>
          </a:solidFill>
          <a:ln>
            <a:noFill/>
          </a:ln>
        </p:spPr>
      </p:pic>
      <p:sp>
        <p:nvSpPr>
          <p:cNvPr id="2204" name="Google Shape;2204;p65"/>
          <p:cNvSpPr txBox="1"/>
          <p:nvPr>
            <p:ph idx="1" type="body"/>
          </p:nvPr>
        </p:nvSpPr>
        <p:spPr>
          <a:xfrm>
            <a:off x="1268075" y="1114425"/>
            <a:ext cx="5798100" cy="4225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000"/>
              <a:buNone/>
            </a:pPr>
            <a:r>
              <a:rPr lang="es-ES" sz="1900"/>
              <a:t>El TCMT deberá elaborar una Matriz de Comunicaciones con las Partes Interesadas y el Público que describa cada uno de los grupos de partes interesadas y público: </a:t>
            </a:r>
            <a:endParaRPr sz="2300"/>
          </a:p>
          <a:p>
            <a:pPr indent="0" lvl="0" marL="0" rtl="0" algn="l">
              <a:lnSpc>
                <a:spcPct val="100000"/>
              </a:lnSpc>
              <a:spcBef>
                <a:spcPts val="0"/>
              </a:spcBef>
              <a:spcAft>
                <a:spcPts val="0"/>
              </a:spcAft>
              <a:buClr>
                <a:schemeClr val="lt1"/>
              </a:buClr>
              <a:buSzPts val="2000"/>
              <a:buNone/>
            </a:pPr>
            <a:r>
              <a:t/>
            </a:r>
            <a:endParaRPr sz="1900"/>
          </a:p>
          <a:p>
            <a:pPr indent="-336550" lvl="0" marL="342900" rtl="0" algn="l">
              <a:lnSpc>
                <a:spcPct val="100000"/>
              </a:lnSpc>
              <a:spcBef>
                <a:spcPts val="0"/>
              </a:spcBef>
              <a:spcAft>
                <a:spcPts val="0"/>
              </a:spcAft>
              <a:buClr>
                <a:schemeClr val="lt1"/>
              </a:buClr>
              <a:buSzPts val="1900"/>
              <a:buFont typeface="Noto Sans Symbols"/>
              <a:buChar char="❖"/>
            </a:pPr>
            <a:r>
              <a:rPr lang="es-ES" sz="1900"/>
              <a:t>Qué métodos de comunicación serían adecuados;</a:t>
            </a:r>
            <a:endParaRPr sz="2300"/>
          </a:p>
          <a:p>
            <a:pPr indent="-336550" lvl="0" marL="342900" rtl="0" algn="l">
              <a:lnSpc>
                <a:spcPct val="100000"/>
              </a:lnSpc>
              <a:spcBef>
                <a:spcPts val="0"/>
              </a:spcBef>
              <a:spcAft>
                <a:spcPts val="0"/>
              </a:spcAft>
              <a:buClr>
                <a:schemeClr val="lt1"/>
              </a:buClr>
              <a:buSzPts val="1900"/>
              <a:buFont typeface="Noto Sans Symbols"/>
              <a:buChar char="❖"/>
            </a:pPr>
            <a:r>
              <a:rPr lang="es-ES" sz="1900"/>
              <a:t>Cuándo y con qué frecuencia debe distribuirse un comunicado sobre la crisis; </a:t>
            </a:r>
            <a:endParaRPr sz="2300"/>
          </a:p>
          <a:p>
            <a:pPr indent="-336550" lvl="0" marL="342900" rtl="0" algn="l">
              <a:lnSpc>
                <a:spcPct val="100000"/>
              </a:lnSpc>
              <a:spcBef>
                <a:spcPts val="0"/>
              </a:spcBef>
              <a:spcAft>
                <a:spcPts val="0"/>
              </a:spcAft>
              <a:buClr>
                <a:schemeClr val="lt1"/>
              </a:buClr>
              <a:buSzPts val="1900"/>
              <a:buFont typeface="Noto Sans Symbols"/>
              <a:buChar char="❖"/>
            </a:pPr>
            <a:r>
              <a:rPr lang="es-ES" sz="1900"/>
              <a:t>Mensajes/información clave que serán necesarios; y</a:t>
            </a:r>
            <a:endParaRPr sz="2300"/>
          </a:p>
          <a:p>
            <a:pPr indent="-336550" lvl="0" marL="342900" rtl="0" algn="l">
              <a:lnSpc>
                <a:spcPct val="100000"/>
              </a:lnSpc>
              <a:spcBef>
                <a:spcPts val="0"/>
              </a:spcBef>
              <a:spcAft>
                <a:spcPts val="0"/>
              </a:spcAft>
              <a:buClr>
                <a:schemeClr val="lt1"/>
              </a:buClr>
              <a:buSzPts val="1900"/>
              <a:buFont typeface="Noto Sans Symbols"/>
              <a:buChar char="❖"/>
            </a:pPr>
            <a:r>
              <a:rPr lang="es-ES" sz="1900"/>
              <a:t>Quién asumirá las tareas. </a:t>
            </a:r>
            <a:endParaRPr sz="2300"/>
          </a:p>
          <a:p>
            <a:pPr indent="0" lvl="0" marL="0" rtl="0" algn="l">
              <a:lnSpc>
                <a:spcPct val="100000"/>
              </a:lnSpc>
              <a:spcBef>
                <a:spcPts val="0"/>
              </a:spcBef>
              <a:spcAft>
                <a:spcPts val="0"/>
              </a:spcAft>
              <a:buClr>
                <a:schemeClr val="lt1"/>
              </a:buClr>
              <a:buSzPts val="2000"/>
              <a:buNone/>
            </a:pPr>
            <a:r>
              <a:t/>
            </a:r>
            <a:endParaRPr sz="1900"/>
          </a:p>
          <a:p>
            <a:pPr indent="0" lvl="0" marL="0" rtl="0" algn="l">
              <a:lnSpc>
                <a:spcPct val="100000"/>
              </a:lnSpc>
              <a:spcBef>
                <a:spcPts val="0"/>
              </a:spcBef>
              <a:spcAft>
                <a:spcPts val="0"/>
              </a:spcAft>
              <a:buClr>
                <a:schemeClr val="lt1"/>
              </a:buClr>
              <a:buSzPts val="2000"/>
              <a:buNone/>
            </a:pPr>
            <a:r>
              <a:t/>
            </a:r>
            <a:endParaRPr sz="1900"/>
          </a:p>
          <a:p>
            <a:pPr indent="0" lvl="0" marL="0" rtl="0" algn="l">
              <a:lnSpc>
                <a:spcPct val="100000"/>
              </a:lnSpc>
              <a:spcBef>
                <a:spcPts val="0"/>
              </a:spcBef>
              <a:spcAft>
                <a:spcPts val="0"/>
              </a:spcAft>
              <a:buClr>
                <a:schemeClr val="lt1"/>
              </a:buClr>
              <a:buSzPts val="2000"/>
              <a:buNone/>
            </a:pPr>
            <a:r>
              <a:rPr lang="es-ES" sz="1900"/>
              <a:t>Diseñar un programa para responder a los mayores riesgos para la región identificados en el Módulo de Evaluación y Gestión de Riesgos. Véase en la tabla siguiente un ejemplo de matriz de comunicación con las partes interesadas y la audiencia. Orienta las actividades regionales de comunicación de crisis y debe actualizarse a medida que se desarrolla la crisis.  </a:t>
            </a:r>
            <a:r>
              <a:rPr lang="es-ES" sz="2000" u="sng">
                <a:solidFill>
                  <a:schemeClr val="hlink"/>
                </a:solidFill>
                <a:hlinkClick r:id="rId4"/>
              </a:rPr>
              <a:t>(Fuente</a:t>
            </a:r>
            <a:r>
              <a:rPr lang="es-ES" sz="2000"/>
              <a:t>)</a:t>
            </a:r>
            <a:endParaRPr/>
          </a:p>
          <a:p>
            <a:pPr indent="0" lvl="0" marL="0" rtl="0" algn="l">
              <a:lnSpc>
                <a:spcPct val="100000"/>
              </a:lnSpc>
              <a:spcBef>
                <a:spcPts val="0"/>
              </a:spcBef>
              <a:spcAft>
                <a:spcPts val="0"/>
              </a:spcAft>
              <a:buClr>
                <a:schemeClr val="lt1"/>
              </a:buClr>
              <a:buSzPts val="2000"/>
              <a:buNone/>
            </a:pPr>
            <a:r>
              <a:t/>
            </a:r>
            <a:endParaRPr sz="2000"/>
          </a:p>
        </p:txBody>
      </p:sp>
      <p:sp>
        <p:nvSpPr>
          <p:cNvPr id="2205" name="Google Shape;2205;p65"/>
          <p:cNvSpPr txBox="1"/>
          <p:nvPr>
            <p:ph idx="3" type="body"/>
          </p:nvPr>
        </p:nvSpPr>
        <p:spPr>
          <a:xfrm>
            <a:off x="1162051" y="93067"/>
            <a:ext cx="6010274" cy="1101531"/>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lt1"/>
              </a:buClr>
              <a:buSzPts val="2800"/>
              <a:buNone/>
            </a:pPr>
            <a:r>
              <a:rPr b="1" lang="es-ES" sz="2800"/>
              <a:t>Matriz de comunicación con las partes interesadas</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9" name="Shape 2209"/>
        <p:cNvGrpSpPr/>
        <p:nvPr/>
      </p:nvGrpSpPr>
      <p:grpSpPr>
        <a:xfrm>
          <a:off x="0" y="0"/>
          <a:ext cx="0" cy="0"/>
          <a:chOff x="0" y="0"/>
          <a:chExt cx="0" cy="0"/>
        </a:xfrm>
      </p:grpSpPr>
      <p:graphicFrame>
        <p:nvGraphicFramePr>
          <p:cNvPr id="2210" name="Google Shape;2210;p66"/>
          <p:cNvGraphicFramePr/>
          <p:nvPr/>
        </p:nvGraphicFramePr>
        <p:xfrm>
          <a:off x="0" y="128582"/>
          <a:ext cx="3000000" cy="3000000"/>
        </p:xfrm>
        <a:graphic>
          <a:graphicData uri="http://schemas.openxmlformats.org/drawingml/2006/table">
            <a:tbl>
              <a:tblPr bandRow="1" firstRow="1">
                <a:noFill/>
                <a:tableStyleId>{5B088332-A38E-48FD-B242-25BE650E88E5}</a:tableStyleId>
              </a:tblPr>
              <a:tblGrid>
                <a:gridCol w="1792775"/>
                <a:gridCol w="1540975"/>
                <a:gridCol w="1695450"/>
                <a:gridCol w="3133725"/>
                <a:gridCol w="4029075"/>
              </a:tblGrid>
              <a:tr h="585800">
                <a:tc gridSpan="5">
                  <a:txBody>
                    <a:bodyPr/>
                    <a:lstStyle/>
                    <a:p>
                      <a:pPr indent="0" lvl="0" marL="0" marR="0" rtl="0" algn="l">
                        <a:lnSpc>
                          <a:spcPct val="100000"/>
                        </a:lnSpc>
                        <a:spcBef>
                          <a:spcPts val="0"/>
                        </a:spcBef>
                        <a:spcAft>
                          <a:spcPts val="0"/>
                        </a:spcAft>
                        <a:buClr>
                          <a:schemeClr val="dk1"/>
                        </a:buClr>
                        <a:buSzPts val="2400"/>
                        <a:buFont typeface="Calibri"/>
                        <a:buNone/>
                      </a:pPr>
                      <a:r>
                        <a:rPr lang="es-ES" sz="2400" u="none" cap="none" strike="noStrike"/>
                        <a:t>Ejemplo de matriz de comunicación con las partes interesadas y la audiencia</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0070C0"/>
                    </a:solidFill>
                  </a:tcPr>
                </a:tc>
                <a:tc hMerge="1"/>
                <a:tc hMerge="1"/>
                <a:tc hMerge="1"/>
                <a:tc hMerge="1"/>
              </a:tr>
              <a:tr h="585800">
                <a:tc>
                  <a:txBody>
                    <a:bodyPr/>
                    <a:lstStyle/>
                    <a:p>
                      <a:pPr indent="0" lvl="0" marL="0" marR="0" rtl="0" algn="ctr">
                        <a:lnSpc>
                          <a:spcPct val="100000"/>
                        </a:lnSpc>
                        <a:spcBef>
                          <a:spcPts val="0"/>
                        </a:spcBef>
                        <a:spcAft>
                          <a:spcPts val="0"/>
                        </a:spcAft>
                        <a:buClr>
                          <a:schemeClr val="lt1"/>
                        </a:buClr>
                        <a:buSzPts val="1800"/>
                        <a:buFont typeface="Calibri"/>
                        <a:buNone/>
                      </a:pPr>
                      <a:r>
                        <a:rPr b="1" lang="es-ES" sz="1800" u="none" cap="none" strike="noStrike">
                          <a:solidFill>
                            <a:schemeClr val="lt1"/>
                          </a:solidFill>
                        </a:rPr>
                        <a:t>Audiencia / Grupo de partes interesadas</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7954"/>
                    </a:solidFill>
                  </a:tcPr>
                </a:tc>
                <a:tc>
                  <a:txBody>
                    <a:bodyPr/>
                    <a:lstStyle/>
                    <a:p>
                      <a:pPr indent="0" lvl="0" marL="0" marR="0" rtl="0" algn="ctr">
                        <a:lnSpc>
                          <a:spcPct val="100000"/>
                        </a:lnSpc>
                        <a:spcBef>
                          <a:spcPts val="0"/>
                        </a:spcBef>
                        <a:spcAft>
                          <a:spcPts val="0"/>
                        </a:spcAft>
                        <a:buClr>
                          <a:schemeClr val="lt1"/>
                        </a:buClr>
                        <a:buSzPts val="1800"/>
                        <a:buFont typeface="Calibri"/>
                        <a:buNone/>
                      </a:pPr>
                      <a:r>
                        <a:rPr b="1" lang="es-ES" sz="1800" u="none" cap="none" strike="noStrike">
                          <a:solidFill>
                            <a:schemeClr val="lt1"/>
                          </a:solidFill>
                        </a:rPr>
                        <a:t>Responsabilidad</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7954"/>
                    </a:solidFill>
                  </a:tcPr>
                </a:tc>
                <a:tc>
                  <a:txBody>
                    <a:bodyPr/>
                    <a:lstStyle/>
                    <a:p>
                      <a:pPr indent="0" lvl="0" marL="0" marR="0" rtl="0" algn="ctr">
                        <a:lnSpc>
                          <a:spcPct val="100000"/>
                        </a:lnSpc>
                        <a:spcBef>
                          <a:spcPts val="0"/>
                        </a:spcBef>
                        <a:spcAft>
                          <a:spcPts val="0"/>
                        </a:spcAft>
                        <a:buClr>
                          <a:schemeClr val="lt1"/>
                        </a:buClr>
                        <a:buSzPts val="1800"/>
                        <a:buFont typeface="Calibri"/>
                        <a:buNone/>
                      </a:pPr>
                      <a:r>
                        <a:rPr b="1" lang="es-ES" sz="1800" u="none" cap="none" strike="noStrike">
                          <a:solidFill>
                            <a:schemeClr val="lt1"/>
                          </a:solidFill>
                        </a:rPr>
                        <a:t>Método</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7954"/>
                    </a:solidFill>
                  </a:tcPr>
                </a:tc>
                <a:tc>
                  <a:txBody>
                    <a:bodyPr/>
                    <a:lstStyle/>
                    <a:p>
                      <a:pPr indent="0" lvl="0" marL="0" marR="0" rtl="0" algn="ctr">
                        <a:lnSpc>
                          <a:spcPct val="100000"/>
                        </a:lnSpc>
                        <a:spcBef>
                          <a:spcPts val="0"/>
                        </a:spcBef>
                        <a:spcAft>
                          <a:spcPts val="0"/>
                        </a:spcAft>
                        <a:buClr>
                          <a:schemeClr val="lt1"/>
                        </a:buClr>
                        <a:buSzPts val="1800"/>
                        <a:buFont typeface="Calibri"/>
                        <a:buNone/>
                      </a:pPr>
                      <a:r>
                        <a:rPr b="1" lang="es-ES" sz="1800" u="none" cap="none" strike="noStrike">
                          <a:solidFill>
                            <a:schemeClr val="lt1"/>
                          </a:solidFill>
                        </a:rPr>
                        <a:t>Calendario y frecuencia</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7954"/>
                    </a:solidFill>
                  </a:tcPr>
                </a:tc>
                <a:tc>
                  <a:txBody>
                    <a:bodyPr/>
                    <a:lstStyle/>
                    <a:p>
                      <a:pPr indent="0" lvl="0" marL="0" marR="0" rtl="0" algn="ctr">
                        <a:lnSpc>
                          <a:spcPct val="100000"/>
                        </a:lnSpc>
                        <a:spcBef>
                          <a:spcPts val="0"/>
                        </a:spcBef>
                        <a:spcAft>
                          <a:spcPts val="0"/>
                        </a:spcAft>
                        <a:buClr>
                          <a:schemeClr val="lt1"/>
                        </a:buClr>
                        <a:buSzPts val="1800"/>
                        <a:buFont typeface="Calibri"/>
                        <a:buNone/>
                      </a:pPr>
                      <a:r>
                        <a:rPr b="1" lang="es-ES" sz="1800" u="none" cap="none" strike="noStrike">
                          <a:solidFill>
                            <a:schemeClr val="lt1"/>
                          </a:solidFill>
                        </a:rPr>
                        <a:t>Necesidades de información</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7954"/>
                    </a:solidFill>
                  </a:tcPr>
                </a:tc>
              </a:tr>
              <a:tr h="585800">
                <a:tc>
                  <a:txBody>
                    <a:bodyPr/>
                    <a:lstStyle/>
                    <a:p>
                      <a:pPr indent="0" lvl="0" marL="0" marR="0" rtl="0" algn="l">
                        <a:lnSpc>
                          <a:spcPct val="100000"/>
                        </a:lnSpc>
                        <a:spcBef>
                          <a:spcPts val="0"/>
                        </a:spcBef>
                        <a:spcAft>
                          <a:spcPts val="0"/>
                        </a:spcAft>
                        <a:buClr>
                          <a:srgbClr val="000000"/>
                        </a:buClr>
                        <a:buSzPts val="1800"/>
                        <a:buFont typeface="Arial"/>
                        <a:buNone/>
                      </a:pPr>
                      <a:r>
                        <a:rPr lang="es-ES" sz="1800" u="none" cap="none" strike="noStrike">
                          <a:solidFill>
                            <a:schemeClr val="lt1"/>
                          </a:solidFill>
                        </a:rPr>
                        <a:t>Miembros del TCMT</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7954"/>
                    </a:solidFill>
                  </a:tcPr>
                </a:tc>
                <a:tc>
                  <a:txBody>
                    <a:bodyPr/>
                    <a:lstStyle/>
                    <a:p>
                      <a:pPr indent="0" lvl="0" marL="0" marR="0" rtl="0" algn="l">
                        <a:lnSpc>
                          <a:spcPct val="100000"/>
                        </a:lnSpc>
                        <a:spcBef>
                          <a:spcPts val="0"/>
                        </a:spcBef>
                        <a:spcAft>
                          <a:spcPts val="0"/>
                        </a:spcAft>
                        <a:buClr>
                          <a:srgbClr val="4D4D4D"/>
                        </a:buClr>
                        <a:buSzPts val="1800"/>
                        <a:buFont typeface="Calibri"/>
                        <a:buNone/>
                      </a:pPr>
                      <a:r>
                        <a:rPr lang="es-ES" sz="1800" u="none" cap="none" strike="noStrike">
                          <a:solidFill>
                            <a:srgbClr val="4D4D4D"/>
                          </a:solidFill>
                        </a:rPr>
                        <a:t>Silla</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4D4D4D"/>
                        </a:buClr>
                        <a:buSzPts val="1800"/>
                        <a:buFont typeface="Calibri"/>
                        <a:buNone/>
                      </a:pPr>
                      <a:r>
                        <a:rPr lang="es-ES" sz="1800" u="none" cap="none" strike="noStrike">
                          <a:solidFill>
                            <a:srgbClr val="4D4D4D"/>
                          </a:solidFill>
                        </a:rPr>
                        <a:t>Teléfono Correo electrónico Boletines del sector Comunicados de prensa</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4D4D4D"/>
                        </a:buClr>
                        <a:buSzPts val="1800"/>
                        <a:buFont typeface="Calibri"/>
                        <a:buNone/>
                      </a:pPr>
                      <a:r>
                        <a:rPr lang="es-ES" sz="1800" u="none" cap="none" strike="noStrike">
                          <a:solidFill>
                            <a:srgbClr val="4D4D4D"/>
                          </a:solidFill>
                        </a:rPr>
                        <a:t>Inmediatamente, luego cada dos días, luego semanalmente según sea necesario</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4D4D4D"/>
                        </a:buClr>
                        <a:buSzPts val="1800"/>
                        <a:buFont typeface="Calibri"/>
                        <a:buNone/>
                      </a:pPr>
                      <a:r>
                        <a:rPr lang="es-ES" sz="1800" u="none" cap="none" strike="noStrike">
                          <a:solidFill>
                            <a:srgbClr val="4D4D4D"/>
                          </a:solidFill>
                        </a:rPr>
                        <a:t>La naturaleza y el alcance de la crisis. Información sobre el impacto en el sector Actividades de comunicación para todos los públicos / grupos de interés</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85800">
                <a:tc>
                  <a:txBody>
                    <a:bodyPr/>
                    <a:lstStyle/>
                    <a:p>
                      <a:pPr indent="0" lvl="0" marL="0" marR="0" rtl="0" algn="l">
                        <a:lnSpc>
                          <a:spcPct val="100000"/>
                        </a:lnSpc>
                        <a:spcBef>
                          <a:spcPts val="0"/>
                        </a:spcBef>
                        <a:spcAft>
                          <a:spcPts val="0"/>
                        </a:spcAft>
                        <a:buClr>
                          <a:schemeClr val="lt1"/>
                        </a:buClr>
                        <a:buSzPts val="1800"/>
                        <a:buFont typeface="Calibri"/>
                        <a:buNone/>
                      </a:pPr>
                      <a:r>
                        <a:rPr lang="es-ES" sz="1800" u="none" cap="none" strike="noStrike">
                          <a:solidFill>
                            <a:schemeClr val="lt1"/>
                          </a:solidFill>
                        </a:rPr>
                        <a:t>Organismos de servicios de emergencia</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7954"/>
                    </a:solidFill>
                  </a:tcPr>
                </a:tc>
                <a:tc>
                  <a:txBody>
                    <a:bodyPr/>
                    <a:lstStyle/>
                    <a:p>
                      <a:pPr indent="0" lvl="0" marL="0" marR="0" rtl="0" algn="l">
                        <a:lnSpc>
                          <a:spcPct val="100000"/>
                        </a:lnSpc>
                        <a:spcBef>
                          <a:spcPts val="0"/>
                        </a:spcBef>
                        <a:spcAft>
                          <a:spcPts val="0"/>
                        </a:spcAft>
                        <a:buClr>
                          <a:srgbClr val="4D4D4D"/>
                        </a:buClr>
                        <a:buSzPts val="1800"/>
                        <a:buFont typeface="Calibri"/>
                        <a:buNone/>
                      </a:pPr>
                      <a:r>
                        <a:rPr lang="es-ES" sz="1800" u="none" cap="none" strike="noStrike">
                          <a:solidFill>
                            <a:srgbClr val="4D4D4D"/>
                          </a:solidFill>
                        </a:rPr>
                        <a:t>Responsable de información </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4D4D4D"/>
                        </a:buClr>
                        <a:buSzPts val="1800"/>
                        <a:buFont typeface="Calibri"/>
                        <a:buNone/>
                      </a:pPr>
                      <a:r>
                        <a:rPr lang="es-ES" sz="1800" u="none" cap="none" strike="noStrike">
                          <a:solidFill>
                            <a:srgbClr val="4D4D4D"/>
                          </a:solidFill>
                        </a:rPr>
                        <a:t>Teléfono Correo electrónico </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4D4D4D"/>
                        </a:buClr>
                        <a:buSzPts val="1800"/>
                        <a:buFont typeface="Calibri"/>
                        <a:buNone/>
                      </a:pPr>
                      <a:r>
                        <a:rPr lang="es-ES" sz="1800" u="none" cap="none" strike="noStrike">
                          <a:solidFill>
                            <a:srgbClr val="4D4D4D"/>
                          </a:solidFill>
                        </a:rPr>
                        <a:t>Inmediatamente, luego cada dos días, luego semanalmente según sea necesario </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4D4D4D"/>
                        </a:buClr>
                        <a:buSzPts val="1800"/>
                        <a:buFont typeface="Calibri"/>
                        <a:buNone/>
                      </a:pPr>
                      <a:r>
                        <a:rPr lang="es-ES" sz="1800" u="none" cap="none" strike="noStrike">
                          <a:solidFill>
                            <a:srgbClr val="4D4D4D"/>
                          </a:solidFill>
                        </a:rPr>
                        <a:t>Mensajes clave para visitantes y medios de comunicación</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85800">
                <a:tc>
                  <a:txBody>
                    <a:bodyPr/>
                    <a:lstStyle/>
                    <a:p>
                      <a:pPr indent="0" lvl="0" marL="0" marR="0" rtl="0" algn="l">
                        <a:lnSpc>
                          <a:spcPct val="100000"/>
                        </a:lnSpc>
                        <a:spcBef>
                          <a:spcPts val="0"/>
                        </a:spcBef>
                        <a:spcAft>
                          <a:spcPts val="0"/>
                        </a:spcAft>
                        <a:buClr>
                          <a:schemeClr val="lt1"/>
                        </a:buClr>
                        <a:buSzPts val="1800"/>
                        <a:buFont typeface="Calibri"/>
                        <a:buNone/>
                      </a:pPr>
                      <a:r>
                        <a:rPr lang="es-ES" sz="1800" u="none" cap="none" strike="noStrike">
                          <a:solidFill>
                            <a:schemeClr val="lt1"/>
                          </a:solidFill>
                        </a:rPr>
                        <a:t>Empresas turísticas</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7954"/>
                    </a:solidFill>
                  </a:tcPr>
                </a:tc>
                <a:tc>
                  <a:txBody>
                    <a:bodyPr/>
                    <a:lstStyle/>
                    <a:p>
                      <a:pPr indent="0" lvl="0" marL="0" marR="0" rtl="0" algn="l">
                        <a:lnSpc>
                          <a:spcPct val="100000"/>
                        </a:lnSpc>
                        <a:spcBef>
                          <a:spcPts val="0"/>
                        </a:spcBef>
                        <a:spcAft>
                          <a:spcPts val="0"/>
                        </a:spcAft>
                        <a:buClr>
                          <a:srgbClr val="4D4D4D"/>
                        </a:buClr>
                        <a:buSzPts val="1800"/>
                        <a:buFont typeface="Calibri"/>
                        <a:buNone/>
                      </a:pPr>
                      <a:r>
                        <a:rPr lang="es-ES" sz="1800" u="none" cap="none" strike="noStrike">
                          <a:solidFill>
                            <a:srgbClr val="4D4D4D"/>
                          </a:solidFill>
                        </a:rPr>
                        <a:t>Responsable de información </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4D4D4D"/>
                        </a:buClr>
                        <a:buSzPts val="1800"/>
                        <a:buFont typeface="Calibri"/>
                        <a:buNone/>
                      </a:pPr>
                      <a:r>
                        <a:rPr lang="es-ES" sz="1800" u="none" cap="none" strike="noStrike">
                          <a:solidFill>
                            <a:srgbClr val="4D4D4D"/>
                          </a:solidFill>
                        </a:rPr>
                        <a:t>Boletines sectoriales Comunicados de prensa Reuniones informativas</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4D4D4D"/>
                        </a:buClr>
                        <a:buSzPts val="1800"/>
                        <a:buFont typeface="Calibri"/>
                        <a:buNone/>
                      </a:pPr>
                      <a:r>
                        <a:rPr lang="es-ES" sz="1800" u="none" cap="none" strike="noStrike">
                          <a:solidFill>
                            <a:srgbClr val="4D4D4D"/>
                          </a:solidFill>
                        </a:rPr>
                        <a:t>Inicialmente en dos días y después cada 5-7 días según sea necesario</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4D4D4D"/>
                        </a:buClr>
                        <a:buSzPts val="1800"/>
                        <a:buFont typeface="Calibri"/>
                        <a:buNone/>
                      </a:pPr>
                      <a:r>
                        <a:rPr lang="es-ES" sz="1800" u="none" cap="none" strike="noStrike">
                          <a:solidFill>
                            <a:srgbClr val="4D4D4D"/>
                          </a:solidFill>
                        </a:rPr>
                        <a:t>Naturaleza y alcance de la crisis, alternativas propuestas e información clave para los visitantes Actividades de respuesta y recuperación</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85800">
                <a:tc>
                  <a:txBody>
                    <a:bodyPr/>
                    <a:lstStyle/>
                    <a:p>
                      <a:pPr indent="0" lvl="0" marL="0" marR="0" rtl="0" algn="l">
                        <a:lnSpc>
                          <a:spcPct val="100000"/>
                        </a:lnSpc>
                        <a:spcBef>
                          <a:spcPts val="0"/>
                        </a:spcBef>
                        <a:spcAft>
                          <a:spcPts val="0"/>
                        </a:spcAft>
                        <a:buClr>
                          <a:schemeClr val="lt1"/>
                        </a:buClr>
                        <a:buSzPts val="1800"/>
                        <a:buFont typeface="Calibri"/>
                        <a:buNone/>
                      </a:pPr>
                      <a:r>
                        <a:rPr lang="es-ES" sz="1800" u="none" cap="none" strike="noStrike">
                          <a:solidFill>
                            <a:schemeClr val="lt1"/>
                          </a:solidFill>
                        </a:rPr>
                        <a:t>Organización o red regional de turismo</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7954"/>
                    </a:solidFill>
                  </a:tcPr>
                </a:tc>
                <a:tc>
                  <a:txBody>
                    <a:bodyPr/>
                    <a:lstStyle/>
                    <a:p>
                      <a:pPr indent="0" lvl="0" marL="0" marR="0" rtl="0" algn="l">
                        <a:lnSpc>
                          <a:spcPct val="100000"/>
                        </a:lnSpc>
                        <a:spcBef>
                          <a:spcPts val="0"/>
                        </a:spcBef>
                        <a:spcAft>
                          <a:spcPts val="0"/>
                        </a:spcAft>
                        <a:buClr>
                          <a:srgbClr val="4D4D4D"/>
                        </a:buClr>
                        <a:buSzPts val="1800"/>
                        <a:buFont typeface="Calibri"/>
                        <a:buNone/>
                      </a:pPr>
                      <a:r>
                        <a:rPr lang="es-ES" sz="1800" u="none" cap="none" strike="noStrike">
                          <a:solidFill>
                            <a:srgbClr val="4D4D4D"/>
                          </a:solidFill>
                        </a:rPr>
                        <a:t>Silla</a:t>
                      </a:r>
                      <a:endParaRPr sz="1400" u="none" cap="none" strike="noStrike"/>
                    </a:p>
                    <a:p>
                      <a:pPr indent="0" lvl="0" marL="0" marR="0" rtl="0" algn="l">
                        <a:lnSpc>
                          <a:spcPct val="100000"/>
                        </a:lnSpc>
                        <a:spcBef>
                          <a:spcPts val="0"/>
                        </a:spcBef>
                        <a:spcAft>
                          <a:spcPts val="0"/>
                        </a:spcAft>
                        <a:buClr>
                          <a:schemeClr val="dk1"/>
                        </a:buClr>
                        <a:buSzPts val="1800"/>
                        <a:buFont typeface="Calibri"/>
                        <a:buNone/>
                      </a:pPr>
                      <a:r>
                        <a:t/>
                      </a:r>
                      <a:endParaRPr b="0" sz="1800" u="none" cap="none" strike="noStrike">
                        <a:solidFill>
                          <a:srgbClr val="4D4D4D"/>
                        </a:solidFil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4D4D4D"/>
                        </a:buClr>
                        <a:buSzPts val="1800"/>
                        <a:buFont typeface="Calibri"/>
                        <a:buNone/>
                      </a:pPr>
                      <a:r>
                        <a:rPr lang="es-ES" sz="1800" u="none" cap="none" strike="noStrike">
                          <a:solidFill>
                            <a:srgbClr val="4D4D4D"/>
                          </a:solidFill>
                        </a:rPr>
                        <a:t>Teléfono Correo electrónico </a:t>
                      </a:r>
                      <a:endParaRPr sz="1400" u="none" cap="none" strike="noStrike"/>
                    </a:p>
                    <a:p>
                      <a:pPr indent="0" lvl="0" marL="0" marR="0" rtl="0" algn="l">
                        <a:lnSpc>
                          <a:spcPct val="100000"/>
                        </a:lnSpc>
                        <a:spcBef>
                          <a:spcPts val="0"/>
                        </a:spcBef>
                        <a:spcAft>
                          <a:spcPts val="0"/>
                        </a:spcAft>
                        <a:buClr>
                          <a:schemeClr val="dk1"/>
                        </a:buClr>
                        <a:buSzPts val="1800"/>
                        <a:buFont typeface="Calibri"/>
                        <a:buNone/>
                      </a:pPr>
                      <a:r>
                        <a:t/>
                      </a:r>
                      <a:endParaRPr b="0" sz="1800" u="none" cap="none" strike="noStrike">
                        <a:solidFill>
                          <a:srgbClr val="4D4D4D"/>
                        </a:solidFil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4D4D4D"/>
                        </a:buClr>
                        <a:buSzPts val="1800"/>
                        <a:buFont typeface="Calibri"/>
                        <a:buNone/>
                      </a:pPr>
                      <a:r>
                        <a:rPr lang="es-ES" sz="1800" u="none" cap="none" strike="noStrike">
                          <a:solidFill>
                            <a:srgbClr val="4D4D4D"/>
                          </a:solidFill>
                        </a:rPr>
                        <a:t>Inicialmente en un plazo de dos días y después semanalmente según sea necesario</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4D4D4D"/>
                        </a:buClr>
                        <a:buSzPts val="1800"/>
                        <a:buFont typeface="Calibri"/>
                        <a:buNone/>
                      </a:pPr>
                      <a:r>
                        <a:rPr lang="es-ES" sz="1800" u="none" cap="none" strike="noStrike">
                          <a:solidFill>
                            <a:srgbClr val="4D4D4D"/>
                          </a:solidFill>
                        </a:rPr>
                        <a:t>Naturaleza y alcance de la crisis Información sobre el impacto en el sector Mensajes clave para el diálogo con las partes interesadas.</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85800">
                <a:tc>
                  <a:txBody>
                    <a:bodyPr/>
                    <a:lstStyle/>
                    <a:p>
                      <a:pPr indent="0" lvl="0" marL="0" marR="0" rtl="0" algn="l">
                        <a:lnSpc>
                          <a:spcPct val="100000"/>
                        </a:lnSpc>
                        <a:spcBef>
                          <a:spcPts val="0"/>
                        </a:spcBef>
                        <a:spcAft>
                          <a:spcPts val="0"/>
                        </a:spcAft>
                        <a:buClr>
                          <a:srgbClr val="000000"/>
                        </a:buClr>
                        <a:buSzPts val="1800"/>
                        <a:buFont typeface="Arial"/>
                        <a:buNone/>
                      </a:pPr>
                      <a:r>
                        <a:rPr lang="es-ES" sz="1800" u="none" cap="none" strike="noStrike">
                          <a:solidFill>
                            <a:schemeClr val="lt1"/>
                          </a:solidFill>
                          <a:latin typeface="Calibri"/>
                          <a:ea typeface="Calibri"/>
                          <a:cs typeface="Calibri"/>
                          <a:sym typeface="Calibri"/>
                        </a:rPr>
                        <a:t>Industria turística y comercio de viajes</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7954"/>
                    </a:solidFill>
                  </a:tcPr>
                </a:tc>
                <a:tc>
                  <a:txBody>
                    <a:bodyPr/>
                    <a:lstStyle/>
                    <a:p>
                      <a:pPr indent="0" lvl="0" marL="0" marR="0" rtl="0" algn="l">
                        <a:lnSpc>
                          <a:spcPct val="100000"/>
                        </a:lnSpc>
                        <a:spcBef>
                          <a:spcPts val="0"/>
                        </a:spcBef>
                        <a:spcAft>
                          <a:spcPts val="0"/>
                        </a:spcAft>
                        <a:buClr>
                          <a:srgbClr val="4D4D4D"/>
                        </a:buClr>
                        <a:buSzPts val="1800"/>
                        <a:buFont typeface="Calibri"/>
                        <a:buNone/>
                      </a:pPr>
                      <a:r>
                        <a:rPr lang="es-ES" sz="1800" u="none" cap="none" strike="noStrike">
                          <a:solidFill>
                            <a:srgbClr val="4D4D4D"/>
                          </a:solidFill>
                        </a:rPr>
                        <a:t>Responsable de información </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4D4D4D"/>
                        </a:buClr>
                        <a:buSzPts val="1800"/>
                        <a:buFont typeface="Calibri"/>
                        <a:buNone/>
                      </a:pPr>
                      <a:r>
                        <a:rPr lang="es-ES" sz="1800" u="none" cap="none" strike="noStrike">
                          <a:solidFill>
                            <a:srgbClr val="4D4D4D"/>
                          </a:solidFill>
                        </a:rPr>
                        <a:t>Boletines del sector</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4D4D4D"/>
                        </a:buClr>
                        <a:buSzPts val="1800"/>
                        <a:buFont typeface="Calibri"/>
                        <a:buNone/>
                      </a:pPr>
                      <a:r>
                        <a:rPr lang="es-ES" sz="1800" u="none" cap="none" strike="noStrike">
                          <a:solidFill>
                            <a:srgbClr val="4D4D4D"/>
                          </a:solidFill>
                        </a:rPr>
                        <a:t>Inicialmente en un plazo de dos días y después cada quince días, según sea necesario</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4D4D4D"/>
                        </a:buClr>
                        <a:buSzPts val="1800"/>
                        <a:buFont typeface="Calibri"/>
                        <a:buNone/>
                      </a:pPr>
                      <a:r>
                        <a:rPr lang="es-ES" sz="1800" u="none" cap="none" strike="noStrike">
                          <a:solidFill>
                            <a:srgbClr val="4D4D4D"/>
                          </a:solidFill>
                        </a:rPr>
                        <a:t>La naturaleza y el alcance de la crisis y la respuesta de Tourism Victoria a la crisis</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4" name="Shape 2214"/>
        <p:cNvGrpSpPr/>
        <p:nvPr/>
      </p:nvGrpSpPr>
      <p:grpSpPr>
        <a:xfrm>
          <a:off x="0" y="0"/>
          <a:ext cx="0" cy="0"/>
          <a:chOff x="0" y="0"/>
          <a:chExt cx="0" cy="0"/>
        </a:xfrm>
      </p:grpSpPr>
      <p:graphicFrame>
        <p:nvGraphicFramePr>
          <p:cNvPr id="2215" name="Google Shape;2215;p67"/>
          <p:cNvGraphicFramePr/>
          <p:nvPr/>
        </p:nvGraphicFramePr>
        <p:xfrm>
          <a:off x="0" y="128582"/>
          <a:ext cx="3000000" cy="3000000"/>
        </p:xfrm>
        <a:graphic>
          <a:graphicData uri="http://schemas.openxmlformats.org/drawingml/2006/table">
            <a:tbl>
              <a:tblPr bandRow="1" firstRow="1">
                <a:noFill/>
                <a:tableStyleId>{5B088332-A38E-48FD-B242-25BE650E88E5}</a:tableStyleId>
              </a:tblPr>
              <a:tblGrid>
                <a:gridCol w="1792775"/>
                <a:gridCol w="1540975"/>
                <a:gridCol w="1695450"/>
                <a:gridCol w="3133725"/>
                <a:gridCol w="4029075"/>
              </a:tblGrid>
              <a:tr h="585800">
                <a:tc gridSpan="5">
                  <a:txBody>
                    <a:bodyPr/>
                    <a:lstStyle/>
                    <a:p>
                      <a:pPr indent="0" lvl="0" marL="0" marR="0" rtl="0" algn="l">
                        <a:lnSpc>
                          <a:spcPct val="100000"/>
                        </a:lnSpc>
                        <a:spcBef>
                          <a:spcPts val="0"/>
                        </a:spcBef>
                        <a:spcAft>
                          <a:spcPts val="0"/>
                        </a:spcAft>
                        <a:buClr>
                          <a:schemeClr val="dk1"/>
                        </a:buClr>
                        <a:buSzPts val="2400"/>
                        <a:buFont typeface="Calibri"/>
                        <a:buNone/>
                      </a:pPr>
                      <a:r>
                        <a:rPr lang="es-ES" sz="2400" u="none" cap="none" strike="noStrike"/>
                        <a:t>Ejemplo de matriz de comunicación con las partes interesadas y la audiencia</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0070C0"/>
                    </a:solidFill>
                  </a:tcPr>
                </a:tc>
                <a:tc hMerge="1"/>
                <a:tc hMerge="1"/>
                <a:tc hMerge="1"/>
                <a:tc hMerge="1"/>
              </a:tr>
              <a:tr h="585800">
                <a:tc>
                  <a:txBody>
                    <a:bodyPr/>
                    <a:lstStyle/>
                    <a:p>
                      <a:pPr indent="0" lvl="0" marL="0" marR="0" rtl="0" algn="ctr">
                        <a:lnSpc>
                          <a:spcPct val="100000"/>
                        </a:lnSpc>
                        <a:spcBef>
                          <a:spcPts val="0"/>
                        </a:spcBef>
                        <a:spcAft>
                          <a:spcPts val="0"/>
                        </a:spcAft>
                        <a:buClr>
                          <a:schemeClr val="lt1"/>
                        </a:buClr>
                        <a:buSzPts val="1800"/>
                        <a:buFont typeface="Calibri"/>
                        <a:buNone/>
                      </a:pPr>
                      <a:r>
                        <a:rPr b="1" lang="es-ES" sz="1800" u="none" cap="none" strike="noStrike">
                          <a:solidFill>
                            <a:schemeClr val="lt1"/>
                          </a:solidFill>
                        </a:rPr>
                        <a:t>Audiencia / Grupo de partes interesadas</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7954"/>
                    </a:solidFill>
                  </a:tcPr>
                </a:tc>
                <a:tc>
                  <a:txBody>
                    <a:bodyPr/>
                    <a:lstStyle/>
                    <a:p>
                      <a:pPr indent="0" lvl="0" marL="0" marR="0" rtl="0" algn="ctr">
                        <a:lnSpc>
                          <a:spcPct val="100000"/>
                        </a:lnSpc>
                        <a:spcBef>
                          <a:spcPts val="0"/>
                        </a:spcBef>
                        <a:spcAft>
                          <a:spcPts val="0"/>
                        </a:spcAft>
                        <a:buClr>
                          <a:schemeClr val="lt1"/>
                        </a:buClr>
                        <a:buSzPts val="1800"/>
                        <a:buFont typeface="Calibri"/>
                        <a:buNone/>
                      </a:pPr>
                      <a:r>
                        <a:rPr b="1" lang="es-ES" sz="1800" u="none" cap="none" strike="noStrike">
                          <a:solidFill>
                            <a:schemeClr val="lt1"/>
                          </a:solidFill>
                        </a:rPr>
                        <a:t>Responsabilidad</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7954"/>
                    </a:solidFill>
                  </a:tcPr>
                </a:tc>
                <a:tc>
                  <a:txBody>
                    <a:bodyPr/>
                    <a:lstStyle/>
                    <a:p>
                      <a:pPr indent="0" lvl="0" marL="0" marR="0" rtl="0" algn="ctr">
                        <a:lnSpc>
                          <a:spcPct val="100000"/>
                        </a:lnSpc>
                        <a:spcBef>
                          <a:spcPts val="0"/>
                        </a:spcBef>
                        <a:spcAft>
                          <a:spcPts val="0"/>
                        </a:spcAft>
                        <a:buClr>
                          <a:schemeClr val="lt1"/>
                        </a:buClr>
                        <a:buSzPts val="1800"/>
                        <a:buFont typeface="Calibri"/>
                        <a:buNone/>
                      </a:pPr>
                      <a:r>
                        <a:rPr b="1" lang="es-ES" sz="1800" u="none" cap="none" strike="noStrike">
                          <a:solidFill>
                            <a:schemeClr val="lt1"/>
                          </a:solidFill>
                        </a:rPr>
                        <a:t>Método</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7954"/>
                    </a:solidFill>
                  </a:tcPr>
                </a:tc>
                <a:tc>
                  <a:txBody>
                    <a:bodyPr/>
                    <a:lstStyle/>
                    <a:p>
                      <a:pPr indent="0" lvl="0" marL="0" marR="0" rtl="0" algn="ctr">
                        <a:lnSpc>
                          <a:spcPct val="100000"/>
                        </a:lnSpc>
                        <a:spcBef>
                          <a:spcPts val="0"/>
                        </a:spcBef>
                        <a:spcAft>
                          <a:spcPts val="0"/>
                        </a:spcAft>
                        <a:buClr>
                          <a:schemeClr val="lt1"/>
                        </a:buClr>
                        <a:buSzPts val="1800"/>
                        <a:buFont typeface="Calibri"/>
                        <a:buNone/>
                      </a:pPr>
                      <a:r>
                        <a:rPr b="1" lang="es-ES" sz="1800" u="none" cap="none" strike="noStrike">
                          <a:solidFill>
                            <a:schemeClr val="lt1"/>
                          </a:solidFill>
                        </a:rPr>
                        <a:t>Calendario y frecuencia</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7954"/>
                    </a:solidFill>
                  </a:tcPr>
                </a:tc>
                <a:tc>
                  <a:txBody>
                    <a:bodyPr/>
                    <a:lstStyle/>
                    <a:p>
                      <a:pPr indent="0" lvl="0" marL="0" marR="0" rtl="0" algn="ctr">
                        <a:lnSpc>
                          <a:spcPct val="100000"/>
                        </a:lnSpc>
                        <a:spcBef>
                          <a:spcPts val="0"/>
                        </a:spcBef>
                        <a:spcAft>
                          <a:spcPts val="0"/>
                        </a:spcAft>
                        <a:buClr>
                          <a:schemeClr val="lt1"/>
                        </a:buClr>
                        <a:buSzPts val="1800"/>
                        <a:buFont typeface="Calibri"/>
                        <a:buNone/>
                      </a:pPr>
                      <a:r>
                        <a:rPr b="1" lang="es-ES" sz="1800" u="none" cap="none" strike="noStrike">
                          <a:solidFill>
                            <a:schemeClr val="lt1"/>
                          </a:solidFill>
                        </a:rPr>
                        <a:t>Necesidades de información</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7954"/>
                    </a:solidFill>
                  </a:tcPr>
                </a:tc>
              </a:tr>
              <a:tr h="585800">
                <a:tc>
                  <a:txBody>
                    <a:bodyPr/>
                    <a:lstStyle/>
                    <a:p>
                      <a:pPr indent="0" lvl="0" marL="0" marR="0" rtl="0" algn="l">
                        <a:lnSpc>
                          <a:spcPct val="100000"/>
                        </a:lnSpc>
                        <a:spcBef>
                          <a:spcPts val="0"/>
                        </a:spcBef>
                        <a:spcAft>
                          <a:spcPts val="0"/>
                        </a:spcAft>
                        <a:buClr>
                          <a:schemeClr val="lt1"/>
                        </a:buClr>
                        <a:buSzPts val="1800"/>
                        <a:buFont typeface="Calibri"/>
                        <a:buNone/>
                      </a:pPr>
                      <a:r>
                        <a:rPr lang="es-ES" sz="1800" u="none" cap="none" strike="noStrike">
                          <a:solidFill>
                            <a:schemeClr val="lt1"/>
                          </a:solidFill>
                        </a:rPr>
                        <a:t>Intermediarios, por ejemplo, CIV, alquiler de coches, empresas de viajes, etc.</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7954"/>
                    </a:solidFill>
                  </a:tcPr>
                </a:tc>
                <a:tc>
                  <a:txBody>
                    <a:bodyPr/>
                    <a:lstStyle/>
                    <a:p>
                      <a:pPr indent="0" lvl="0" marL="0" marR="0" rtl="0" algn="l">
                        <a:lnSpc>
                          <a:spcPct val="100000"/>
                        </a:lnSpc>
                        <a:spcBef>
                          <a:spcPts val="0"/>
                        </a:spcBef>
                        <a:spcAft>
                          <a:spcPts val="0"/>
                        </a:spcAft>
                        <a:buClr>
                          <a:srgbClr val="4D4D4D"/>
                        </a:buClr>
                        <a:buSzPts val="1800"/>
                        <a:buFont typeface="Calibri"/>
                        <a:buNone/>
                      </a:pPr>
                      <a:r>
                        <a:rPr lang="es-ES" sz="1800" u="none" cap="none" strike="noStrike">
                          <a:solidFill>
                            <a:srgbClr val="4D4D4D"/>
                          </a:solidFill>
                          <a:latin typeface="Calibri"/>
                          <a:ea typeface="Calibri"/>
                          <a:cs typeface="Calibri"/>
                          <a:sym typeface="Calibri"/>
                        </a:rPr>
                        <a:t>Responsable de información </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4D4D4D"/>
                        </a:buClr>
                        <a:buSzPts val="1800"/>
                        <a:buFont typeface="Calibri"/>
                        <a:buNone/>
                      </a:pPr>
                      <a:r>
                        <a:rPr lang="es-ES" sz="1800" u="none" cap="none" strike="noStrike">
                          <a:solidFill>
                            <a:srgbClr val="4D4D4D"/>
                          </a:solidFill>
                          <a:latin typeface="Calibri"/>
                          <a:ea typeface="Calibri"/>
                          <a:cs typeface="Calibri"/>
                          <a:sym typeface="Calibri"/>
                        </a:rPr>
                        <a:t>Correo electrónico</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4D4D4D"/>
                        </a:buClr>
                        <a:buSzPts val="1800"/>
                        <a:buFont typeface="Calibri"/>
                        <a:buNone/>
                      </a:pPr>
                      <a:r>
                        <a:rPr lang="es-ES" sz="1800" u="none" cap="none" strike="noStrike">
                          <a:solidFill>
                            <a:srgbClr val="4D4D4D"/>
                          </a:solidFill>
                          <a:latin typeface="Calibri"/>
                          <a:ea typeface="Calibri"/>
                          <a:cs typeface="Calibri"/>
                          <a:sym typeface="Calibri"/>
                        </a:rPr>
                        <a:t>Inicialmente en un plazo de dos días y después cada quince días, según sea necesario</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4D4D4D"/>
                        </a:buClr>
                        <a:buSzPts val="1800"/>
                        <a:buFont typeface="Calibri"/>
                        <a:buNone/>
                      </a:pPr>
                      <a:r>
                        <a:rPr lang="es-ES" sz="1800" u="none" cap="none" strike="noStrike">
                          <a:solidFill>
                            <a:srgbClr val="4D4D4D"/>
                          </a:solidFill>
                          <a:latin typeface="Calibri"/>
                          <a:ea typeface="Calibri"/>
                          <a:cs typeface="Calibri"/>
                          <a:sym typeface="Calibri"/>
                        </a:rPr>
                        <a:t>Naturaleza y alcance de la crisis, alternativas propuestas e información clave para los visitantes</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85800">
                <a:tc>
                  <a:txBody>
                    <a:bodyPr/>
                    <a:lstStyle/>
                    <a:p>
                      <a:pPr indent="0" lvl="0" marL="0" marR="0" rtl="0" algn="l">
                        <a:lnSpc>
                          <a:spcPct val="100000"/>
                        </a:lnSpc>
                        <a:spcBef>
                          <a:spcPts val="0"/>
                        </a:spcBef>
                        <a:spcAft>
                          <a:spcPts val="0"/>
                        </a:spcAft>
                        <a:buClr>
                          <a:schemeClr val="lt1"/>
                        </a:buClr>
                        <a:buSzPts val="1800"/>
                        <a:buFont typeface="Calibri"/>
                        <a:buNone/>
                      </a:pPr>
                      <a:r>
                        <a:rPr lang="es-ES" sz="1800" u="none" cap="none" strike="noStrike">
                          <a:solidFill>
                            <a:schemeClr val="lt1"/>
                          </a:solidFill>
                        </a:rPr>
                        <a:t>Consumidores/ Público en general</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7954"/>
                    </a:solidFill>
                  </a:tcPr>
                </a:tc>
                <a:tc>
                  <a:txBody>
                    <a:bodyPr/>
                    <a:lstStyle/>
                    <a:p>
                      <a:pPr indent="0" lvl="0" marL="0" marR="0" rtl="0" algn="l">
                        <a:lnSpc>
                          <a:spcPct val="100000"/>
                        </a:lnSpc>
                        <a:spcBef>
                          <a:spcPts val="0"/>
                        </a:spcBef>
                        <a:spcAft>
                          <a:spcPts val="0"/>
                        </a:spcAft>
                        <a:buClr>
                          <a:srgbClr val="4D4D4D"/>
                        </a:buClr>
                        <a:buSzPts val="1800"/>
                        <a:buFont typeface="Calibri"/>
                        <a:buNone/>
                      </a:pPr>
                      <a:r>
                        <a:rPr lang="es-ES" sz="1800" u="none" cap="none" strike="noStrike">
                          <a:solidFill>
                            <a:srgbClr val="4D4D4D"/>
                          </a:solidFill>
                          <a:latin typeface="Calibri"/>
                          <a:ea typeface="Calibri"/>
                          <a:cs typeface="Calibri"/>
                          <a:sym typeface="Calibri"/>
                        </a:rPr>
                        <a:t>Responsable de prensa Responsable de información </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4D4D4D"/>
                        </a:buClr>
                        <a:buSzPts val="1800"/>
                        <a:buFont typeface="Calibri"/>
                        <a:buNone/>
                      </a:pPr>
                      <a:r>
                        <a:rPr lang="es-ES" sz="1800" u="none" cap="none" strike="noStrike">
                          <a:solidFill>
                            <a:srgbClr val="4D4D4D"/>
                          </a:solidFill>
                          <a:latin typeface="Calibri"/>
                          <a:ea typeface="Calibri"/>
                          <a:cs typeface="Calibri"/>
                          <a:sym typeface="Calibri"/>
                        </a:rPr>
                        <a:t>Páginas web de consumidores (locales, regionales, estatales) Boletines de viajes Medios de comunicación social</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4D4D4D"/>
                        </a:buClr>
                        <a:buSzPts val="1800"/>
                        <a:buFont typeface="Calibri"/>
                        <a:buNone/>
                      </a:pPr>
                      <a:r>
                        <a:rPr lang="es-ES" sz="1800" u="none" cap="none" strike="noStrike">
                          <a:solidFill>
                            <a:srgbClr val="4D4D4D"/>
                          </a:solidFill>
                          <a:latin typeface="Calibri"/>
                          <a:ea typeface="Calibri"/>
                          <a:cs typeface="Calibri"/>
                          <a:sym typeface="Calibri"/>
                        </a:rPr>
                        <a:t>Inicialmente en un plazo de dos días y después cada quince días, según sea necesario</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4D4D4D"/>
                        </a:buClr>
                        <a:buSzPts val="1800"/>
                        <a:buFont typeface="Calibri"/>
                        <a:buNone/>
                      </a:pPr>
                      <a:r>
                        <a:rPr lang="es-ES" sz="1800" u="none" cap="none" strike="noStrike">
                          <a:solidFill>
                            <a:srgbClr val="4D4D4D"/>
                          </a:solidFill>
                          <a:latin typeface="Calibri"/>
                          <a:ea typeface="Calibri"/>
                          <a:cs typeface="Calibri"/>
                          <a:sym typeface="Calibri"/>
                        </a:rPr>
                        <a:t>Información factual actualizada y actividades y lugares alternativos, preferiblemente dentro de la región</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85800">
                <a:tc>
                  <a:txBody>
                    <a:bodyPr/>
                    <a:lstStyle/>
                    <a:p>
                      <a:pPr indent="0" lvl="0" marL="0" marR="0" rtl="0" algn="l">
                        <a:lnSpc>
                          <a:spcPct val="100000"/>
                        </a:lnSpc>
                        <a:spcBef>
                          <a:spcPts val="0"/>
                        </a:spcBef>
                        <a:spcAft>
                          <a:spcPts val="0"/>
                        </a:spcAft>
                        <a:buClr>
                          <a:schemeClr val="lt1"/>
                        </a:buClr>
                        <a:buSzPts val="1800"/>
                        <a:buFont typeface="Calibri"/>
                        <a:buNone/>
                      </a:pPr>
                      <a:r>
                        <a:rPr lang="es-ES" sz="1800" u="none" cap="none" strike="noStrike">
                          <a:solidFill>
                            <a:schemeClr val="lt1"/>
                          </a:solidFill>
                        </a:rPr>
                        <a:t>Medios de comunicación</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7954"/>
                    </a:solidFill>
                  </a:tcPr>
                </a:tc>
                <a:tc>
                  <a:txBody>
                    <a:bodyPr/>
                    <a:lstStyle/>
                    <a:p>
                      <a:pPr indent="0" lvl="0" marL="0" marR="0" rtl="0" algn="l">
                        <a:lnSpc>
                          <a:spcPct val="100000"/>
                        </a:lnSpc>
                        <a:spcBef>
                          <a:spcPts val="0"/>
                        </a:spcBef>
                        <a:spcAft>
                          <a:spcPts val="0"/>
                        </a:spcAft>
                        <a:buClr>
                          <a:srgbClr val="4D4D4D"/>
                        </a:buClr>
                        <a:buSzPts val="1800"/>
                        <a:buFont typeface="Calibri"/>
                        <a:buNone/>
                      </a:pPr>
                      <a:r>
                        <a:rPr lang="es-ES" sz="1800" u="none" cap="none" strike="noStrike">
                          <a:solidFill>
                            <a:srgbClr val="4D4D4D"/>
                          </a:solidFill>
                          <a:latin typeface="Calibri"/>
                          <a:ea typeface="Calibri"/>
                          <a:cs typeface="Calibri"/>
                          <a:sym typeface="Calibri"/>
                        </a:rPr>
                        <a:t>Responsable de prensa</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4D4D4D"/>
                        </a:buClr>
                        <a:buSzPts val="1800"/>
                        <a:buFont typeface="Calibri"/>
                        <a:buNone/>
                      </a:pPr>
                      <a:r>
                        <a:rPr lang="es-ES" sz="1800" u="none" cap="none" strike="noStrike">
                          <a:solidFill>
                            <a:srgbClr val="4D4D4D"/>
                          </a:solidFill>
                          <a:latin typeface="Calibri"/>
                          <a:ea typeface="Calibri"/>
                          <a:cs typeface="Calibri"/>
                          <a:sym typeface="Calibri"/>
                        </a:rPr>
                        <a:t>Comunicado de prensa Entrevistas con los medios de comunicación</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4D4D4D"/>
                        </a:buClr>
                        <a:buSzPts val="1800"/>
                        <a:buFont typeface="Calibri"/>
                        <a:buNone/>
                      </a:pPr>
                      <a:r>
                        <a:rPr lang="es-ES" sz="1800" u="none" cap="none" strike="noStrike">
                          <a:solidFill>
                            <a:srgbClr val="4D4D4D"/>
                          </a:solidFill>
                          <a:latin typeface="Calibri"/>
                          <a:ea typeface="Calibri"/>
                          <a:cs typeface="Calibri"/>
                          <a:sym typeface="Calibri"/>
                        </a:rPr>
                        <a:t>Inicialmente en un plazo de dos días y después cada quince días, según sea necesario</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4D4D4D"/>
                        </a:buClr>
                        <a:buSzPts val="1800"/>
                        <a:buFont typeface="Calibri"/>
                        <a:buNone/>
                      </a:pPr>
                      <a:r>
                        <a:rPr lang="es-ES" sz="1800" u="none" cap="none" strike="noStrike">
                          <a:solidFill>
                            <a:srgbClr val="4D4D4D"/>
                          </a:solidFill>
                          <a:latin typeface="Calibri"/>
                          <a:ea typeface="Calibri"/>
                          <a:cs typeface="Calibri"/>
                          <a:sym typeface="Calibri"/>
                        </a:rPr>
                        <a:t>Información factual actualizada y actividades y lugares alternativos, preferiblemente dentro de la región</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85800">
                <a:tc>
                  <a:txBody>
                    <a:bodyPr/>
                    <a:lstStyle/>
                    <a:p>
                      <a:pPr indent="0" lvl="0" marL="0" marR="0" rtl="0" algn="l">
                        <a:lnSpc>
                          <a:spcPct val="100000"/>
                        </a:lnSpc>
                        <a:spcBef>
                          <a:spcPts val="0"/>
                        </a:spcBef>
                        <a:spcAft>
                          <a:spcPts val="0"/>
                        </a:spcAft>
                        <a:buClr>
                          <a:schemeClr val="lt1"/>
                        </a:buClr>
                        <a:buSzPts val="1800"/>
                        <a:buFont typeface="Calibri"/>
                        <a:buNone/>
                      </a:pPr>
                      <a:r>
                        <a:rPr lang="es-ES" sz="1800" u="none" cap="none" strike="noStrike">
                          <a:solidFill>
                            <a:schemeClr val="lt1"/>
                          </a:solidFill>
                        </a:rPr>
                        <a:t>intermediarios, por ejemplo, CIV, empresas de alquiler de coches, etc.</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7954"/>
                    </a:solidFill>
                  </a:tcPr>
                </a:tc>
                <a:tc>
                  <a:txBody>
                    <a:bodyPr/>
                    <a:lstStyle/>
                    <a:p>
                      <a:pPr indent="0" lvl="0" marL="0" marR="0" rtl="0" algn="l">
                        <a:lnSpc>
                          <a:spcPct val="100000"/>
                        </a:lnSpc>
                        <a:spcBef>
                          <a:spcPts val="0"/>
                        </a:spcBef>
                        <a:spcAft>
                          <a:spcPts val="0"/>
                        </a:spcAft>
                        <a:buClr>
                          <a:srgbClr val="4D4D4D"/>
                        </a:buClr>
                        <a:buSzPts val="1800"/>
                        <a:buFont typeface="Calibri"/>
                        <a:buNone/>
                      </a:pPr>
                      <a:r>
                        <a:rPr lang="es-ES" sz="1800" u="none" cap="none" strike="noStrike">
                          <a:solidFill>
                            <a:srgbClr val="4D4D4D"/>
                          </a:solidFill>
                          <a:latin typeface="Calibri"/>
                          <a:ea typeface="Calibri"/>
                          <a:cs typeface="Calibri"/>
                          <a:sym typeface="Calibri"/>
                        </a:rPr>
                        <a:t>Responsable de información </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4D4D4D"/>
                        </a:buClr>
                        <a:buSzPts val="1800"/>
                        <a:buFont typeface="Calibri"/>
                        <a:buNone/>
                      </a:pPr>
                      <a:r>
                        <a:rPr lang="es-ES" sz="1800" u="none" cap="none" strike="noStrike">
                          <a:solidFill>
                            <a:srgbClr val="4D4D4D"/>
                          </a:solidFill>
                          <a:latin typeface="Calibri"/>
                          <a:ea typeface="Calibri"/>
                          <a:cs typeface="Calibri"/>
                          <a:sym typeface="Calibri"/>
                        </a:rPr>
                        <a:t>Correo electrónico</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4D4D4D"/>
                        </a:buClr>
                        <a:buSzPts val="1800"/>
                        <a:buFont typeface="Calibri"/>
                        <a:buNone/>
                      </a:pPr>
                      <a:r>
                        <a:rPr lang="es-ES" sz="1800" u="none" cap="none" strike="noStrike">
                          <a:solidFill>
                            <a:srgbClr val="4D4D4D"/>
                          </a:solidFill>
                          <a:latin typeface="Calibri"/>
                          <a:ea typeface="Calibri"/>
                          <a:cs typeface="Calibri"/>
                          <a:sym typeface="Calibri"/>
                        </a:rPr>
                        <a:t>Inicialmente en un plazo de dos días y después cada quince días, según sea necesario</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4D4D4D"/>
                        </a:buClr>
                        <a:buSzPts val="1800"/>
                        <a:buFont typeface="Calibri"/>
                        <a:buNone/>
                      </a:pPr>
                      <a:r>
                        <a:rPr lang="es-ES" sz="1800" u="none" cap="none" strike="noStrike">
                          <a:solidFill>
                            <a:srgbClr val="4D4D4D"/>
                          </a:solidFill>
                          <a:latin typeface="Calibri"/>
                          <a:ea typeface="Calibri"/>
                          <a:cs typeface="Calibri"/>
                          <a:sym typeface="Calibri"/>
                        </a:rPr>
                        <a:t>Naturaleza y alcance de la crisis, alternativas propuestas e información clave para los visitantes</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9" name="Shape 2219"/>
        <p:cNvGrpSpPr/>
        <p:nvPr/>
      </p:nvGrpSpPr>
      <p:grpSpPr>
        <a:xfrm>
          <a:off x="0" y="0"/>
          <a:ext cx="0" cy="0"/>
          <a:chOff x="0" y="0"/>
          <a:chExt cx="0" cy="0"/>
        </a:xfrm>
      </p:grpSpPr>
      <p:pic>
        <p:nvPicPr>
          <p:cNvPr descr="Two people raising their hands in the air&#10;&#10;Description automatically generated with medium confidence" id="2220" name="Google Shape;2220;p68"/>
          <p:cNvPicPr preferRelativeResize="0"/>
          <p:nvPr>
            <p:ph idx="2" type="pic"/>
          </p:nvPr>
        </p:nvPicPr>
        <p:blipFill rotWithShape="1">
          <a:blip r:embed="rId3">
            <a:alphaModFix/>
          </a:blip>
          <a:srcRect b="4478" l="0" r="0" t="4480"/>
          <a:stretch/>
        </p:blipFill>
        <p:spPr>
          <a:xfrm>
            <a:off x="7298140" y="228600"/>
            <a:ext cx="4659043" cy="6362700"/>
          </a:xfrm>
          <a:prstGeom prst="rect">
            <a:avLst/>
          </a:prstGeom>
          <a:solidFill>
            <a:schemeClr val="lt1"/>
          </a:solidFill>
          <a:ln>
            <a:noFill/>
          </a:ln>
        </p:spPr>
      </p:pic>
      <p:sp>
        <p:nvSpPr>
          <p:cNvPr id="2221" name="Google Shape;2221;p68"/>
          <p:cNvSpPr txBox="1"/>
          <p:nvPr>
            <p:ph idx="4294967295" type="body"/>
          </p:nvPr>
        </p:nvSpPr>
        <p:spPr>
          <a:xfrm>
            <a:off x="1802710" y="1335091"/>
            <a:ext cx="4621841" cy="4525954"/>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2800"/>
              <a:buNone/>
            </a:pPr>
            <a:r>
              <a:rPr b="0" i="0" lang="es-ES">
                <a:solidFill>
                  <a:schemeClr val="lt1"/>
                </a:solidFill>
              </a:rPr>
              <a:t>La forma en que una región turística se comunica con sus interlocutores crea una impresión duradera para su futura recuperación. Y lo que es más importante, la comunicación en esta fase debe ser informativa, profesional y no exagerada. El objetivo principal es mantenerse en contacto y que la información fluya.</a:t>
            </a:r>
            <a:endParaRPr/>
          </a:p>
          <a:p>
            <a:pPr indent="0" lvl="0" marL="0" rtl="0" algn="ctr">
              <a:lnSpc>
                <a:spcPct val="90000"/>
              </a:lnSpc>
              <a:spcBef>
                <a:spcPts val="1000"/>
              </a:spcBef>
              <a:spcAft>
                <a:spcPts val="0"/>
              </a:spcAft>
              <a:buClr>
                <a:srgbClr val="4D4D4D"/>
              </a:buClr>
              <a:buSzPts val="2800"/>
              <a:buNone/>
            </a:pPr>
            <a:r>
              <a:t/>
            </a:r>
            <a:endParaRPr>
              <a:solidFill>
                <a:schemeClr val="lt1"/>
              </a:solidFill>
            </a:endParaRPr>
          </a:p>
        </p:txBody>
      </p:sp>
      <p:sp>
        <p:nvSpPr>
          <p:cNvPr id="2222" name="Google Shape;2222;p68"/>
          <p:cNvSpPr txBox="1"/>
          <p:nvPr>
            <p:ph idx="4294967295" type="body"/>
          </p:nvPr>
        </p:nvSpPr>
        <p:spPr>
          <a:xfrm>
            <a:off x="1718561" y="595510"/>
            <a:ext cx="4716425" cy="582221"/>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2800"/>
              <a:buNone/>
            </a:pPr>
            <a:r>
              <a:rPr b="1" lang="es-ES">
                <a:solidFill>
                  <a:schemeClr val="lt1"/>
                </a:solidFill>
              </a:rPr>
              <a:t>Estilo de comunicación</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6" name="Shape 2226"/>
        <p:cNvGrpSpPr/>
        <p:nvPr/>
      </p:nvGrpSpPr>
      <p:grpSpPr>
        <a:xfrm>
          <a:off x="0" y="0"/>
          <a:ext cx="0" cy="0"/>
          <a:chOff x="0" y="0"/>
          <a:chExt cx="0" cy="0"/>
        </a:xfrm>
      </p:grpSpPr>
      <p:pic>
        <p:nvPicPr>
          <p:cNvPr descr="A person rock climbing&#10;&#10;Description automatically generated with low confidence" id="2227" name="Google Shape;2227;p69"/>
          <p:cNvPicPr preferRelativeResize="0"/>
          <p:nvPr>
            <p:ph idx="2" type="pic"/>
          </p:nvPr>
        </p:nvPicPr>
        <p:blipFill rotWithShape="1">
          <a:blip r:embed="rId3">
            <a:alphaModFix/>
          </a:blip>
          <a:srcRect b="0" l="22539" r="22539" t="0"/>
          <a:stretch/>
        </p:blipFill>
        <p:spPr>
          <a:xfrm>
            <a:off x="7298140" y="228600"/>
            <a:ext cx="4659043" cy="6362700"/>
          </a:xfrm>
          <a:prstGeom prst="rect">
            <a:avLst/>
          </a:prstGeom>
          <a:solidFill>
            <a:schemeClr val="lt1"/>
          </a:solidFill>
          <a:ln>
            <a:noFill/>
          </a:ln>
        </p:spPr>
      </p:pic>
      <p:sp>
        <p:nvSpPr>
          <p:cNvPr id="2228" name="Google Shape;2228;p69"/>
          <p:cNvSpPr txBox="1"/>
          <p:nvPr>
            <p:ph idx="1" type="body"/>
          </p:nvPr>
        </p:nvSpPr>
        <p:spPr>
          <a:xfrm>
            <a:off x="1268075" y="1143001"/>
            <a:ext cx="5798100" cy="4026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000"/>
              <a:buNone/>
            </a:pPr>
            <a:r>
              <a:rPr lang="es-ES" sz="1800"/>
              <a:t>También es importante establecer procesos de comunicación con los organismos de servicios de emergencia para que la organización turística local/regional y el TCMT estén al corriente de la información más reciente sobre un suceso. </a:t>
            </a:r>
            <a:endParaRPr sz="2200"/>
          </a:p>
          <a:p>
            <a:pPr indent="0" lvl="0" marL="0" rtl="0" algn="l">
              <a:lnSpc>
                <a:spcPct val="100000"/>
              </a:lnSpc>
              <a:spcBef>
                <a:spcPts val="0"/>
              </a:spcBef>
              <a:spcAft>
                <a:spcPts val="0"/>
              </a:spcAft>
              <a:buClr>
                <a:schemeClr val="lt1"/>
              </a:buClr>
              <a:buSzPts val="2000"/>
              <a:buNone/>
            </a:pPr>
            <a:r>
              <a:t/>
            </a:r>
            <a:endParaRPr sz="2000"/>
          </a:p>
          <a:p>
            <a:pPr indent="-330200" lvl="0" marL="342900" rtl="0" algn="l">
              <a:lnSpc>
                <a:spcPct val="100000"/>
              </a:lnSpc>
              <a:spcBef>
                <a:spcPts val="0"/>
              </a:spcBef>
              <a:spcAft>
                <a:spcPts val="0"/>
              </a:spcAft>
              <a:buClr>
                <a:schemeClr val="lt1"/>
              </a:buClr>
              <a:buSzPts val="1800"/>
              <a:buFont typeface="Noto Sans Symbols"/>
              <a:buChar char="❖"/>
            </a:pPr>
            <a:r>
              <a:rPr b="1" lang="es-ES" sz="1800"/>
              <a:t>Sistemas de alerta </a:t>
            </a:r>
            <a:endParaRPr sz="2200"/>
          </a:p>
          <a:p>
            <a:pPr indent="0" lvl="0" marL="0" rtl="0" algn="l">
              <a:lnSpc>
                <a:spcPct val="100000"/>
              </a:lnSpc>
              <a:spcBef>
                <a:spcPts val="0"/>
              </a:spcBef>
              <a:spcAft>
                <a:spcPts val="0"/>
              </a:spcAft>
              <a:buClr>
                <a:schemeClr val="lt1"/>
              </a:buClr>
              <a:buSzPts val="2000"/>
              <a:buNone/>
            </a:pPr>
            <a:r>
              <a:rPr lang="es-ES" sz="1800"/>
              <a:t>Es imperativo establecer acuerdos con estos organismos para ser alertados lo antes posible sobre un incidente o suceso inminente que pueda afectar a la industria turística, así como a la seguridad de la organización turística.</a:t>
            </a:r>
            <a:endParaRPr sz="2200"/>
          </a:p>
          <a:p>
            <a:pPr indent="0" lvl="0" marL="0" rtl="0" algn="l">
              <a:lnSpc>
                <a:spcPct val="100000"/>
              </a:lnSpc>
              <a:spcBef>
                <a:spcPts val="0"/>
              </a:spcBef>
              <a:spcAft>
                <a:spcPts val="0"/>
              </a:spcAft>
              <a:buClr>
                <a:schemeClr val="lt1"/>
              </a:buClr>
              <a:buSzPts val="2000"/>
              <a:buNone/>
            </a:pPr>
            <a:r>
              <a:rPr lang="es-ES" sz="1800"/>
              <a:t> </a:t>
            </a:r>
            <a:endParaRPr sz="2200"/>
          </a:p>
          <a:p>
            <a:pPr indent="-330200" lvl="0" marL="342900" rtl="0" algn="l">
              <a:lnSpc>
                <a:spcPct val="100000"/>
              </a:lnSpc>
              <a:spcBef>
                <a:spcPts val="0"/>
              </a:spcBef>
              <a:spcAft>
                <a:spcPts val="0"/>
              </a:spcAft>
              <a:buClr>
                <a:schemeClr val="lt1"/>
              </a:buClr>
              <a:buSzPts val="1800"/>
              <a:buFont typeface="Noto Sans Symbols"/>
              <a:buChar char="❖"/>
            </a:pPr>
            <a:r>
              <a:rPr b="1" lang="es-ES" sz="1800"/>
              <a:t>Alertas a los miembros del TCMT </a:t>
            </a:r>
            <a:endParaRPr sz="2200"/>
          </a:p>
          <a:p>
            <a:pPr indent="0" lvl="0" marL="0" rtl="0" algn="l">
              <a:lnSpc>
                <a:spcPct val="100000"/>
              </a:lnSpc>
              <a:spcBef>
                <a:spcPts val="0"/>
              </a:spcBef>
              <a:spcAft>
                <a:spcPts val="0"/>
              </a:spcAft>
              <a:buClr>
                <a:schemeClr val="lt1"/>
              </a:buClr>
              <a:buSzPts val="2000"/>
              <a:buNone/>
            </a:pPr>
            <a:r>
              <a:rPr lang="es-ES" sz="1800"/>
              <a:t>Debe existir un sistema de alerta para comunicar las alertas pertinentes de los servicios de emergencia a todos los miembros del TCMT. El TCMT debe identificar un protocolo para guiar cómo se contactará con los miembros del TCMT sobre un incidente de emergencia, y anotarlo en el Plan de Respuesta CM. </a:t>
            </a:r>
            <a:endParaRPr sz="2200"/>
          </a:p>
          <a:p>
            <a:pPr indent="0" lvl="0" marL="0" rtl="0" algn="l">
              <a:lnSpc>
                <a:spcPct val="100000"/>
              </a:lnSpc>
              <a:spcBef>
                <a:spcPts val="0"/>
              </a:spcBef>
              <a:spcAft>
                <a:spcPts val="0"/>
              </a:spcAft>
              <a:buClr>
                <a:schemeClr val="lt1"/>
              </a:buClr>
              <a:buSzPts val="2000"/>
              <a:buNone/>
            </a:pPr>
            <a:r>
              <a:t/>
            </a:r>
            <a:endParaRPr sz="2000"/>
          </a:p>
        </p:txBody>
      </p:sp>
      <p:sp>
        <p:nvSpPr>
          <p:cNvPr id="2229" name="Google Shape;2229;p69"/>
          <p:cNvSpPr txBox="1"/>
          <p:nvPr>
            <p:ph idx="3" type="body"/>
          </p:nvPr>
        </p:nvSpPr>
        <p:spPr>
          <a:xfrm>
            <a:off x="1162051" y="93067"/>
            <a:ext cx="6010274" cy="1101531"/>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lt1"/>
              </a:buClr>
              <a:buSzPts val="2800"/>
              <a:buNone/>
            </a:pPr>
            <a:r>
              <a:rPr b="1" lang="es-ES" sz="2800"/>
              <a:t>Comunicaciones de los servicios de emergencia</a:t>
            </a:r>
            <a:endParaRPr/>
          </a:p>
        </p:txBody>
      </p:sp>
      <p:pic>
        <p:nvPicPr>
          <p:cNvPr descr="Document with solid fill" id="2230" name="Google Shape;2230;p69">
            <a:hlinkClick r:id="rId4"/>
          </p:cNvPr>
          <p:cNvPicPr preferRelativeResize="0"/>
          <p:nvPr/>
        </p:nvPicPr>
        <p:blipFill rotWithShape="1">
          <a:blip r:embed="rId5">
            <a:alphaModFix/>
          </a:blip>
          <a:srcRect b="0" l="0" r="0" t="0"/>
          <a:stretch/>
        </p:blipFill>
        <p:spPr>
          <a:xfrm>
            <a:off x="7066308" y="5868301"/>
            <a:ext cx="1106142" cy="1106142"/>
          </a:xfrm>
          <a:prstGeom prst="rect">
            <a:avLst/>
          </a:prstGeom>
          <a:noFill/>
          <a:ln>
            <a:noFill/>
          </a:ln>
        </p:spPr>
      </p:pic>
      <p:sp>
        <p:nvSpPr>
          <p:cNvPr id="2231" name="Google Shape;2231;p69"/>
          <p:cNvSpPr txBox="1"/>
          <p:nvPr/>
        </p:nvSpPr>
        <p:spPr>
          <a:xfrm>
            <a:off x="7936489" y="6221194"/>
            <a:ext cx="4252526" cy="646331"/>
          </a:xfrm>
          <a:prstGeom prst="rect">
            <a:avLst/>
          </a:prstGeom>
          <a:solidFill>
            <a:schemeClr val="accent2"/>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chemeClr val="lt1"/>
                </a:solidFill>
                <a:latin typeface="Arial"/>
                <a:ea typeface="Arial"/>
                <a:cs typeface="Arial"/>
                <a:sym typeface="Arial"/>
              </a:rPr>
              <a:t> </a:t>
            </a:r>
            <a:r>
              <a:rPr b="0" i="0" lang="es-ES" sz="1800" u="sng" cap="none" strike="noStrike">
                <a:solidFill>
                  <a:schemeClr val="lt1"/>
                </a:solidFill>
                <a:latin typeface="Arial"/>
                <a:ea typeface="Arial"/>
                <a:cs typeface="Arial"/>
                <a:sym typeface="Arial"/>
                <a:hlinkClick r:id="rId6">
                  <a:extLst>
                    <a:ext uri="{A12FA001-AC4F-418D-AE19-62706E023703}">
                      <ahyp:hlinkClr val="tx"/>
                    </a:ext>
                  </a:extLst>
                </a:hlinkClick>
              </a:rPr>
              <a:t>Manual de comunicación de crisis en el sector turístico</a:t>
            </a:r>
            <a:r>
              <a:rPr b="0" i="0" lang="es-ES" sz="1800" u="none" cap="none" strike="noStrike">
                <a:solidFill>
                  <a:schemeClr val="lt1"/>
                </a:solidFill>
                <a:latin typeface="Arial"/>
                <a:ea typeface="Arial"/>
                <a:cs typeface="Arial"/>
                <a:sym typeface="Arial"/>
              </a:rPr>
              <a:t> de la ASEAN para más consejos.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6" name="Shape 1246"/>
        <p:cNvGrpSpPr/>
        <p:nvPr/>
      </p:nvGrpSpPr>
      <p:grpSpPr>
        <a:xfrm>
          <a:off x="0" y="0"/>
          <a:ext cx="0" cy="0"/>
          <a:chOff x="0" y="0"/>
          <a:chExt cx="0" cy="0"/>
        </a:xfrm>
      </p:grpSpPr>
      <p:pic>
        <p:nvPicPr>
          <p:cNvPr descr="A picture containing text, road, outdoor, street&#10;&#10;Description automatically generated" id="1247" name="Google Shape;1247;p7"/>
          <p:cNvPicPr preferRelativeResize="0"/>
          <p:nvPr>
            <p:ph idx="2" type="pic"/>
          </p:nvPr>
        </p:nvPicPr>
        <p:blipFill rotWithShape="1">
          <a:blip r:embed="rId3">
            <a:alphaModFix/>
          </a:blip>
          <a:srcRect b="4478" l="0" r="0" t="4480"/>
          <a:stretch/>
        </p:blipFill>
        <p:spPr>
          <a:xfrm>
            <a:off x="7298140" y="228600"/>
            <a:ext cx="4659043" cy="6362700"/>
          </a:xfrm>
          <a:prstGeom prst="rect">
            <a:avLst/>
          </a:prstGeom>
          <a:solidFill>
            <a:schemeClr val="lt1"/>
          </a:solidFill>
          <a:ln>
            <a:noFill/>
          </a:ln>
        </p:spPr>
      </p:pic>
      <p:sp>
        <p:nvSpPr>
          <p:cNvPr id="1248" name="Google Shape;1248;p7"/>
          <p:cNvSpPr txBox="1"/>
          <p:nvPr>
            <p:ph idx="4294967295" type="body"/>
          </p:nvPr>
        </p:nvSpPr>
        <p:spPr>
          <a:xfrm>
            <a:off x="1222927" y="1295412"/>
            <a:ext cx="5743575" cy="452595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000"/>
              <a:buNone/>
            </a:pPr>
            <a:r>
              <a:rPr lang="es-ES" sz="1900">
                <a:solidFill>
                  <a:schemeClr val="lt1"/>
                </a:solidFill>
              </a:rPr>
              <a:t>La respuesta de gestión de crisis </a:t>
            </a:r>
            <a:r>
              <a:rPr b="1" lang="es-ES" sz="1900">
                <a:solidFill>
                  <a:schemeClr val="lt1"/>
                </a:solidFill>
              </a:rPr>
              <a:t>pretende minimizar los efectos a largo plazo sobre una región</a:t>
            </a:r>
            <a:r>
              <a:rPr lang="es-ES" sz="1900">
                <a:solidFill>
                  <a:schemeClr val="lt1"/>
                </a:solidFill>
              </a:rPr>
              <a:t>, sus partes interesadas, empresas, imagen y sus empleados hasta que se resuelva la crisis. La actual pandemia de COVID-19 nos ha proporcionado a todos una lección demasiado real sobre la importancia de la gestión de la respuesta a las crisis. En todo el mundo, las empresas se encuentran aún en distintas fases de respuesta. Incluso las regiones que cuentan con planes tradicionales de continuidad de las actividades y recuperación en caso de catástrofe se enfrentan a los retos únicos que plantea una pandemia mundial. Sin un plan y un liderazgo o una estrategia de respuesta claros, una región turística no puede seguir funcionando en tiempos de crisis. La gestión de la respuesta a una crisis implica tomar las medidas necesarias para mantener la región, las empresas y la identidad, proteger a los empleados y, en última instancia, recuperarse y reanudar las </a:t>
            </a:r>
            <a:endParaRPr sz="1900">
              <a:solidFill>
                <a:schemeClr val="lt1"/>
              </a:solidFill>
            </a:endParaRPr>
          </a:p>
          <a:p>
            <a:pPr indent="0" lvl="0" marL="0" rtl="0" algn="l">
              <a:lnSpc>
                <a:spcPct val="100000"/>
              </a:lnSpc>
              <a:spcBef>
                <a:spcPts val="0"/>
              </a:spcBef>
              <a:spcAft>
                <a:spcPts val="0"/>
              </a:spcAft>
              <a:buClr>
                <a:schemeClr val="lt1"/>
              </a:buClr>
              <a:buSzPts val="2000"/>
              <a:buNone/>
            </a:pPr>
            <a:r>
              <a:rPr lang="es-ES" sz="1900">
                <a:solidFill>
                  <a:schemeClr val="lt1"/>
                </a:solidFill>
              </a:rPr>
              <a:t>operaciones normales. </a:t>
            </a:r>
            <a:endParaRPr sz="2700"/>
          </a:p>
        </p:txBody>
      </p:sp>
      <p:sp>
        <p:nvSpPr>
          <p:cNvPr id="1249" name="Google Shape;1249;p7"/>
          <p:cNvSpPr txBox="1"/>
          <p:nvPr>
            <p:ph idx="4294967295" type="body"/>
          </p:nvPr>
        </p:nvSpPr>
        <p:spPr>
          <a:xfrm>
            <a:off x="1152525" y="227009"/>
            <a:ext cx="5813977" cy="582221"/>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2800"/>
              <a:buNone/>
            </a:pPr>
            <a:r>
              <a:rPr b="1" lang="es-ES" sz="2400">
                <a:solidFill>
                  <a:schemeClr val="lt1"/>
                </a:solidFill>
              </a:rPr>
              <a:t>COVID-19 alerta a las regiones de la necesidad de gestionar la respuesta a </a:t>
            </a:r>
            <a:endParaRPr b="1" sz="2400">
              <a:solidFill>
                <a:schemeClr val="lt1"/>
              </a:solidFill>
            </a:endParaRPr>
          </a:p>
          <a:p>
            <a:pPr indent="0" lvl="0" marL="0" rtl="0" algn="ctr">
              <a:lnSpc>
                <a:spcPct val="100000"/>
              </a:lnSpc>
              <a:spcBef>
                <a:spcPts val="0"/>
              </a:spcBef>
              <a:spcAft>
                <a:spcPts val="0"/>
              </a:spcAft>
              <a:buClr>
                <a:schemeClr val="lt1"/>
              </a:buClr>
              <a:buSzPts val="2800"/>
              <a:buNone/>
            </a:pPr>
            <a:r>
              <a:rPr b="1" lang="es-ES" sz="2400">
                <a:solidFill>
                  <a:schemeClr val="lt1"/>
                </a:solidFill>
              </a:rPr>
              <a:t>las crisis</a:t>
            </a:r>
            <a:endParaRPr sz="2400"/>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5" name="Shape 2235"/>
        <p:cNvGrpSpPr/>
        <p:nvPr/>
      </p:nvGrpSpPr>
      <p:grpSpPr>
        <a:xfrm>
          <a:off x="0" y="0"/>
          <a:ext cx="0" cy="0"/>
          <a:chOff x="0" y="0"/>
          <a:chExt cx="0" cy="0"/>
        </a:xfrm>
      </p:grpSpPr>
      <p:pic>
        <p:nvPicPr>
          <p:cNvPr descr="A picture containing outdoor, nature, sunset&#10;&#10;Description automatically generated" id="2236" name="Google Shape;2236;p70"/>
          <p:cNvPicPr preferRelativeResize="0"/>
          <p:nvPr>
            <p:ph idx="2" type="pic"/>
          </p:nvPr>
        </p:nvPicPr>
        <p:blipFill rotWithShape="1">
          <a:blip r:embed="rId3">
            <a:alphaModFix/>
          </a:blip>
          <a:srcRect b="0" l="1472" r="1472" t="0"/>
          <a:stretch/>
        </p:blipFill>
        <p:spPr>
          <a:xfrm>
            <a:off x="7298140" y="228600"/>
            <a:ext cx="4659043" cy="6362700"/>
          </a:xfrm>
          <a:prstGeom prst="rect">
            <a:avLst/>
          </a:prstGeom>
          <a:solidFill>
            <a:schemeClr val="lt1"/>
          </a:solidFill>
          <a:ln>
            <a:noFill/>
          </a:ln>
        </p:spPr>
      </p:pic>
      <p:sp>
        <p:nvSpPr>
          <p:cNvPr id="2237" name="Google Shape;2237;p70"/>
          <p:cNvSpPr txBox="1"/>
          <p:nvPr>
            <p:ph idx="1" type="body"/>
          </p:nvPr>
        </p:nvSpPr>
        <p:spPr>
          <a:xfrm>
            <a:off x="1268075" y="1057276"/>
            <a:ext cx="5798100" cy="4207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000"/>
              <a:buNone/>
            </a:pPr>
            <a:r>
              <a:rPr lang="es-ES" sz="1900"/>
              <a:t>El TCMT puede desempeñar un valioso papel de apoyo a la labor de los organismos de servicios de emergencia: </a:t>
            </a:r>
            <a:endParaRPr sz="2300"/>
          </a:p>
          <a:p>
            <a:pPr indent="0" lvl="0" marL="0" rtl="0" algn="l">
              <a:lnSpc>
                <a:spcPct val="100000"/>
              </a:lnSpc>
              <a:spcBef>
                <a:spcPts val="0"/>
              </a:spcBef>
              <a:spcAft>
                <a:spcPts val="0"/>
              </a:spcAft>
              <a:buClr>
                <a:schemeClr val="lt1"/>
              </a:buClr>
              <a:buSzPts val="2000"/>
              <a:buNone/>
            </a:pPr>
            <a:r>
              <a:t/>
            </a:r>
            <a:endParaRPr sz="2000"/>
          </a:p>
          <a:p>
            <a:pPr indent="-336550" lvl="0" marL="342900" rtl="0" algn="l">
              <a:lnSpc>
                <a:spcPct val="100000"/>
              </a:lnSpc>
              <a:spcBef>
                <a:spcPts val="0"/>
              </a:spcBef>
              <a:spcAft>
                <a:spcPts val="0"/>
              </a:spcAft>
              <a:buClr>
                <a:schemeClr val="lt1"/>
              </a:buClr>
              <a:buSzPts val="1900"/>
              <a:buFont typeface="Noto Sans Symbols"/>
              <a:buChar char="❖"/>
            </a:pPr>
            <a:r>
              <a:rPr lang="es-ES" sz="1900"/>
              <a:t>Proporcionar enlaces en la página o páginas web del sector y de los consumidores de la organización regional de turismo para comunicar información actualizada sobre la situación de crisis; </a:t>
            </a:r>
            <a:endParaRPr sz="2300"/>
          </a:p>
          <a:p>
            <a:pPr indent="-336550" lvl="0" marL="342900" rtl="0" algn="l">
              <a:lnSpc>
                <a:spcPct val="100000"/>
              </a:lnSpc>
              <a:spcBef>
                <a:spcPts val="0"/>
              </a:spcBef>
              <a:spcAft>
                <a:spcPts val="0"/>
              </a:spcAft>
              <a:buClr>
                <a:schemeClr val="lt1"/>
              </a:buClr>
              <a:buSzPts val="1900"/>
              <a:buFont typeface="Noto Sans Symbols"/>
              <a:buChar char="❖"/>
            </a:pPr>
            <a:r>
              <a:rPr lang="es-ES" sz="1900"/>
              <a:t>Responder a las preguntas de los visitantes sobre futuras reservas/cancelaciones;</a:t>
            </a:r>
            <a:endParaRPr sz="2300"/>
          </a:p>
          <a:p>
            <a:pPr indent="-336550" lvl="0" marL="342900" rtl="0" algn="l">
              <a:lnSpc>
                <a:spcPct val="100000"/>
              </a:lnSpc>
              <a:spcBef>
                <a:spcPts val="0"/>
              </a:spcBef>
              <a:spcAft>
                <a:spcPts val="0"/>
              </a:spcAft>
              <a:buClr>
                <a:schemeClr val="lt1"/>
              </a:buClr>
              <a:buSzPts val="1900"/>
              <a:buFont typeface="Noto Sans Symbols"/>
              <a:buChar char="❖"/>
            </a:pPr>
            <a:r>
              <a:rPr lang="es-ES" sz="1900"/>
              <a:t>Proporcionar información sobre la región, incluidos los avances en la recuperación (utilizar la palabra "actualizada" e incluir una fecha); </a:t>
            </a:r>
            <a:endParaRPr sz="2300"/>
          </a:p>
          <a:p>
            <a:pPr indent="-336550" lvl="0" marL="342900" rtl="0" algn="l">
              <a:lnSpc>
                <a:spcPct val="100000"/>
              </a:lnSpc>
              <a:spcBef>
                <a:spcPts val="0"/>
              </a:spcBef>
              <a:spcAft>
                <a:spcPts val="0"/>
              </a:spcAft>
              <a:buClr>
                <a:schemeClr val="lt1"/>
              </a:buClr>
              <a:buSzPts val="1900"/>
              <a:buFont typeface="Noto Sans Symbols"/>
              <a:buChar char="❖"/>
            </a:pPr>
            <a:r>
              <a:rPr lang="es-ES" sz="1900"/>
              <a:t>Comunicar información a los medios de comunicación sobre la seguridad de los visitantes; </a:t>
            </a:r>
            <a:endParaRPr sz="2300"/>
          </a:p>
          <a:p>
            <a:pPr indent="0" lvl="0" marL="0" rtl="0" algn="l">
              <a:lnSpc>
                <a:spcPct val="100000"/>
              </a:lnSpc>
              <a:spcBef>
                <a:spcPts val="0"/>
              </a:spcBef>
              <a:spcAft>
                <a:spcPts val="0"/>
              </a:spcAft>
              <a:buClr>
                <a:schemeClr val="lt1"/>
              </a:buClr>
              <a:buSzPts val="2000"/>
              <a:buNone/>
            </a:pPr>
            <a:r>
              <a:t/>
            </a:r>
            <a:endParaRPr sz="1900"/>
          </a:p>
          <a:p>
            <a:pPr indent="0" lvl="0" marL="0" rtl="0" algn="l">
              <a:lnSpc>
                <a:spcPct val="100000"/>
              </a:lnSpc>
              <a:spcBef>
                <a:spcPts val="0"/>
              </a:spcBef>
              <a:spcAft>
                <a:spcPts val="0"/>
              </a:spcAft>
              <a:buClr>
                <a:schemeClr val="lt1"/>
              </a:buClr>
              <a:buSzPts val="2000"/>
              <a:buNone/>
            </a:pPr>
            <a:r>
              <a:rPr lang="es-ES" sz="1900"/>
              <a:t>Compartir y coordinar los planes de gestión de emergencias/crisis. La región debe documentar las acciones pertinentes para estas funciones en el Plan de Respuesta de MC, y asignar plazos y responsabilidades. </a:t>
            </a:r>
            <a:endParaRPr sz="2300"/>
          </a:p>
          <a:p>
            <a:pPr indent="0" lvl="0" marL="0" rtl="0" algn="l">
              <a:lnSpc>
                <a:spcPct val="100000"/>
              </a:lnSpc>
              <a:spcBef>
                <a:spcPts val="0"/>
              </a:spcBef>
              <a:spcAft>
                <a:spcPts val="0"/>
              </a:spcAft>
              <a:buClr>
                <a:schemeClr val="lt1"/>
              </a:buClr>
              <a:buSzPts val="2000"/>
              <a:buNone/>
            </a:pPr>
            <a:r>
              <a:t/>
            </a:r>
            <a:endParaRPr sz="2000"/>
          </a:p>
        </p:txBody>
      </p:sp>
      <p:sp>
        <p:nvSpPr>
          <p:cNvPr id="2238" name="Google Shape;2238;p70"/>
          <p:cNvSpPr txBox="1"/>
          <p:nvPr>
            <p:ph idx="3" type="body"/>
          </p:nvPr>
        </p:nvSpPr>
        <p:spPr>
          <a:xfrm>
            <a:off x="1162051" y="93067"/>
            <a:ext cx="6010274" cy="1101531"/>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lt1"/>
              </a:buClr>
              <a:buSzPts val="2800"/>
              <a:buNone/>
            </a:pPr>
            <a:r>
              <a:rPr b="1" lang="es-ES" sz="2800"/>
              <a:t>Comunicaciones de los servicios de emergencia</a:t>
            </a:r>
            <a:endParaRPr/>
          </a:p>
        </p:txBody>
      </p:sp>
      <p:pic>
        <p:nvPicPr>
          <p:cNvPr descr="Document with solid fill" id="2239" name="Google Shape;2239;p70">
            <a:hlinkClick r:id="rId4"/>
          </p:cNvPr>
          <p:cNvPicPr preferRelativeResize="0"/>
          <p:nvPr/>
        </p:nvPicPr>
        <p:blipFill rotWithShape="1">
          <a:blip r:embed="rId5">
            <a:alphaModFix/>
          </a:blip>
          <a:srcRect b="0" l="0" r="0" t="0"/>
          <a:stretch/>
        </p:blipFill>
        <p:spPr>
          <a:xfrm>
            <a:off x="7066308" y="5868301"/>
            <a:ext cx="1106142" cy="1106142"/>
          </a:xfrm>
          <a:prstGeom prst="rect">
            <a:avLst/>
          </a:prstGeom>
          <a:noFill/>
          <a:ln>
            <a:noFill/>
          </a:ln>
        </p:spPr>
      </p:pic>
      <p:sp>
        <p:nvSpPr>
          <p:cNvPr id="2240" name="Google Shape;2240;p70"/>
          <p:cNvSpPr txBox="1"/>
          <p:nvPr/>
        </p:nvSpPr>
        <p:spPr>
          <a:xfrm>
            <a:off x="7939474" y="5931132"/>
            <a:ext cx="4252526" cy="923330"/>
          </a:xfrm>
          <a:prstGeom prst="rect">
            <a:avLst/>
          </a:prstGeom>
          <a:solidFill>
            <a:schemeClr val="accent2"/>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chemeClr val="lt1"/>
                </a:solidFill>
                <a:latin typeface="Calibri"/>
                <a:ea typeface="Calibri"/>
                <a:cs typeface="Calibri"/>
                <a:sym typeface="Calibri"/>
              </a:rPr>
              <a:t> </a:t>
            </a:r>
            <a:r>
              <a:rPr b="0" i="0" lang="es-ES" sz="1800" u="sng" cap="none" strike="noStrike">
                <a:solidFill>
                  <a:schemeClr val="lt1"/>
                </a:solidFill>
                <a:latin typeface="Calibri"/>
                <a:ea typeface="Calibri"/>
                <a:cs typeface="Calibri"/>
                <a:sym typeface="Calibri"/>
                <a:hlinkClick r:id="rId6">
                  <a:extLst>
                    <a:ext uri="{A12FA001-AC4F-418D-AE19-62706E023703}">
                      <ahyp:hlinkClr val="tx"/>
                    </a:ext>
                  </a:extLst>
                </a:hlinkClick>
              </a:rPr>
              <a:t>Caja de herramientas de</a:t>
            </a:r>
            <a:r>
              <a:rPr b="0" i="0" lang="es-ES" sz="1800" u="none" cap="none" strike="noStrike">
                <a:solidFill>
                  <a:schemeClr val="lt1"/>
                </a:solidFill>
                <a:latin typeface="Calibri"/>
                <a:ea typeface="Calibri"/>
                <a:cs typeface="Calibri"/>
                <a:sym typeface="Calibri"/>
              </a:rPr>
              <a:t> la OMT </a:t>
            </a:r>
            <a:r>
              <a:rPr b="0" i="0" lang="es-ES" sz="1800" u="sng" cap="none" strike="noStrike">
                <a:solidFill>
                  <a:schemeClr val="lt1"/>
                </a:solidFill>
                <a:latin typeface="Calibri"/>
                <a:ea typeface="Calibri"/>
                <a:cs typeface="Calibri"/>
                <a:sym typeface="Calibri"/>
                <a:hlinkClick r:id="rId7">
                  <a:extLst>
                    <a:ext uri="{A12FA001-AC4F-418D-AE19-62706E023703}">
                      <ahyp:hlinkClr val="tx"/>
                    </a:ext>
                  </a:extLst>
                </a:hlinkClick>
              </a:rPr>
              <a:t>para la comunicación de crisis en el</a:t>
            </a:r>
            <a:r>
              <a:rPr b="0" i="0" lang="es-ES" sz="1800" u="none" cap="none" strike="noStrike">
                <a:solidFill>
                  <a:schemeClr val="lt1"/>
                </a:solidFill>
                <a:latin typeface="Calibri"/>
                <a:ea typeface="Calibri"/>
                <a:cs typeface="Calibri"/>
                <a:sym typeface="Calibri"/>
              </a:rPr>
              <a:t> turismo, con listas de comprobación y buenas prácticas.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4" name="Shape 2244"/>
        <p:cNvGrpSpPr/>
        <p:nvPr/>
      </p:nvGrpSpPr>
      <p:grpSpPr>
        <a:xfrm>
          <a:off x="0" y="0"/>
          <a:ext cx="0" cy="0"/>
          <a:chOff x="0" y="0"/>
          <a:chExt cx="0" cy="0"/>
        </a:xfrm>
      </p:grpSpPr>
      <p:pic>
        <p:nvPicPr>
          <p:cNvPr descr="A group of people in a room&#10;&#10;Description automatically generated with medium confidence" id="2245" name="Google Shape;2245;p71"/>
          <p:cNvPicPr preferRelativeResize="0"/>
          <p:nvPr>
            <p:ph idx="2" type="pic"/>
          </p:nvPr>
        </p:nvPicPr>
        <p:blipFill rotWithShape="1">
          <a:blip r:embed="rId3">
            <a:alphaModFix/>
          </a:blip>
          <a:srcRect b="0" l="22539" r="22539" t="0"/>
          <a:stretch/>
        </p:blipFill>
        <p:spPr>
          <a:xfrm>
            <a:off x="7298140" y="228600"/>
            <a:ext cx="4659043" cy="6362700"/>
          </a:xfrm>
          <a:prstGeom prst="rect">
            <a:avLst/>
          </a:prstGeom>
          <a:solidFill>
            <a:schemeClr val="lt1"/>
          </a:solidFill>
          <a:ln>
            <a:noFill/>
          </a:ln>
        </p:spPr>
      </p:pic>
      <p:sp>
        <p:nvSpPr>
          <p:cNvPr id="2246" name="Google Shape;2246;p71"/>
          <p:cNvSpPr txBox="1"/>
          <p:nvPr>
            <p:ph idx="1" type="body"/>
          </p:nvPr>
        </p:nvSpPr>
        <p:spPr>
          <a:xfrm>
            <a:off x="1268068" y="739082"/>
            <a:ext cx="5798240" cy="452595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000"/>
              <a:buNone/>
            </a:pPr>
            <a:r>
              <a:rPr lang="es-ES" sz="1800"/>
              <a:t>Una crisis afectará a todos los habitantes de la región de manera diferente, lo que traerá consigo distintas necesidades y reacciones. Durante una crisis, los operadores turísticos regionales y los proveedores de alojamiento deberían establecer una forma de proporcionar información al TCMT sobre la Crisis, su impacto actual y probable en sus negocios y en la actividad de los visitantes. </a:t>
            </a:r>
            <a:r>
              <a:rPr b="0" i="0" lang="es-ES" sz="1800"/>
              <a:t>Organice reuniones periódicas del equipo, aunque sean virtuales. Concéntrese en la apertura y convierta las reuniones en espacios seguros para expresar preocupaciones y buscar apoyo. Las regiones deben esforzarse siempre por mostrarse comprensivas y solidarias durante estas reuniones.</a:t>
            </a:r>
            <a:endParaRPr sz="2200"/>
          </a:p>
          <a:p>
            <a:pPr indent="0" lvl="0" marL="0" rtl="0" algn="l">
              <a:lnSpc>
                <a:spcPct val="100000"/>
              </a:lnSpc>
              <a:spcBef>
                <a:spcPts val="0"/>
              </a:spcBef>
              <a:spcAft>
                <a:spcPts val="0"/>
              </a:spcAft>
              <a:buClr>
                <a:schemeClr val="lt1"/>
              </a:buClr>
              <a:buSzPts val="2000"/>
              <a:buNone/>
            </a:pPr>
            <a:r>
              <a:t/>
            </a:r>
            <a:endParaRPr b="0" i="0" sz="2000"/>
          </a:p>
          <a:p>
            <a:pPr indent="-330200" lvl="0" marL="342900" rtl="0" algn="l">
              <a:lnSpc>
                <a:spcPct val="100000"/>
              </a:lnSpc>
              <a:spcBef>
                <a:spcPts val="0"/>
              </a:spcBef>
              <a:spcAft>
                <a:spcPts val="0"/>
              </a:spcAft>
              <a:buClr>
                <a:schemeClr val="lt1"/>
              </a:buClr>
              <a:buSzPts val="1800"/>
              <a:buFont typeface="Noto Sans Symbols"/>
              <a:buChar char="❖"/>
            </a:pPr>
            <a:r>
              <a:rPr b="0" i="0" lang="es-ES" sz="1800"/>
              <a:t>Facultar a pequeños equipos dentro de la plantilla para que se centren en respuestas específicas, como la elaboración de material de marketing o comunicaciones </a:t>
            </a:r>
            <a:endParaRPr sz="2200"/>
          </a:p>
          <a:p>
            <a:pPr indent="-330200" lvl="0" marL="342900" rtl="0" algn="l">
              <a:lnSpc>
                <a:spcPct val="100000"/>
              </a:lnSpc>
              <a:spcBef>
                <a:spcPts val="0"/>
              </a:spcBef>
              <a:spcAft>
                <a:spcPts val="0"/>
              </a:spcAft>
              <a:buClr>
                <a:schemeClr val="lt1"/>
              </a:buClr>
              <a:buSzPts val="1800"/>
              <a:buFont typeface="Noto Sans Symbols"/>
              <a:buChar char="❖"/>
            </a:pPr>
            <a:r>
              <a:rPr b="0" i="0" lang="es-ES" sz="1800"/>
              <a:t>Es esencial informar a todo el equipo y mantener una comunicación transparente</a:t>
            </a:r>
            <a:endParaRPr sz="2200"/>
          </a:p>
          <a:p>
            <a:pPr indent="-330200" lvl="0" marL="342900" rtl="0" algn="l">
              <a:lnSpc>
                <a:spcPct val="100000"/>
              </a:lnSpc>
              <a:spcBef>
                <a:spcPts val="0"/>
              </a:spcBef>
              <a:spcAft>
                <a:spcPts val="0"/>
              </a:spcAft>
              <a:buClr>
                <a:schemeClr val="lt1"/>
              </a:buClr>
              <a:buSzPts val="1800"/>
              <a:buFont typeface="Noto Sans Symbols"/>
              <a:buChar char="❖"/>
            </a:pPr>
            <a:r>
              <a:rPr b="0" i="0" lang="es-ES" sz="1800"/>
              <a:t>Dirigir las comunicaciones en el equipo y concentrarse en mantener alto el ánimo.</a:t>
            </a:r>
            <a:endParaRPr sz="2200"/>
          </a:p>
          <a:p>
            <a:pPr indent="0" lvl="0" marL="0" rtl="0" algn="l">
              <a:lnSpc>
                <a:spcPct val="100000"/>
              </a:lnSpc>
              <a:spcBef>
                <a:spcPts val="0"/>
              </a:spcBef>
              <a:spcAft>
                <a:spcPts val="0"/>
              </a:spcAft>
              <a:buClr>
                <a:schemeClr val="lt1"/>
              </a:buClr>
              <a:buSzPts val="2000"/>
              <a:buNone/>
            </a:pPr>
            <a:r>
              <a:t/>
            </a:r>
            <a:endParaRPr sz="1800"/>
          </a:p>
        </p:txBody>
      </p:sp>
      <p:sp>
        <p:nvSpPr>
          <p:cNvPr id="2247" name="Google Shape;2247;p71"/>
          <p:cNvSpPr txBox="1"/>
          <p:nvPr>
            <p:ph idx="3" type="body"/>
          </p:nvPr>
        </p:nvSpPr>
        <p:spPr>
          <a:xfrm>
            <a:off x="1162051" y="93067"/>
            <a:ext cx="6010274" cy="1101531"/>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lt1"/>
              </a:buClr>
              <a:buSzPts val="2800"/>
              <a:buNone/>
            </a:pPr>
            <a:r>
              <a:rPr b="1" lang="es-ES" sz="2800"/>
              <a:t>Cemento Espíritu de equipo</a:t>
            </a:r>
            <a:endParaRPr/>
          </a:p>
        </p:txBody>
      </p:sp>
      <p:sp>
        <p:nvSpPr>
          <p:cNvPr id="2248" name="Google Shape;2248;p71"/>
          <p:cNvSpPr txBox="1"/>
          <p:nvPr/>
        </p:nvSpPr>
        <p:spPr>
          <a:xfrm>
            <a:off x="7829550" y="4274007"/>
            <a:ext cx="4359465" cy="2585323"/>
          </a:xfrm>
          <a:prstGeom prst="rect">
            <a:avLst/>
          </a:prstGeom>
          <a:solidFill>
            <a:schemeClr val="accent2"/>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chemeClr val="lt1"/>
                </a:solidFill>
                <a:latin typeface="Calibri"/>
                <a:ea typeface="Calibri"/>
                <a:cs typeface="Calibri"/>
                <a:sym typeface="Calibri"/>
              </a:rPr>
              <a:t>Echa un vistazo al </a:t>
            </a:r>
            <a:r>
              <a:rPr b="1" i="0" lang="es-ES" sz="1800" u="none" cap="none" strike="noStrike">
                <a:solidFill>
                  <a:schemeClr val="lt1"/>
                </a:solidFill>
                <a:latin typeface="Calibri"/>
                <a:ea typeface="Calibri"/>
                <a:cs typeface="Calibri"/>
                <a:sym typeface="Calibri"/>
              </a:rPr>
              <a:t>Método de comunicación LOVES</a:t>
            </a:r>
            <a:r>
              <a:rPr b="0" i="0" lang="es-ES" sz="1800" u="none" cap="none" strike="noStrike">
                <a:solidFill>
                  <a:schemeClr val="lt1"/>
                </a:solidFill>
                <a:latin typeface="Calibri"/>
                <a:ea typeface="Calibri"/>
                <a:cs typeface="Calibri"/>
                <a:sym typeface="Calibri"/>
              </a:rPr>
              <a:t>. Desarrollado por el </a:t>
            </a:r>
            <a:r>
              <a:rPr b="0" i="0" lang="es-ES" sz="1800" u="sng" cap="none" strike="noStrike">
                <a:solidFill>
                  <a:schemeClr val="lt1"/>
                </a:solidFill>
                <a:latin typeface="Calibri"/>
                <a:ea typeface="Calibri"/>
                <a:cs typeface="Calibri"/>
                <a:sym typeface="Calibri"/>
                <a:hlinkClick r:id="rId4">
                  <a:extLst>
                    <a:ext uri="{A12FA001-AC4F-418D-AE19-62706E023703}">
                      <ahyp:hlinkClr val="tx"/>
                    </a:ext>
                  </a:extLst>
                </a:hlinkClick>
              </a:rPr>
              <a:t>Consejo de Turismo Transformacional</a:t>
            </a:r>
            <a:r>
              <a:rPr b="0" i="0" lang="es-ES" sz="1800" u="none" cap="none" strike="noStrike">
                <a:solidFill>
                  <a:schemeClr val="lt1"/>
                </a:solidFill>
                <a:latin typeface="Calibri"/>
                <a:ea typeface="Calibri"/>
                <a:cs typeface="Calibri"/>
                <a:sym typeface="Calibri"/>
              </a:rPr>
              <a:t>, el método de comunicación LOVES crea espacios seguros donde los miembros pueden hablar, proporcionar un  </a:t>
            </a:r>
            <a:r>
              <a:rPr b="1" i="0" lang="es-ES" sz="1800" u="none" cap="none" strike="noStrike">
                <a:solidFill>
                  <a:schemeClr val="lt1"/>
                </a:solidFill>
                <a:latin typeface="Calibri"/>
                <a:ea typeface="Calibri"/>
                <a:cs typeface="Calibri"/>
                <a:sym typeface="Calibri"/>
              </a:rPr>
              <a:t>Actualización</a:t>
            </a:r>
            <a:r>
              <a:rPr b="0" i="0" lang="es-ES" sz="1800" u="none" cap="none" strike="noStrike">
                <a:solidFill>
                  <a:schemeClr val="lt1"/>
                </a:solidFill>
                <a:latin typeface="Calibri"/>
                <a:ea typeface="Calibri"/>
                <a:cs typeface="Calibri"/>
                <a:sym typeface="Calibri"/>
              </a:rPr>
              <a:t>hablar de </a:t>
            </a:r>
            <a:r>
              <a:rPr b="1" i="0" lang="es-ES" sz="1800" u="none" cap="none" strike="noStrike">
                <a:solidFill>
                  <a:schemeClr val="lt1"/>
                </a:solidFill>
                <a:latin typeface="Calibri"/>
                <a:ea typeface="Calibri"/>
                <a:cs typeface="Calibri"/>
                <a:sym typeface="Calibri"/>
              </a:rPr>
              <a:t>Oportunidades u obstáculos</a:t>
            </a:r>
            <a:r>
              <a:rPr b="0" i="0" lang="es-ES" sz="1800" u="none" cap="none" strike="noStrike">
                <a:solidFill>
                  <a:schemeClr val="lt1"/>
                </a:solidFill>
                <a:latin typeface="Calibri"/>
                <a:ea typeface="Calibri"/>
                <a:cs typeface="Calibri"/>
                <a:sym typeface="Calibri"/>
              </a:rPr>
              <a:t>compartir pequeñas </a:t>
            </a:r>
            <a:r>
              <a:rPr b="1" i="0" lang="es-ES" sz="1800" u="none" cap="none" strike="noStrike">
                <a:solidFill>
                  <a:schemeClr val="lt1"/>
                </a:solidFill>
                <a:latin typeface="Calibri"/>
                <a:ea typeface="Calibri"/>
                <a:cs typeface="Calibri"/>
                <a:sym typeface="Calibri"/>
              </a:rPr>
              <a:t>Victorias</a:t>
            </a:r>
            <a:r>
              <a:rPr b="0" i="0" lang="es-ES" sz="1800" u="none" cap="none" strike="noStrike">
                <a:solidFill>
                  <a:schemeClr val="lt1"/>
                </a:solidFill>
                <a:latin typeface="Calibri"/>
                <a:ea typeface="Calibri"/>
                <a:cs typeface="Calibri"/>
                <a:sym typeface="Calibri"/>
              </a:rPr>
              <a:t>, expresar que están </a:t>
            </a:r>
            <a:r>
              <a:rPr b="1" i="0" lang="es-ES" sz="1800" u="none" cap="none" strike="noStrike">
                <a:solidFill>
                  <a:schemeClr val="lt1"/>
                </a:solidFill>
                <a:latin typeface="Calibri"/>
                <a:ea typeface="Calibri"/>
                <a:cs typeface="Calibri"/>
                <a:sym typeface="Calibri"/>
              </a:rPr>
              <a:t>Emocionados</a:t>
            </a:r>
            <a:r>
              <a:rPr b="0" i="0" lang="es-ES" sz="1800" u="none" cap="none" strike="noStrike">
                <a:solidFill>
                  <a:schemeClr val="lt1"/>
                </a:solidFill>
                <a:latin typeface="Calibri"/>
                <a:ea typeface="Calibri"/>
                <a:cs typeface="Calibri"/>
                <a:sym typeface="Calibri"/>
              </a:rPr>
              <a:t> y pedir apoyo</a:t>
            </a:r>
            <a:endParaRPr b="0" i="0" sz="1400" u="none" cap="none" strike="noStrike">
              <a:solidFill>
                <a:srgbClr val="000000"/>
              </a:solidFill>
              <a:latin typeface="Arial"/>
              <a:ea typeface="Arial"/>
              <a:cs typeface="Arial"/>
              <a:sym typeface="Arial"/>
            </a:endParaRPr>
          </a:p>
        </p:txBody>
      </p:sp>
      <p:pic>
        <p:nvPicPr>
          <p:cNvPr descr="Document with solid fill" id="2249" name="Google Shape;2249;p71">
            <a:hlinkClick r:id="rId5"/>
          </p:cNvPr>
          <p:cNvPicPr preferRelativeResize="0"/>
          <p:nvPr/>
        </p:nvPicPr>
        <p:blipFill rotWithShape="1">
          <a:blip r:embed="rId6">
            <a:alphaModFix/>
          </a:blip>
          <a:srcRect b="0" l="0" r="0" t="0"/>
          <a:stretch/>
        </p:blipFill>
        <p:spPr>
          <a:xfrm>
            <a:off x="6923433" y="5868301"/>
            <a:ext cx="1106142" cy="1106142"/>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3" name="Shape 2253"/>
        <p:cNvGrpSpPr/>
        <p:nvPr/>
      </p:nvGrpSpPr>
      <p:grpSpPr>
        <a:xfrm>
          <a:off x="0" y="0"/>
          <a:ext cx="0" cy="0"/>
          <a:chOff x="0" y="0"/>
          <a:chExt cx="0" cy="0"/>
        </a:xfrm>
      </p:grpSpPr>
      <p:grpSp>
        <p:nvGrpSpPr>
          <p:cNvPr id="2254" name="Google Shape;2254;p72"/>
          <p:cNvGrpSpPr/>
          <p:nvPr/>
        </p:nvGrpSpPr>
        <p:grpSpPr>
          <a:xfrm>
            <a:off x="2352167" y="159190"/>
            <a:ext cx="8606548" cy="6707528"/>
            <a:chOff x="1822329" y="95015"/>
            <a:chExt cx="6297495" cy="5129301"/>
          </a:xfrm>
        </p:grpSpPr>
        <p:grpSp>
          <p:nvGrpSpPr>
            <p:cNvPr id="2255" name="Google Shape;2255;p72"/>
            <p:cNvGrpSpPr/>
            <p:nvPr/>
          </p:nvGrpSpPr>
          <p:grpSpPr>
            <a:xfrm>
              <a:off x="1822329" y="95015"/>
              <a:ext cx="6297495" cy="1706278"/>
              <a:chOff x="1822329" y="95015"/>
              <a:chExt cx="6297495" cy="1706278"/>
            </a:xfrm>
          </p:grpSpPr>
          <p:grpSp>
            <p:nvGrpSpPr>
              <p:cNvPr id="2256" name="Google Shape;2256;p72"/>
              <p:cNvGrpSpPr/>
              <p:nvPr/>
            </p:nvGrpSpPr>
            <p:grpSpPr>
              <a:xfrm>
                <a:off x="1822329" y="95015"/>
                <a:ext cx="2075870" cy="1706278"/>
                <a:chOff x="1822329" y="95015"/>
                <a:chExt cx="2075870" cy="1706278"/>
              </a:xfrm>
            </p:grpSpPr>
            <p:pic>
              <p:nvPicPr>
                <p:cNvPr id="2257" name="Google Shape;2257;p72"/>
                <p:cNvPicPr preferRelativeResize="0"/>
                <p:nvPr/>
              </p:nvPicPr>
              <p:blipFill rotWithShape="1">
                <a:blip r:embed="rId3">
                  <a:alphaModFix/>
                </a:blip>
                <a:srcRect b="0" l="0" r="0" t="0"/>
                <a:stretch/>
              </p:blipFill>
              <p:spPr>
                <a:xfrm>
                  <a:off x="1822329" y="406850"/>
                  <a:ext cx="1999244" cy="1394443"/>
                </a:xfrm>
                <a:custGeom>
                  <a:rect b="b" l="l" r="r" t="t"/>
                  <a:pathLst>
                    <a:path extrusionOk="0" h="1394443" w="1999244">
                      <a:moveTo>
                        <a:pt x="-1062" y="-788"/>
                      </a:moveTo>
                      <a:lnTo>
                        <a:pt x="1998182" y="-788"/>
                      </a:lnTo>
                      <a:lnTo>
                        <a:pt x="1998182" y="1393655"/>
                      </a:lnTo>
                      <a:lnTo>
                        <a:pt x="-1062" y="1393655"/>
                      </a:lnTo>
                      <a:close/>
                    </a:path>
                  </a:pathLst>
                </a:custGeom>
                <a:noFill/>
                <a:ln>
                  <a:noFill/>
                </a:ln>
              </p:spPr>
            </p:pic>
            <p:sp>
              <p:nvSpPr>
                <p:cNvPr id="2258" name="Google Shape;2258;p72"/>
                <p:cNvSpPr/>
                <p:nvPr/>
              </p:nvSpPr>
              <p:spPr>
                <a:xfrm>
                  <a:off x="2002808" y="296703"/>
                  <a:ext cx="1895391" cy="1306330"/>
                </a:xfrm>
                <a:custGeom>
                  <a:rect b="b" l="l" r="r" t="t"/>
                  <a:pathLst>
                    <a:path extrusionOk="0" h="1306330" w="1895391">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7"/>
                        <a:pt x="1860850" y="0"/>
                        <a:pt x="1818261" y="0"/>
                      </a:cubicBez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59" name="Google Shape;2259;p72"/>
                <p:cNvSpPr/>
                <p:nvPr/>
              </p:nvSpPr>
              <p:spPr>
                <a:xfrm>
                  <a:off x="2065285" y="359170"/>
                  <a:ext cx="1770438" cy="1181395"/>
                </a:xfrm>
                <a:custGeom>
                  <a:rect b="b" l="l" r="r" t="t"/>
                  <a:pathLst>
                    <a:path extrusionOk="0" h="1181395" w="1770438">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2260" name="Google Shape;2260;p72"/>
                <p:cNvGrpSpPr/>
                <p:nvPr/>
              </p:nvGrpSpPr>
              <p:grpSpPr>
                <a:xfrm>
                  <a:off x="2175539" y="209916"/>
                  <a:ext cx="379155" cy="225161"/>
                  <a:chOff x="2175539" y="209916"/>
                  <a:chExt cx="379155" cy="225161"/>
                </a:xfrm>
              </p:grpSpPr>
              <p:sp>
                <p:nvSpPr>
                  <p:cNvPr id="2261" name="Google Shape;2261;p72"/>
                  <p:cNvSpPr/>
                  <p:nvPr/>
                </p:nvSpPr>
                <p:spPr>
                  <a:xfrm>
                    <a:off x="2175539" y="209916"/>
                    <a:ext cx="195018" cy="225161"/>
                  </a:xfrm>
                  <a:custGeom>
                    <a:rect b="b" l="l" r="r" t="t"/>
                    <a:pathLst>
                      <a:path extrusionOk="0" h="225161" w="195018">
                        <a:moveTo>
                          <a:pt x="195019" y="112592"/>
                        </a:moveTo>
                        <a:lnTo>
                          <a:pt x="0" y="225162"/>
                        </a:lnTo>
                        <a:lnTo>
                          <a:pt x="0" y="0"/>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62" name="Google Shape;2262;p72"/>
                  <p:cNvSpPr/>
                  <p:nvPr/>
                </p:nvSpPr>
                <p:spPr>
                  <a:xfrm>
                    <a:off x="2359676" y="209916"/>
                    <a:ext cx="195018" cy="225161"/>
                  </a:xfrm>
                  <a:custGeom>
                    <a:rect b="b" l="l" r="r" t="t"/>
                    <a:pathLst>
                      <a:path extrusionOk="0" h="225161" w="195018">
                        <a:moveTo>
                          <a:pt x="195019" y="112592"/>
                        </a:moveTo>
                        <a:lnTo>
                          <a:pt x="0" y="225162"/>
                        </a:lnTo>
                        <a:lnTo>
                          <a:pt x="0" y="0"/>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263" name="Google Shape;2263;p72"/>
                <p:cNvGrpSpPr/>
                <p:nvPr/>
              </p:nvGrpSpPr>
              <p:grpSpPr>
                <a:xfrm>
                  <a:off x="2650135" y="95015"/>
                  <a:ext cx="1129009" cy="455900"/>
                  <a:chOff x="2650135" y="95015"/>
                  <a:chExt cx="1129009" cy="455900"/>
                </a:xfrm>
              </p:grpSpPr>
              <p:sp>
                <p:nvSpPr>
                  <p:cNvPr id="2264" name="Google Shape;2264;p72"/>
                  <p:cNvSpPr/>
                  <p:nvPr/>
                </p:nvSpPr>
                <p:spPr>
                  <a:xfrm>
                    <a:off x="2679739" y="124637"/>
                    <a:ext cx="1069802" cy="396701"/>
                  </a:xfrm>
                  <a:custGeom>
                    <a:rect b="b" l="l" r="r" t="t"/>
                    <a:pathLst>
                      <a:path extrusionOk="0" h="396701" w="1069802">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798"/>
                          <a:pt x="980991" y="0"/>
                          <a:pt x="871446"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65" name="Google Shape;2265;p72"/>
                  <p:cNvSpPr/>
                  <p:nvPr/>
                </p:nvSpPr>
                <p:spPr>
                  <a:xfrm>
                    <a:off x="2650135" y="95015"/>
                    <a:ext cx="1129009" cy="455900"/>
                  </a:xfrm>
                  <a:custGeom>
                    <a:rect b="b" l="l" r="r" t="t"/>
                    <a:pathLst>
                      <a:path extrusionOk="0" h="455900" w="1129009">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nvGrpSpPr>
              <p:cNvPr id="2266" name="Google Shape;2266;p72"/>
              <p:cNvGrpSpPr/>
              <p:nvPr/>
            </p:nvGrpSpPr>
            <p:grpSpPr>
              <a:xfrm>
                <a:off x="3933496" y="95015"/>
                <a:ext cx="2075526" cy="1706278"/>
                <a:chOff x="3933496" y="95015"/>
                <a:chExt cx="2075526" cy="1706278"/>
              </a:xfrm>
            </p:grpSpPr>
            <p:pic>
              <p:nvPicPr>
                <p:cNvPr id="2267" name="Google Shape;2267;p72"/>
                <p:cNvPicPr preferRelativeResize="0"/>
                <p:nvPr/>
              </p:nvPicPr>
              <p:blipFill rotWithShape="1">
                <a:blip r:embed="rId4">
                  <a:alphaModFix/>
                </a:blip>
                <a:srcRect b="0" l="0" r="0" t="0"/>
                <a:stretch/>
              </p:blipFill>
              <p:spPr>
                <a:xfrm>
                  <a:off x="3933496" y="406850"/>
                  <a:ext cx="1998695" cy="1394443"/>
                </a:xfrm>
                <a:custGeom>
                  <a:rect b="b" l="l" r="r" t="t"/>
                  <a:pathLst>
                    <a:path extrusionOk="0" h="1394443" w="1998695">
                      <a:moveTo>
                        <a:pt x="-138" y="-788"/>
                      </a:moveTo>
                      <a:lnTo>
                        <a:pt x="1998557" y="-788"/>
                      </a:lnTo>
                      <a:lnTo>
                        <a:pt x="1998557" y="1393655"/>
                      </a:lnTo>
                      <a:lnTo>
                        <a:pt x="-138" y="1393655"/>
                      </a:lnTo>
                      <a:close/>
                    </a:path>
                  </a:pathLst>
                </a:custGeom>
                <a:noFill/>
                <a:ln>
                  <a:noFill/>
                </a:ln>
              </p:spPr>
            </p:pic>
            <p:sp>
              <p:nvSpPr>
                <p:cNvPr id="2268" name="Google Shape;2268;p72"/>
                <p:cNvSpPr/>
                <p:nvPr/>
              </p:nvSpPr>
              <p:spPr>
                <a:xfrm>
                  <a:off x="4113632" y="296703"/>
                  <a:ext cx="1895390" cy="1306330"/>
                </a:xfrm>
                <a:custGeom>
                  <a:rect b="b" l="l" r="r" t="t"/>
                  <a:pathLst>
                    <a:path extrusionOk="0" h="1306330" w="189539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7"/>
                        <a:pt x="1860850" y="0"/>
                        <a:pt x="1818261" y="0"/>
                      </a:cubicBez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69" name="Google Shape;2269;p72"/>
                <p:cNvSpPr/>
                <p:nvPr/>
              </p:nvSpPr>
              <p:spPr>
                <a:xfrm>
                  <a:off x="4176086" y="359170"/>
                  <a:ext cx="1770438" cy="1181395"/>
                </a:xfrm>
                <a:custGeom>
                  <a:rect b="b" l="l" r="r" t="t"/>
                  <a:pathLst>
                    <a:path extrusionOk="0" h="1181395" w="1770438">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2270" name="Google Shape;2270;p72"/>
                <p:cNvGrpSpPr/>
                <p:nvPr/>
              </p:nvGrpSpPr>
              <p:grpSpPr>
                <a:xfrm>
                  <a:off x="4286340" y="209916"/>
                  <a:ext cx="379178" cy="225161"/>
                  <a:chOff x="4286340" y="209916"/>
                  <a:chExt cx="379178" cy="225161"/>
                </a:xfrm>
              </p:grpSpPr>
              <p:sp>
                <p:nvSpPr>
                  <p:cNvPr id="2271" name="Google Shape;2271;p72"/>
                  <p:cNvSpPr/>
                  <p:nvPr/>
                </p:nvSpPr>
                <p:spPr>
                  <a:xfrm>
                    <a:off x="4286340" y="209916"/>
                    <a:ext cx="195018" cy="225161"/>
                  </a:xfrm>
                  <a:custGeom>
                    <a:rect b="b" l="l" r="r" t="t"/>
                    <a:pathLst>
                      <a:path extrusionOk="0" h="225161" w="195018">
                        <a:moveTo>
                          <a:pt x="195019" y="112592"/>
                        </a:moveTo>
                        <a:lnTo>
                          <a:pt x="0" y="225162"/>
                        </a:lnTo>
                        <a:lnTo>
                          <a:pt x="0" y="0"/>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72" name="Google Shape;2272;p72"/>
                  <p:cNvSpPr/>
                  <p:nvPr/>
                </p:nvSpPr>
                <p:spPr>
                  <a:xfrm>
                    <a:off x="4470500" y="209916"/>
                    <a:ext cx="195018" cy="225161"/>
                  </a:xfrm>
                  <a:custGeom>
                    <a:rect b="b" l="l" r="r" t="t"/>
                    <a:pathLst>
                      <a:path extrusionOk="0" h="225161" w="195018">
                        <a:moveTo>
                          <a:pt x="195019" y="112592"/>
                        </a:moveTo>
                        <a:lnTo>
                          <a:pt x="0" y="225162"/>
                        </a:lnTo>
                        <a:lnTo>
                          <a:pt x="0" y="0"/>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273" name="Google Shape;2273;p72"/>
                <p:cNvGrpSpPr/>
                <p:nvPr/>
              </p:nvGrpSpPr>
              <p:grpSpPr>
                <a:xfrm>
                  <a:off x="4760959" y="95015"/>
                  <a:ext cx="1129009" cy="455900"/>
                  <a:chOff x="4760959" y="95015"/>
                  <a:chExt cx="1129009" cy="455900"/>
                </a:xfrm>
              </p:grpSpPr>
              <p:sp>
                <p:nvSpPr>
                  <p:cNvPr id="2274" name="Google Shape;2274;p72"/>
                  <p:cNvSpPr/>
                  <p:nvPr/>
                </p:nvSpPr>
                <p:spPr>
                  <a:xfrm>
                    <a:off x="4790563" y="124637"/>
                    <a:ext cx="1069801" cy="396701"/>
                  </a:xfrm>
                  <a:custGeom>
                    <a:rect b="b" l="l" r="r" t="t"/>
                    <a:pathLst>
                      <a:path extrusionOk="0" h="396701" w="10698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798"/>
                          <a:pt x="980991" y="0"/>
                          <a:pt x="871423"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75" name="Google Shape;2275;p72"/>
                  <p:cNvSpPr/>
                  <p:nvPr/>
                </p:nvSpPr>
                <p:spPr>
                  <a:xfrm>
                    <a:off x="4760959" y="95015"/>
                    <a:ext cx="1129009" cy="455900"/>
                  </a:xfrm>
                  <a:custGeom>
                    <a:rect b="b" l="l" r="r" t="t"/>
                    <a:pathLst>
                      <a:path extrusionOk="0" h="455900" w="1129009">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nvGrpSpPr>
              <p:cNvPr id="2276" name="Google Shape;2276;p72"/>
              <p:cNvGrpSpPr/>
              <p:nvPr/>
            </p:nvGrpSpPr>
            <p:grpSpPr>
              <a:xfrm>
                <a:off x="6044114" y="95015"/>
                <a:ext cx="2075710" cy="1706278"/>
                <a:chOff x="6044114" y="95015"/>
                <a:chExt cx="2075710" cy="1706278"/>
              </a:xfrm>
            </p:grpSpPr>
            <p:pic>
              <p:nvPicPr>
                <p:cNvPr id="2277" name="Google Shape;2277;p72"/>
                <p:cNvPicPr preferRelativeResize="0"/>
                <p:nvPr/>
              </p:nvPicPr>
              <p:blipFill rotWithShape="1">
                <a:blip r:embed="rId5">
                  <a:alphaModFix/>
                </a:blip>
                <a:srcRect b="0" l="0" r="0" t="0"/>
                <a:stretch/>
              </p:blipFill>
              <p:spPr>
                <a:xfrm>
                  <a:off x="6044114" y="406850"/>
                  <a:ext cx="1998695" cy="1394443"/>
                </a:xfrm>
                <a:custGeom>
                  <a:rect b="b" l="l" r="r" t="t"/>
                  <a:pathLst>
                    <a:path extrusionOk="0" h="1394443" w="1998695">
                      <a:moveTo>
                        <a:pt x="785" y="-788"/>
                      </a:moveTo>
                      <a:lnTo>
                        <a:pt x="1999481" y="-788"/>
                      </a:lnTo>
                      <a:lnTo>
                        <a:pt x="1999481" y="1393655"/>
                      </a:lnTo>
                      <a:lnTo>
                        <a:pt x="785" y="1393655"/>
                      </a:lnTo>
                      <a:close/>
                    </a:path>
                  </a:pathLst>
                </a:custGeom>
                <a:noFill/>
                <a:ln>
                  <a:noFill/>
                </a:ln>
              </p:spPr>
            </p:pic>
            <p:sp>
              <p:nvSpPr>
                <p:cNvPr id="2278" name="Google Shape;2278;p72"/>
                <p:cNvSpPr/>
                <p:nvPr/>
              </p:nvSpPr>
              <p:spPr>
                <a:xfrm>
                  <a:off x="6224433" y="296703"/>
                  <a:ext cx="1895391" cy="1306330"/>
                </a:xfrm>
                <a:custGeom>
                  <a:rect b="b" l="l" r="r" t="t"/>
                  <a:pathLst>
                    <a:path extrusionOk="0" h="1306330" w="1895391">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7"/>
                        <a:pt x="1860850" y="0"/>
                        <a:pt x="1818262" y="0"/>
                      </a:cubicBez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79" name="Google Shape;2279;p72"/>
                <p:cNvSpPr/>
                <p:nvPr/>
              </p:nvSpPr>
              <p:spPr>
                <a:xfrm>
                  <a:off x="6286910" y="359170"/>
                  <a:ext cx="1770438" cy="1181395"/>
                </a:xfrm>
                <a:custGeom>
                  <a:rect b="b" l="l" r="r" t="t"/>
                  <a:pathLst>
                    <a:path extrusionOk="0" h="1181395" w="1770438">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2280" name="Google Shape;2280;p72"/>
                <p:cNvGrpSpPr/>
                <p:nvPr/>
              </p:nvGrpSpPr>
              <p:grpSpPr>
                <a:xfrm>
                  <a:off x="6397140" y="209916"/>
                  <a:ext cx="379179" cy="225161"/>
                  <a:chOff x="6397140" y="209916"/>
                  <a:chExt cx="379179" cy="225161"/>
                </a:xfrm>
              </p:grpSpPr>
              <p:sp>
                <p:nvSpPr>
                  <p:cNvPr id="2281" name="Google Shape;2281;p72"/>
                  <p:cNvSpPr/>
                  <p:nvPr/>
                </p:nvSpPr>
                <p:spPr>
                  <a:xfrm>
                    <a:off x="6397140" y="209916"/>
                    <a:ext cx="195041" cy="225161"/>
                  </a:xfrm>
                  <a:custGeom>
                    <a:rect b="b" l="l" r="r" t="t"/>
                    <a:pathLst>
                      <a:path extrusionOk="0" h="225161" w="195041">
                        <a:moveTo>
                          <a:pt x="195042" y="112592"/>
                        </a:moveTo>
                        <a:lnTo>
                          <a:pt x="0" y="225162"/>
                        </a:lnTo>
                        <a:lnTo>
                          <a:pt x="0" y="0"/>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82" name="Google Shape;2282;p72"/>
                  <p:cNvSpPr/>
                  <p:nvPr/>
                </p:nvSpPr>
                <p:spPr>
                  <a:xfrm>
                    <a:off x="6581301" y="209916"/>
                    <a:ext cx="195018" cy="225161"/>
                  </a:xfrm>
                  <a:custGeom>
                    <a:rect b="b" l="l" r="r" t="t"/>
                    <a:pathLst>
                      <a:path extrusionOk="0" h="225161" w="195018">
                        <a:moveTo>
                          <a:pt x="195019" y="112592"/>
                        </a:moveTo>
                        <a:lnTo>
                          <a:pt x="0" y="225162"/>
                        </a:lnTo>
                        <a:lnTo>
                          <a:pt x="0" y="0"/>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283" name="Google Shape;2283;p72"/>
                <p:cNvGrpSpPr/>
                <p:nvPr/>
              </p:nvGrpSpPr>
              <p:grpSpPr>
                <a:xfrm>
                  <a:off x="6871783" y="95015"/>
                  <a:ext cx="1129009" cy="455900"/>
                  <a:chOff x="6871783" y="95015"/>
                  <a:chExt cx="1129009" cy="455900"/>
                </a:xfrm>
              </p:grpSpPr>
              <p:sp>
                <p:nvSpPr>
                  <p:cNvPr id="2284" name="Google Shape;2284;p72"/>
                  <p:cNvSpPr/>
                  <p:nvPr/>
                </p:nvSpPr>
                <p:spPr>
                  <a:xfrm>
                    <a:off x="6901387" y="124637"/>
                    <a:ext cx="1069802" cy="396701"/>
                  </a:xfrm>
                  <a:custGeom>
                    <a:rect b="b" l="l" r="r" t="t"/>
                    <a:pathLst>
                      <a:path extrusionOk="0" h="396701" w="1069802">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798"/>
                          <a:pt x="980968" y="0"/>
                          <a:pt x="871423"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85" name="Google Shape;2285;p72"/>
                  <p:cNvSpPr/>
                  <p:nvPr/>
                </p:nvSpPr>
                <p:spPr>
                  <a:xfrm>
                    <a:off x="6871783" y="95015"/>
                    <a:ext cx="1129009" cy="455900"/>
                  </a:xfrm>
                  <a:custGeom>
                    <a:rect b="b" l="l" r="r" t="t"/>
                    <a:pathLst>
                      <a:path extrusionOk="0" h="455900" w="1129009">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nvGrpSpPr>
            <p:cNvPr id="2286" name="Google Shape;2286;p72"/>
            <p:cNvGrpSpPr/>
            <p:nvPr/>
          </p:nvGrpSpPr>
          <p:grpSpPr>
            <a:xfrm>
              <a:off x="1822329" y="1806595"/>
              <a:ext cx="6297495" cy="1706209"/>
              <a:chOff x="1822329" y="1806595"/>
              <a:chExt cx="6297495" cy="1706209"/>
            </a:xfrm>
          </p:grpSpPr>
          <p:grpSp>
            <p:nvGrpSpPr>
              <p:cNvPr id="2287" name="Google Shape;2287;p72"/>
              <p:cNvGrpSpPr/>
              <p:nvPr/>
            </p:nvGrpSpPr>
            <p:grpSpPr>
              <a:xfrm>
                <a:off x="1822329" y="1806595"/>
                <a:ext cx="2075870" cy="1706209"/>
                <a:chOff x="1822329" y="1806595"/>
                <a:chExt cx="2075870" cy="1706209"/>
              </a:xfrm>
            </p:grpSpPr>
            <p:pic>
              <p:nvPicPr>
                <p:cNvPr id="2288" name="Google Shape;2288;p72"/>
                <p:cNvPicPr preferRelativeResize="0"/>
                <p:nvPr/>
              </p:nvPicPr>
              <p:blipFill rotWithShape="1">
                <a:blip r:embed="rId6">
                  <a:alphaModFix/>
                </a:blip>
                <a:srcRect b="0" l="0" r="0" t="0"/>
                <a:stretch/>
              </p:blipFill>
              <p:spPr>
                <a:xfrm>
                  <a:off x="1822329" y="2118361"/>
                  <a:ext cx="1999244" cy="1394443"/>
                </a:xfrm>
                <a:custGeom>
                  <a:rect b="b" l="l" r="r" t="t"/>
                  <a:pathLst>
                    <a:path extrusionOk="0" h="1394443" w="1999244">
                      <a:moveTo>
                        <a:pt x="-1062" y="-39"/>
                      </a:moveTo>
                      <a:lnTo>
                        <a:pt x="1998182" y="-39"/>
                      </a:lnTo>
                      <a:lnTo>
                        <a:pt x="1998182" y="1394404"/>
                      </a:lnTo>
                      <a:lnTo>
                        <a:pt x="-1062" y="1394404"/>
                      </a:lnTo>
                      <a:close/>
                    </a:path>
                  </a:pathLst>
                </a:custGeom>
                <a:noFill/>
                <a:ln>
                  <a:noFill/>
                </a:ln>
              </p:spPr>
            </p:pic>
            <p:grpSp>
              <p:nvGrpSpPr>
                <p:cNvPr id="2289" name="Google Shape;2289;p72"/>
                <p:cNvGrpSpPr/>
                <p:nvPr/>
              </p:nvGrpSpPr>
              <p:grpSpPr>
                <a:xfrm>
                  <a:off x="2002808" y="1806595"/>
                  <a:ext cx="1895391" cy="1508018"/>
                  <a:chOff x="2002808" y="1806595"/>
                  <a:chExt cx="1895391" cy="1508018"/>
                </a:xfrm>
              </p:grpSpPr>
              <p:grpSp>
                <p:nvGrpSpPr>
                  <p:cNvPr id="2290" name="Google Shape;2290;p72"/>
                  <p:cNvGrpSpPr/>
                  <p:nvPr/>
                </p:nvGrpSpPr>
                <p:grpSpPr>
                  <a:xfrm>
                    <a:off x="2002808" y="2008283"/>
                    <a:ext cx="1895391" cy="1306330"/>
                    <a:chOff x="2002808" y="2008283"/>
                    <a:chExt cx="1895391" cy="1306330"/>
                  </a:xfrm>
                </p:grpSpPr>
                <p:sp>
                  <p:nvSpPr>
                    <p:cNvPr id="2291" name="Google Shape;2291;p72"/>
                    <p:cNvSpPr/>
                    <p:nvPr/>
                  </p:nvSpPr>
                  <p:spPr>
                    <a:xfrm>
                      <a:off x="2002808" y="2008283"/>
                      <a:ext cx="1895391" cy="1306330"/>
                    </a:xfrm>
                    <a:custGeom>
                      <a:rect b="b" l="l" r="r" t="t"/>
                      <a:pathLst>
                        <a:path extrusionOk="0" h="1306330" w="1895391">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14"/>
                            <a:pt x="1860850" y="0"/>
                            <a:pt x="1818261" y="0"/>
                          </a:cubicBez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92" name="Google Shape;2292;p72"/>
                    <p:cNvSpPr/>
                    <p:nvPr/>
                  </p:nvSpPr>
                  <p:spPr>
                    <a:xfrm>
                      <a:off x="2065285" y="2070750"/>
                      <a:ext cx="1770438" cy="1181395"/>
                    </a:xfrm>
                    <a:custGeom>
                      <a:rect b="b" l="l" r="r" t="t"/>
                      <a:pathLst>
                        <a:path extrusionOk="0" h="1181395" w="1770438">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293" name="Google Shape;2293;p72"/>
                  <p:cNvGrpSpPr/>
                  <p:nvPr/>
                </p:nvGrpSpPr>
                <p:grpSpPr>
                  <a:xfrm>
                    <a:off x="2175539" y="1921496"/>
                    <a:ext cx="379155" cy="225161"/>
                    <a:chOff x="2175539" y="1921496"/>
                    <a:chExt cx="379155" cy="225161"/>
                  </a:xfrm>
                </p:grpSpPr>
                <p:sp>
                  <p:nvSpPr>
                    <p:cNvPr id="2294" name="Google Shape;2294;p72"/>
                    <p:cNvSpPr/>
                    <p:nvPr/>
                  </p:nvSpPr>
                  <p:spPr>
                    <a:xfrm>
                      <a:off x="2175539" y="1921496"/>
                      <a:ext cx="195018" cy="225161"/>
                    </a:xfrm>
                    <a:custGeom>
                      <a:rect b="b" l="l" r="r" t="t"/>
                      <a:pathLst>
                        <a:path extrusionOk="0" h="225161" w="195018">
                          <a:moveTo>
                            <a:pt x="195019" y="112569"/>
                          </a:moveTo>
                          <a:lnTo>
                            <a:pt x="0" y="225162"/>
                          </a:lnTo>
                          <a:lnTo>
                            <a:pt x="0" y="0"/>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95" name="Google Shape;2295;p72"/>
                    <p:cNvSpPr/>
                    <p:nvPr/>
                  </p:nvSpPr>
                  <p:spPr>
                    <a:xfrm>
                      <a:off x="2359676" y="1921496"/>
                      <a:ext cx="195018" cy="225161"/>
                    </a:xfrm>
                    <a:custGeom>
                      <a:rect b="b" l="l" r="r" t="t"/>
                      <a:pathLst>
                        <a:path extrusionOk="0" h="225161" w="195018">
                          <a:moveTo>
                            <a:pt x="195019" y="112569"/>
                          </a:moveTo>
                          <a:lnTo>
                            <a:pt x="0" y="225162"/>
                          </a:lnTo>
                          <a:lnTo>
                            <a:pt x="0" y="0"/>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296" name="Google Shape;2296;p72"/>
                  <p:cNvGrpSpPr/>
                  <p:nvPr/>
                </p:nvGrpSpPr>
                <p:grpSpPr>
                  <a:xfrm>
                    <a:off x="2650135" y="1806595"/>
                    <a:ext cx="1129009" cy="455900"/>
                    <a:chOff x="2650135" y="1806595"/>
                    <a:chExt cx="1129009" cy="455900"/>
                  </a:xfrm>
                </p:grpSpPr>
                <p:sp>
                  <p:nvSpPr>
                    <p:cNvPr id="2297" name="Google Shape;2297;p72"/>
                    <p:cNvSpPr/>
                    <p:nvPr/>
                  </p:nvSpPr>
                  <p:spPr>
                    <a:xfrm>
                      <a:off x="2679739" y="1836194"/>
                      <a:ext cx="1069802" cy="396701"/>
                    </a:xfrm>
                    <a:custGeom>
                      <a:rect b="b" l="l" r="r" t="t"/>
                      <a:pathLst>
                        <a:path extrusionOk="0" h="396701" w="1069802">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821"/>
                            <a:pt x="980991" y="0"/>
                            <a:pt x="871446"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98" name="Google Shape;2298;p72"/>
                    <p:cNvSpPr/>
                    <p:nvPr/>
                  </p:nvSpPr>
                  <p:spPr>
                    <a:xfrm>
                      <a:off x="2650135" y="1806595"/>
                      <a:ext cx="1129009" cy="455900"/>
                    </a:xfrm>
                    <a:custGeom>
                      <a:rect b="b" l="l" r="r" t="t"/>
                      <a:pathLst>
                        <a:path extrusionOk="0" h="455900" w="1129009">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nvGrpSpPr>
              <p:cNvPr id="2299" name="Google Shape;2299;p72"/>
              <p:cNvGrpSpPr/>
              <p:nvPr/>
            </p:nvGrpSpPr>
            <p:grpSpPr>
              <a:xfrm>
                <a:off x="3933496" y="1806595"/>
                <a:ext cx="2075526" cy="1706209"/>
                <a:chOff x="3933496" y="1806595"/>
                <a:chExt cx="2075526" cy="1706209"/>
              </a:xfrm>
            </p:grpSpPr>
            <p:pic>
              <p:nvPicPr>
                <p:cNvPr id="2300" name="Google Shape;2300;p72"/>
                <p:cNvPicPr preferRelativeResize="0"/>
                <p:nvPr/>
              </p:nvPicPr>
              <p:blipFill rotWithShape="1">
                <a:blip r:embed="rId7">
                  <a:alphaModFix/>
                </a:blip>
                <a:srcRect b="0" l="0" r="0" t="0"/>
                <a:stretch/>
              </p:blipFill>
              <p:spPr>
                <a:xfrm>
                  <a:off x="3933496" y="2118361"/>
                  <a:ext cx="1998695" cy="1394443"/>
                </a:xfrm>
                <a:custGeom>
                  <a:rect b="b" l="l" r="r" t="t"/>
                  <a:pathLst>
                    <a:path extrusionOk="0" h="1394443" w="1998695">
                      <a:moveTo>
                        <a:pt x="-138" y="-39"/>
                      </a:moveTo>
                      <a:lnTo>
                        <a:pt x="1998557" y="-39"/>
                      </a:lnTo>
                      <a:lnTo>
                        <a:pt x="1998557" y="1394404"/>
                      </a:lnTo>
                      <a:lnTo>
                        <a:pt x="-138" y="1394404"/>
                      </a:lnTo>
                      <a:close/>
                    </a:path>
                  </a:pathLst>
                </a:custGeom>
                <a:noFill/>
                <a:ln>
                  <a:noFill/>
                </a:ln>
              </p:spPr>
            </p:pic>
            <p:grpSp>
              <p:nvGrpSpPr>
                <p:cNvPr id="2301" name="Google Shape;2301;p72"/>
                <p:cNvGrpSpPr/>
                <p:nvPr/>
              </p:nvGrpSpPr>
              <p:grpSpPr>
                <a:xfrm>
                  <a:off x="4113632" y="1806595"/>
                  <a:ext cx="1895390" cy="1508018"/>
                  <a:chOff x="4113632" y="1806595"/>
                  <a:chExt cx="1895390" cy="1508018"/>
                </a:xfrm>
              </p:grpSpPr>
              <p:grpSp>
                <p:nvGrpSpPr>
                  <p:cNvPr id="2302" name="Google Shape;2302;p72"/>
                  <p:cNvGrpSpPr/>
                  <p:nvPr/>
                </p:nvGrpSpPr>
                <p:grpSpPr>
                  <a:xfrm>
                    <a:off x="4113632" y="2008283"/>
                    <a:ext cx="1895390" cy="1306330"/>
                    <a:chOff x="4113632" y="2008283"/>
                    <a:chExt cx="1895390" cy="1306330"/>
                  </a:xfrm>
                </p:grpSpPr>
                <p:sp>
                  <p:nvSpPr>
                    <p:cNvPr id="2303" name="Google Shape;2303;p72"/>
                    <p:cNvSpPr/>
                    <p:nvPr/>
                  </p:nvSpPr>
                  <p:spPr>
                    <a:xfrm>
                      <a:off x="4113632" y="2008283"/>
                      <a:ext cx="1895390" cy="1306330"/>
                    </a:xfrm>
                    <a:custGeom>
                      <a:rect b="b" l="l" r="r" t="t"/>
                      <a:pathLst>
                        <a:path extrusionOk="0" h="1306330" w="189539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14"/>
                            <a:pt x="1860850" y="0"/>
                            <a:pt x="1818261" y="0"/>
                          </a:cubicBez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04" name="Google Shape;2304;p72"/>
                    <p:cNvSpPr/>
                    <p:nvPr/>
                  </p:nvSpPr>
                  <p:spPr>
                    <a:xfrm>
                      <a:off x="4176086" y="2070750"/>
                      <a:ext cx="1770438" cy="1181395"/>
                    </a:xfrm>
                    <a:custGeom>
                      <a:rect b="b" l="l" r="r" t="t"/>
                      <a:pathLst>
                        <a:path extrusionOk="0" h="1181395" w="1770438">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305" name="Google Shape;2305;p72"/>
                  <p:cNvGrpSpPr/>
                  <p:nvPr/>
                </p:nvGrpSpPr>
                <p:grpSpPr>
                  <a:xfrm>
                    <a:off x="4286340" y="1921496"/>
                    <a:ext cx="379178" cy="225161"/>
                    <a:chOff x="4286340" y="1921496"/>
                    <a:chExt cx="379178" cy="225161"/>
                  </a:xfrm>
                </p:grpSpPr>
                <p:sp>
                  <p:nvSpPr>
                    <p:cNvPr id="2306" name="Google Shape;2306;p72"/>
                    <p:cNvSpPr/>
                    <p:nvPr/>
                  </p:nvSpPr>
                  <p:spPr>
                    <a:xfrm>
                      <a:off x="4286340" y="1921496"/>
                      <a:ext cx="195018" cy="225161"/>
                    </a:xfrm>
                    <a:custGeom>
                      <a:rect b="b" l="l" r="r" t="t"/>
                      <a:pathLst>
                        <a:path extrusionOk="0" h="225161" w="195018">
                          <a:moveTo>
                            <a:pt x="195019" y="112569"/>
                          </a:moveTo>
                          <a:lnTo>
                            <a:pt x="0" y="225162"/>
                          </a:lnTo>
                          <a:lnTo>
                            <a:pt x="0" y="0"/>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07" name="Google Shape;2307;p72"/>
                    <p:cNvSpPr/>
                    <p:nvPr/>
                  </p:nvSpPr>
                  <p:spPr>
                    <a:xfrm>
                      <a:off x="4470500" y="1921496"/>
                      <a:ext cx="195018" cy="225161"/>
                    </a:xfrm>
                    <a:custGeom>
                      <a:rect b="b" l="l" r="r" t="t"/>
                      <a:pathLst>
                        <a:path extrusionOk="0" h="225161" w="195018">
                          <a:moveTo>
                            <a:pt x="195019" y="112569"/>
                          </a:moveTo>
                          <a:lnTo>
                            <a:pt x="0" y="225162"/>
                          </a:lnTo>
                          <a:lnTo>
                            <a:pt x="0" y="0"/>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308" name="Google Shape;2308;p72"/>
                  <p:cNvGrpSpPr/>
                  <p:nvPr/>
                </p:nvGrpSpPr>
                <p:grpSpPr>
                  <a:xfrm>
                    <a:off x="4760959" y="1806595"/>
                    <a:ext cx="1129009" cy="455900"/>
                    <a:chOff x="4760959" y="1806595"/>
                    <a:chExt cx="1129009" cy="455900"/>
                  </a:xfrm>
                </p:grpSpPr>
                <p:sp>
                  <p:nvSpPr>
                    <p:cNvPr id="2309" name="Google Shape;2309;p72"/>
                    <p:cNvSpPr/>
                    <p:nvPr/>
                  </p:nvSpPr>
                  <p:spPr>
                    <a:xfrm>
                      <a:off x="4790563" y="1836194"/>
                      <a:ext cx="1069801" cy="396701"/>
                    </a:xfrm>
                    <a:custGeom>
                      <a:rect b="b" l="l" r="r" t="t"/>
                      <a:pathLst>
                        <a:path extrusionOk="0" h="396701" w="10698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821"/>
                            <a:pt x="980991" y="0"/>
                            <a:pt x="871423"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10" name="Google Shape;2310;p72"/>
                    <p:cNvSpPr/>
                    <p:nvPr/>
                  </p:nvSpPr>
                  <p:spPr>
                    <a:xfrm>
                      <a:off x="4760959" y="1806595"/>
                      <a:ext cx="1129009" cy="455900"/>
                    </a:xfrm>
                    <a:custGeom>
                      <a:rect b="b" l="l" r="r" t="t"/>
                      <a:pathLst>
                        <a:path extrusionOk="0" h="455900" w="1129009">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nvGrpSpPr>
              <p:cNvPr id="2311" name="Google Shape;2311;p72"/>
              <p:cNvGrpSpPr/>
              <p:nvPr/>
            </p:nvGrpSpPr>
            <p:grpSpPr>
              <a:xfrm>
                <a:off x="6044114" y="1806595"/>
                <a:ext cx="2075710" cy="1706209"/>
                <a:chOff x="6044114" y="1806595"/>
                <a:chExt cx="2075710" cy="1706209"/>
              </a:xfrm>
            </p:grpSpPr>
            <p:pic>
              <p:nvPicPr>
                <p:cNvPr id="2312" name="Google Shape;2312;p72"/>
                <p:cNvPicPr preferRelativeResize="0"/>
                <p:nvPr/>
              </p:nvPicPr>
              <p:blipFill rotWithShape="1">
                <a:blip r:embed="rId8">
                  <a:alphaModFix/>
                </a:blip>
                <a:srcRect b="0" l="0" r="0" t="0"/>
                <a:stretch/>
              </p:blipFill>
              <p:spPr>
                <a:xfrm>
                  <a:off x="6044114" y="2118361"/>
                  <a:ext cx="1998695" cy="1394443"/>
                </a:xfrm>
                <a:custGeom>
                  <a:rect b="b" l="l" r="r" t="t"/>
                  <a:pathLst>
                    <a:path extrusionOk="0" h="1394443" w="1998695">
                      <a:moveTo>
                        <a:pt x="785" y="-39"/>
                      </a:moveTo>
                      <a:lnTo>
                        <a:pt x="1999481" y="-39"/>
                      </a:lnTo>
                      <a:lnTo>
                        <a:pt x="1999481" y="1394404"/>
                      </a:lnTo>
                      <a:lnTo>
                        <a:pt x="785" y="1394404"/>
                      </a:lnTo>
                      <a:close/>
                    </a:path>
                  </a:pathLst>
                </a:custGeom>
                <a:noFill/>
                <a:ln>
                  <a:noFill/>
                </a:ln>
              </p:spPr>
            </p:pic>
            <p:grpSp>
              <p:nvGrpSpPr>
                <p:cNvPr id="2313" name="Google Shape;2313;p72"/>
                <p:cNvGrpSpPr/>
                <p:nvPr/>
              </p:nvGrpSpPr>
              <p:grpSpPr>
                <a:xfrm>
                  <a:off x="6224433" y="1806595"/>
                  <a:ext cx="1895391" cy="1508018"/>
                  <a:chOff x="6224433" y="1806595"/>
                  <a:chExt cx="1895391" cy="1508018"/>
                </a:xfrm>
              </p:grpSpPr>
              <p:grpSp>
                <p:nvGrpSpPr>
                  <p:cNvPr id="2314" name="Google Shape;2314;p72"/>
                  <p:cNvGrpSpPr/>
                  <p:nvPr/>
                </p:nvGrpSpPr>
                <p:grpSpPr>
                  <a:xfrm>
                    <a:off x="6224433" y="2008283"/>
                    <a:ext cx="1895391" cy="1306330"/>
                    <a:chOff x="6224433" y="2008283"/>
                    <a:chExt cx="1895391" cy="1306330"/>
                  </a:xfrm>
                </p:grpSpPr>
                <p:sp>
                  <p:nvSpPr>
                    <p:cNvPr id="2315" name="Google Shape;2315;p72"/>
                    <p:cNvSpPr/>
                    <p:nvPr/>
                  </p:nvSpPr>
                  <p:spPr>
                    <a:xfrm>
                      <a:off x="6224433" y="2008283"/>
                      <a:ext cx="1895391" cy="1306330"/>
                    </a:xfrm>
                    <a:custGeom>
                      <a:rect b="b" l="l" r="r" t="t"/>
                      <a:pathLst>
                        <a:path extrusionOk="0" h="1306330" w="1895391">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14"/>
                            <a:pt x="1860850" y="0"/>
                            <a:pt x="1818262" y="0"/>
                          </a:cubicBez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16" name="Google Shape;2316;p72"/>
                    <p:cNvSpPr/>
                    <p:nvPr/>
                  </p:nvSpPr>
                  <p:spPr>
                    <a:xfrm>
                      <a:off x="6286910" y="2070750"/>
                      <a:ext cx="1770438" cy="1181395"/>
                    </a:xfrm>
                    <a:custGeom>
                      <a:rect b="b" l="l" r="r" t="t"/>
                      <a:pathLst>
                        <a:path extrusionOk="0" h="1181395" w="1770438">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317" name="Google Shape;2317;p72"/>
                  <p:cNvGrpSpPr/>
                  <p:nvPr/>
                </p:nvGrpSpPr>
                <p:grpSpPr>
                  <a:xfrm>
                    <a:off x="6397140" y="1921496"/>
                    <a:ext cx="379179" cy="225161"/>
                    <a:chOff x="6397140" y="1921496"/>
                    <a:chExt cx="379179" cy="225161"/>
                  </a:xfrm>
                </p:grpSpPr>
                <p:sp>
                  <p:nvSpPr>
                    <p:cNvPr id="2318" name="Google Shape;2318;p72"/>
                    <p:cNvSpPr/>
                    <p:nvPr/>
                  </p:nvSpPr>
                  <p:spPr>
                    <a:xfrm>
                      <a:off x="6397140" y="1921496"/>
                      <a:ext cx="195041" cy="225161"/>
                    </a:xfrm>
                    <a:custGeom>
                      <a:rect b="b" l="l" r="r" t="t"/>
                      <a:pathLst>
                        <a:path extrusionOk="0" h="225161" w="195041">
                          <a:moveTo>
                            <a:pt x="195042" y="112569"/>
                          </a:moveTo>
                          <a:lnTo>
                            <a:pt x="0" y="225162"/>
                          </a:lnTo>
                          <a:lnTo>
                            <a:pt x="0" y="0"/>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19" name="Google Shape;2319;p72"/>
                    <p:cNvSpPr/>
                    <p:nvPr/>
                  </p:nvSpPr>
                  <p:spPr>
                    <a:xfrm>
                      <a:off x="6581301" y="1921496"/>
                      <a:ext cx="195018" cy="225161"/>
                    </a:xfrm>
                    <a:custGeom>
                      <a:rect b="b" l="l" r="r" t="t"/>
                      <a:pathLst>
                        <a:path extrusionOk="0" h="225161" w="195018">
                          <a:moveTo>
                            <a:pt x="195019" y="112569"/>
                          </a:moveTo>
                          <a:lnTo>
                            <a:pt x="0" y="225162"/>
                          </a:lnTo>
                          <a:lnTo>
                            <a:pt x="0" y="0"/>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320" name="Google Shape;2320;p72"/>
                  <p:cNvGrpSpPr/>
                  <p:nvPr/>
                </p:nvGrpSpPr>
                <p:grpSpPr>
                  <a:xfrm>
                    <a:off x="6871783" y="1806595"/>
                    <a:ext cx="1129009" cy="455900"/>
                    <a:chOff x="6871783" y="1806595"/>
                    <a:chExt cx="1129009" cy="455900"/>
                  </a:xfrm>
                </p:grpSpPr>
                <p:sp>
                  <p:nvSpPr>
                    <p:cNvPr id="2321" name="Google Shape;2321;p72"/>
                    <p:cNvSpPr/>
                    <p:nvPr/>
                  </p:nvSpPr>
                  <p:spPr>
                    <a:xfrm>
                      <a:off x="6901387" y="1836194"/>
                      <a:ext cx="1069802" cy="396701"/>
                    </a:xfrm>
                    <a:custGeom>
                      <a:rect b="b" l="l" r="r" t="t"/>
                      <a:pathLst>
                        <a:path extrusionOk="0" h="396701" w="1069802">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821"/>
                            <a:pt x="980968" y="0"/>
                            <a:pt x="871423"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22" name="Google Shape;2322;p72"/>
                    <p:cNvSpPr/>
                    <p:nvPr/>
                  </p:nvSpPr>
                  <p:spPr>
                    <a:xfrm>
                      <a:off x="6871783" y="1806595"/>
                      <a:ext cx="1129009" cy="455900"/>
                    </a:xfrm>
                    <a:custGeom>
                      <a:rect b="b" l="l" r="r" t="t"/>
                      <a:pathLst>
                        <a:path extrusionOk="0" h="455900" w="1129009">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199"/>
                          </a:moveTo>
                          <a:cubicBezTo>
                            <a:pt x="134897" y="59199"/>
                            <a:pt x="59184" y="134900"/>
                            <a:pt x="59184" y="227950"/>
                          </a:cubicBezTo>
                          <a:cubicBezTo>
                            <a:pt x="59184" y="321000"/>
                            <a:pt x="134897" y="396701"/>
                            <a:pt x="227960" y="396701"/>
                          </a:cubicBezTo>
                          <a:lnTo>
                            <a:pt x="901004" y="396701"/>
                          </a:lnTo>
                          <a:cubicBezTo>
                            <a:pt x="994067" y="396701"/>
                            <a:pt x="1069779" y="321000"/>
                            <a:pt x="1069779" y="227950"/>
                          </a:cubicBezTo>
                          <a:cubicBezTo>
                            <a:pt x="1069779" y="134900"/>
                            <a:pt x="994067" y="59199"/>
                            <a:pt x="901004" y="59199"/>
                          </a:cubicBezTo>
                          <a:lnTo>
                            <a:pt x="227960" y="59199"/>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grpSp>
          <p:nvGrpSpPr>
            <p:cNvPr id="2323" name="Google Shape;2323;p72"/>
            <p:cNvGrpSpPr/>
            <p:nvPr/>
          </p:nvGrpSpPr>
          <p:grpSpPr>
            <a:xfrm>
              <a:off x="1822329" y="3518152"/>
              <a:ext cx="6297495" cy="1706164"/>
              <a:chOff x="1822329" y="3518152"/>
              <a:chExt cx="6297495" cy="1706164"/>
            </a:xfrm>
          </p:grpSpPr>
          <p:grpSp>
            <p:nvGrpSpPr>
              <p:cNvPr id="2324" name="Google Shape;2324;p72"/>
              <p:cNvGrpSpPr/>
              <p:nvPr/>
            </p:nvGrpSpPr>
            <p:grpSpPr>
              <a:xfrm>
                <a:off x="1822329" y="3518152"/>
                <a:ext cx="2075870" cy="1706164"/>
                <a:chOff x="1822329" y="3518152"/>
                <a:chExt cx="2075870" cy="1706164"/>
              </a:xfrm>
            </p:grpSpPr>
            <p:pic>
              <p:nvPicPr>
                <p:cNvPr id="2325" name="Google Shape;2325;p72"/>
                <p:cNvPicPr preferRelativeResize="0"/>
                <p:nvPr/>
              </p:nvPicPr>
              <p:blipFill rotWithShape="1">
                <a:blip r:embed="rId9">
                  <a:alphaModFix/>
                </a:blip>
                <a:srcRect b="0" l="0" r="0" t="0"/>
                <a:stretch/>
              </p:blipFill>
              <p:spPr>
                <a:xfrm>
                  <a:off x="1822329" y="3829873"/>
                  <a:ext cx="1999244" cy="1394443"/>
                </a:xfrm>
                <a:custGeom>
                  <a:rect b="b" l="l" r="r" t="t"/>
                  <a:pathLst>
                    <a:path extrusionOk="0" h="1394443" w="1999244">
                      <a:moveTo>
                        <a:pt x="-1062" y="710"/>
                      </a:moveTo>
                      <a:lnTo>
                        <a:pt x="1998182" y="710"/>
                      </a:lnTo>
                      <a:lnTo>
                        <a:pt x="1998182" y="1395153"/>
                      </a:lnTo>
                      <a:lnTo>
                        <a:pt x="-1062" y="1395153"/>
                      </a:lnTo>
                      <a:close/>
                    </a:path>
                  </a:pathLst>
                </a:custGeom>
                <a:noFill/>
                <a:ln>
                  <a:noFill/>
                </a:ln>
              </p:spPr>
            </p:pic>
            <p:grpSp>
              <p:nvGrpSpPr>
                <p:cNvPr id="2326" name="Google Shape;2326;p72"/>
                <p:cNvGrpSpPr/>
                <p:nvPr/>
              </p:nvGrpSpPr>
              <p:grpSpPr>
                <a:xfrm>
                  <a:off x="2002808" y="3518152"/>
                  <a:ext cx="1895391" cy="1508018"/>
                  <a:chOff x="2002808" y="3518152"/>
                  <a:chExt cx="1895391" cy="1508018"/>
                </a:xfrm>
              </p:grpSpPr>
              <p:grpSp>
                <p:nvGrpSpPr>
                  <p:cNvPr id="2327" name="Google Shape;2327;p72"/>
                  <p:cNvGrpSpPr/>
                  <p:nvPr/>
                </p:nvGrpSpPr>
                <p:grpSpPr>
                  <a:xfrm>
                    <a:off x="2002808" y="3719840"/>
                    <a:ext cx="1895391" cy="1306330"/>
                    <a:chOff x="2002808" y="3719840"/>
                    <a:chExt cx="1895391" cy="1306330"/>
                  </a:xfrm>
                </p:grpSpPr>
                <p:sp>
                  <p:nvSpPr>
                    <p:cNvPr id="2328" name="Google Shape;2328;p72"/>
                    <p:cNvSpPr/>
                    <p:nvPr/>
                  </p:nvSpPr>
                  <p:spPr>
                    <a:xfrm>
                      <a:off x="2002808" y="3719840"/>
                      <a:ext cx="1895391" cy="1306330"/>
                    </a:xfrm>
                    <a:custGeom>
                      <a:rect b="b" l="l" r="r" t="t"/>
                      <a:pathLst>
                        <a:path extrusionOk="0" h="1306330" w="1895391">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6"/>
                            <a:pt x="1860850" y="0"/>
                            <a:pt x="1818261" y="0"/>
                          </a:cubicBez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29" name="Google Shape;2329;p72"/>
                    <p:cNvSpPr/>
                    <p:nvPr/>
                  </p:nvSpPr>
                  <p:spPr>
                    <a:xfrm>
                      <a:off x="2065285" y="3782308"/>
                      <a:ext cx="1770438" cy="1181395"/>
                    </a:xfrm>
                    <a:custGeom>
                      <a:rect b="b" l="l" r="r" t="t"/>
                      <a:pathLst>
                        <a:path extrusionOk="0" h="1181395" w="1770438">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330" name="Google Shape;2330;p72"/>
                  <p:cNvGrpSpPr/>
                  <p:nvPr/>
                </p:nvGrpSpPr>
                <p:grpSpPr>
                  <a:xfrm>
                    <a:off x="2175539" y="3633053"/>
                    <a:ext cx="379155" cy="225161"/>
                    <a:chOff x="2175539" y="3633053"/>
                    <a:chExt cx="379155" cy="225161"/>
                  </a:xfrm>
                </p:grpSpPr>
                <p:sp>
                  <p:nvSpPr>
                    <p:cNvPr id="2331" name="Google Shape;2331;p72"/>
                    <p:cNvSpPr/>
                    <p:nvPr/>
                  </p:nvSpPr>
                  <p:spPr>
                    <a:xfrm>
                      <a:off x="2175539" y="3633053"/>
                      <a:ext cx="195018" cy="225161"/>
                    </a:xfrm>
                    <a:custGeom>
                      <a:rect b="b" l="l" r="r" t="t"/>
                      <a:pathLst>
                        <a:path extrusionOk="0" h="225161" w="195018">
                          <a:moveTo>
                            <a:pt x="195019" y="112592"/>
                          </a:moveTo>
                          <a:lnTo>
                            <a:pt x="0" y="225162"/>
                          </a:lnTo>
                          <a:lnTo>
                            <a:pt x="0" y="0"/>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32" name="Google Shape;2332;p72"/>
                    <p:cNvSpPr/>
                    <p:nvPr/>
                  </p:nvSpPr>
                  <p:spPr>
                    <a:xfrm>
                      <a:off x="2359676" y="3633053"/>
                      <a:ext cx="195018" cy="225161"/>
                    </a:xfrm>
                    <a:custGeom>
                      <a:rect b="b" l="l" r="r" t="t"/>
                      <a:pathLst>
                        <a:path extrusionOk="0" h="225161" w="195018">
                          <a:moveTo>
                            <a:pt x="195019" y="112592"/>
                          </a:moveTo>
                          <a:lnTo>
                            <a:pt x="0" y="225162"/>
                          </a:lnTo>
                          <a:lnTo>
                            <a:pt x="0" y="0"/>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333" name="Google Shape;2333;p72"/>
                  <p:cNvGrpSpPr/>
                  <p:nvPr/>
                </p:nvGrpSpPr>
                <p:grpSpPr>
                  <a:xfrm>
                    <a:off x="2650135" y="3518152"/>
                    <a:ext cx="1129009" cy="455900"/>
                    <a:chOff x="2650135" y="3518152"/>
                    <a:chExt cx="1129009" cy="455900"/>
                  </a:xfrm>
                </p:grpSpPr>
                <p:sp>
                  <p:nvSpPr>
                    <p:cNvPr id="2334" name="Google Shape;2334;p72"/>
                    <p:cNvSpPr/>
                    <p:nvPr/>
                  </p:nvSpPr>
                  <p:spPr>
                    <a:xfrm>
                      <a:off x="2679739" y="3547775"/>
                      <a:ext cx="1069802" cy="396701"/>
                    </a:xfrm>
                    <a:custGeom>
                      <a:rect b="b" l="l" r="r" t="t"/>
                      <a:pathLst>
                        <a:path extrusionOk="0" h="396701" w="1069802">
                          <a:moveTo>
                            <a:pt x="871446"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25" y="88798"/>
                            <a:pt x="980991" y="0"/>
                            <a:pt x="871446"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35" name="Google Shape;2335;p72"/>
                    <p:cNvSpPr/>
                    <p:nvPr/>
                  </p:nvSpPr>
                  <p:spPr>
                    <a:xfrm>
                      <a:off x="2650135" y="3518152"/>
                      <a:ext cx="1129009" cy="455900"/>
                    </a:xfrm>
                    <a:custGeom>
                      <a:rect b="b" l="l" r="r" t="t"/>
                      <a:pathLst>
                        <a:path extrusionOk="0" h="455900" w="1129009">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nvGrpSpPr>
              <p:cNvPr id="2336" name="Google Shape;2336;p72"/>
              <p:cNvGrpSpPr/>
              <p:nvPr/>
            </p:nvGrpSpPr>
            <p:grpSpPr>
              <a:xfrm>
                <a:off x="3933496" y="3518152"/>
                <a:ext cx="2075526" cy="1706164"/>
                <a:chOff x="3933496" y="3518152"/>
                <a:chExt cx="2075526" cy="1706164"/>
              </a:xfrm>
            </p:grpSpPr>
            <p:pic>
              <p:nvPicPr>
                <p:cNvPr id="2337" name="Google Shape;2337;p72"/>
                <p:cNvPicPr preferRelativeResize="0"/>
                <p:nvPr/>
              </p:nvPicPr>
              <p:blipFill rotWithShape="1">
                <a:blip r:embed="rId10">
                  <a:alphaModFix/>
                </a:blip>
                <a:srcRect b="0" l="0" r="0" t="0"/>
                <a:stretch/>
              </p:blipFill>
              <p:spPr>
                <a:xfrm>
                  <a:off x="3933496" y="3829873"/>
                  <a:ext cx="1998695" cy="1394443"/>
                </a:xfrm>
                <a:custGeom>
                  <a:rect b="b" l="l" r="r" t="t"/>
                  <a:pathLst>
                    <a:path extrusionOk="0" h="1394443" w="1998695">
                      <a:moveTo>
                        <a:pt x="-138" y="710"/>
                      </a:moveTo>
                      <a:lnTo>
                        <a:pt x="1998557" y="710"/>
                      </a:lnTo>
                      <a:lnTo>
                        <a:pt x="1998557" y="1395153"/>
                      </a:lnTo>
                      <a:lnTo>
                        <a:pt x="-138" y="1395153"/>
                      </a:lnTo>
                      <a:close/>
                    </a:path>
                  </a:pathLst>
                </a:custGeom>
                <a:noFill/>
                <a:ln>
                  <a:noFill/>
                </a:ln>
              </p:spPr>
            </p:pic>
            <p:grpSp>
              <p:nvGrpSpPr>
                <p:cNvPr id="2338" name="Google Shape;2338;p72"/>
                <p:cNvGrpSpPr/>
                <p:nvPr/>
              </p:nvGrpSpPr>
              <p:grpSpPr>
                <a:xfrm>
                  <a:off x="4113632" y="3518152"/>
                  <a:ext cx="1895390" cy="1508018"/>
                  <a:chOff x="4113632" y="3518152"/>
                  <a:chExt cx="1895390" cy="1508018"/>
                </a:xfrm>
              </p:grpSpPr>
              <p:grpSp>
                <p:nvGrpSpPr>
                  <p:cNvPr id="2339" name="Google Shape;2339;p72"/>
                  <p:cNvGrpSpPr/>
                  <p:nvPr/>
                </p:nvGrpSpPr>
                <p:grpSpPr>
                  <a:xfrm>
                    <a:off x="4113632" y="3719840"/>
                    <a:ext cx="1895390" cy="1306330"/>
                    <a:chOff x="4113632" y="3719840"/>
                    <a:chExt cx="1895390" cy="1306330"/>
                  </a:xfrm>
                </p:grpSpPr>
                <p:sp>
                  <p:nvSpPr>
                    <p:cNvPr id="2340" name="Google Shape;2340;p72"/>
                    <p:cNvSpPr/>
                    <p:nvPr/>
                  </p:nvSpPr>
                  <p:spPr>
                    <a:xfrm>
                      <a:off x="4113632" y="3719840"/>
                      <a:ext cx="1895390" cy="1306330"/>
                    </a:xfrm>
                    <a:custGeom>
                      <a:rect b="b" l="l" r="r" t="t"/>
                      <a:pathLst>
                        <a:path extrusionOk="0" h="1306330" w="189539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6"/>
                            <a:pt x="1860850" y="0"/>
                            <a:pt x="1818261" y="0"/>
                          </a:cubicBez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41" name="Google Shape;2341;p72"/>
                    <p:cNvSpPr/>
                    <p:nvPr/>
                  </p:nvSpPr>
                  <p:spPr>
                    <a:xfrm>
                      <a:off x="4176086" y="3782308"/>
                      <a:ext cx="1770438" cy="1181395"/>
                    </a:xfrm>
                    <a:custGeom>
                      <a:rect b="b" l="l" r="r" t="t"/>
                      <a:pathLst>
                        <a:path extrusionOk="0" h="1181395" w="1770438">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9" y="1150813"/>
                            <a:pt x="1770439" y="1113077"/>
                          </a:cubicBezTo>
                          <a:lnTo>
                            <a:pt x="1770439" y="68319"/>
                          </a:lnTo>
                          <a:cubicBezTo>
                            <a:pt x="1770439"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342" name="Google Shape;2342;p72"/>
                  <p:cNvGrpSpPr/>
                  <p:nvPr/>
                </p:nvGrpSpPr>
                <p:grpSpPr>
                  <a:xfrm>
                    <a:off x="4286340" y="3633053"/>
                    <a:ext cx="379178" cy="225161"/>
                    <a:chOff x="4286340" y="3633053"/>
                    <a:chExt cx="379178" cy="225161"/>
                  </a:xfrm>
                </p:grpSpPr>
                <p:sp>
                  <p:nvSpPr>
                    <p:cNvPr id="2343" name="Google Shape;2343;p72"/>
                    <p:cNvSpPr/>
                    <p:nvPr/>
                  </p:nvSpPr>
                  <p:spPr>
                    <a:xfrm>
                      <a:off x="4286340" y="3633053"/>
                      <a:ext cx="195018" cy="225161"/>
                    </a:xfrm>
                    <a:custGeom>
                      <a:rect b="b" l="l" r="r" t="t"/>
                      <a:pathLst>
                        <a:path extrusionOk="0" h="225161" w="195018">
                          <a:moveTo>
                            <a:pt x="195019" y="112592"/>
                          </a:moveTo>
                          <a:lnTo>
                            <a:pt x="0" y="225162"/>
                          </a:lnTo>
                          <a:lnTo>
                            <a:pt x="0" y="0"/>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44" name="Google Shape;2344;p72"/>
                    <p:cNvSpPr/>
                    <p:nvPr/>
                  </p:nvSpPr>
                  <p:spPr>
                    <a:xfrm>
                      <a:off x="4470500" y="3633053"/>
                      <a:ext cx="195018" cy="225161"/>
                    </a:xfrm>
                    <a:custGeom>
                      <a:rect b="b" l="l" r="r" t="t"/>
                      <a:pathLst>
                        <a:path extrusionOk="0" h="225161" w="195018">
                          <a:moveTo>
                            <a:pt x="195019" y="112592"/>
                          </a:moveTo>
                          <a:lnTo>
                            <a:pt x="0" y="225162"/>
                          </a:lnTo>
                          <a:lnTo>
                            <a:pt x="0" y="0"/>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345" name="Google Shape;2345;p72"/>
                  <p:cNvGrpSpPr/>
                  <p:nvPr/>
                </p:nvGrpSpPr>
                <p:grpSpPr>
                  <a:xfrm>
                    <a:off x="4760959" y="3518152"/>
                    <a:ext cx="1129009" cy="455900"/>
                    <a:chOff x="4760959" y="3518152"/>
                    <a:chExt cx="1129009" cy="455900"/>
                  </a:xfrm>
                </p:grpSpPr>
                <p:sp>
                  <p:nvSpPr>
                    <p:cNvPr id="2346" name="Google Shape;2346;p72"/>
                    <p:cNvSpPr/>
                    <p:nvPr/>
                  </p:nvSpPr>
                  <p:spPr>
                    <a:xfrm>
                      <a:off x="4790563" y="3547775"/>
                      <a:ext cx="1069801" cy="396701"/>
                    </a:xfrm>
                    <a:custGeom>
                      <a:rect b="b" l="l" r="r" t="t"/>
                      <a:pathLst>
                        <a:path extrusionOk="0" h="396701" w="1069801">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02" y="88798"/>
                            <a:pt x="980991" y="0"/>
                            <a:pt x="871423"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47" name="Google Shape;2347;p72"/>
                    <p:cNvSpPr/>
                    <p:nvPr/>
                  </p:nvSpPr>
                  <p:spPr>
                    <a:xfrm>
                      <a:off x="4760959" y="3518152"/>
                      <a:ext cx="1129009" cy="455900"/>
                    </a:xfrm>
                    <a:custGeom>
                      <a:rect b="b" l="l" r="r" t="t"/>
                      <a:pathLst>
                        <a:path extrusionOk="0" h="455900" w="1129009">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nvGrpSpPr>
              <p:cNvPr id="2348" name="Google Shape;2348;p72"/>
              <p:cNvGrpSpPr/>
              <p:nvPr/>
            </p:nvGrpSpPr>
            <p:grpSpPr>
              <a:xfrm>
                <a:off x="6044114" y="3518152"/>
                <a:ext cx="2075710" cy="1706164"/>
                <a:chOff x="6044114" y="3518152"/>
                <a:chExt cx="2075710" cy="1706164"/>
              </a:xfrm>
            </p:grpSpPr>
            <p:pic>
              <p:nvPicPr>
                <p:cNvPr id="2349" name="Google Shape;2349;p72"/>
                <p:cNvPicPr preferRelativeResize="0"/>
                <p:nvPr/>
              </p:nvPicPr>
              <p:blipFill rotWithShape="1">
                <a:blip r:embed="rId11">
                  <a:alphaModFix/>
                </a:blip>
                <a:srcRect b="0" l="0" r="0" t="0"/>
                <a:stretch/>
              </p:blipFill>
              <p:spPr>
                <a:xfrm>
                  <a:off x="6044114" y="3829873"/>
                  <a:ext cx="1998695" cy="1394443"/>
                </a:xfrm>
                <a:custGeom>
                  <a:rect b="b" l="l" r="r" t="t"/>
                  <a:pathLst>
                    <a:path extrusionOk="0" h="1394443" w="1998695">
                      <a:moveTo>
                        <a:pt x="785" y="710"/>
                      </a:moveTo>
                      <a:lnTo>
                        <a:pt x="1999481" y="710"/>
                      </a:lnTo>
                      <a:lnTo>
                        <a:pt x="1999481" y="1395153"/>
                      </a:lnTo>
                      <a:lnTo>
                        <a:pt x="785" y="1395153"/>
                      </a:lnTo>
                      <a:close/>
                    </a:path>
                  </a:pathLst>
                </a:custGeom>
                <a:noFill/>
                <a:ln>
                  <a:noFill/>
                </a:ln>
              </p:spPr>
            </p:pic>
            <p:grpSp>
              <p:nvGrpSpPr>
                <p:cNvPr id="2350" name="Google Shape;2350;p72"/>
                <p:cNvGrpSpPr/>
                <p:nvPr/>
              </p:nvGrpSpPr>
              <p:grpSpPr>
                <a:xfrm>
                  <a:off x="6224433" y="3518152"/>
                  <a:ext cx="1895391" cy="1508018"/>
                  <a:chOff x="6224433" y="3518152"/>
                  <a:chExt cx="1895391" cy="1508018"/>
                </a:xfrm>
              </p:grpSpPr>
              <p:grpSp>
                <p:nvGrpSpPr>
                  <p:cNvPr id="2351" name="Google Shape;2351;p72"/>
                  <p:cNvGrpSpPr/>
                  <p:nvPr/>
                </p:nvGrpSpPr>
                <p:grpSpPr>
                  <a:xfrm>
                    <a:off x="6224433" y="3719840"/>
                    <a:ext cx="1895391" cy="1306330"/>
                    <a:chOff x="6224433" y="3719840"/>
                    <a:chExt cx="1895391" cy="1306330"/>
                  </a:xfrm>
                </p:grpSpPr>
                <p:sp>
                  <p:nvSpPr>
                    <p:cNvPr id="2352" name="Google Shape;2352;p72"/>
                    <p:cNvSpPr/>
                    <p:nvPr/>
                  </p:nvSpPr>
                  <p:spPr>
                    <a:xfrm>
                      <a:off x="6224433" y="3719840"/>
                      <a:ext cx="1895391" cy="1306330"/>
                    </a:xfrm>
                    <a:custGeom>
                      <a:rect b="b" l="l" r="r" t="t"/>
                      <a:pathLst>
                        <a:path extrusionOk="0" h="1306330" w="1895391">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6"/>
                            <a:pt x="1860850" y="0"/>
                            <a:pt x="1818262" y="0"/>
                          </a:cubicBez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53" name="Google Shape;2353;p72"/>
                    <p:cNvSpPr/>
                    <p:nvPr/>
                  </p:nvSpPr>
                  <p:spPr>
                    <a:xfrm>
                      <a:off x="6286910" y="3782308"/>
                      <a:ext cx="1770438" cy="1181395"/>
                    </a:xfrm>
                    <a:custGeom>
                      <a:rect b="b" l="l" r="r" t="t"/>
                      <a:pathLst>
                        <a:path extrusionOk="0" h="1181395" w="1770438">
                          <a:moveTo>
                            <a:pt x="1702110" y="0"/>
                          </a:moveTo>
                          <a:lnTo>
                            <a:pt x="68328" y="0"/>
                          </a:lnTo>
                          <a:cubicBezTo>
                            <a:pt x="30587" y="0"/>
                            <a:pt x="0" y="30582"/>
                            <a:pt x="0" y="68319"/>
                          </a:cubicBezTo>
                          <a:lnTo>
                            <a:pt x="0" y="1113077"/>
                          </a:lnTo>
                          <a:cubicBezTo>
                            <a:pt x="0" y="1150813"/>
                            <a:pt x="30587" y="1181395"/>
                            <a:pt x="68328"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354" name="Google Shape;2354;p72"/>
                  <p:cNvGrpSpPr/>
                  <p:nvPr/>
                </p:nvGrpSpPr>
                <p:grpSpPr>
                  <a:xfrm>
                    <a:off x="6397140" y="3633053"/>
                    <a:ext cx="379179" cy="225161"/>
                    <a:chOff x="6397140" y="3633053"/>
                    <a:chExt cx="379179" cy="225161"/>
                  </a:xfrm>
                </p:grpSpPr>
                <p:sp>
                  <p:nvSpPr>
                    <p:cNvPr id="2355" name="Google Shape;2355;p72"/>
                    <p:cNvSpPr/>
                    <p:nvPr/>
                  </p:nvSpPr>
                  <p:spPr>
                    <a:xfrm>
                      <a:off x="6397140" y="3633053"/>
                      <a:ext cx="195041" cy="225161"/>
                    </a:xfrm>
                    <a:custGeom>
                      <a:rect b="b" l="l" r="r" t="t"/>
                      <a:pathLst>
                        <a:path extrusionOk="0" h="225161" w="195041">
                          <a:moveTo>
                            <a:pt x="195042" y="112592"/>
                          </a:moveTo>
                          <a:lnTo>
                            <a:pt x="0" y="225162"/>
                          </a:lnTo>
                          <a:lnTo>
                            <a:pt x="0" y="0"/>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56" name="Google Shape;2356;p72"/>
                    <p:cNvSpPr/>
                    <p:nvPr/>
                  </p:nvSpPr>
                  <p:spPr>
                    <a:xfrm>
                      <a:off x="6581301" y="3633053"/>
                      <a:ext cx="195018" cy="225161"/>
                    </a:xfrm>
                    <a:custGeom>
                      <a:rect b="b" l="l" r="r" t="t"/>
                      <a:pathLst>
                        <a:path extrusionOk="0" h="225161" w="195018">
                          <a:moveTo>
                            <a:pt x="195019" y="112592"/>
                          </a:moveTo>
                          <a:lnTo>
                            <a:pt x="0" y="225162"/>
                          </a:lnTo>
                          <a:lnTo>
                            <a:pt x="0" y="0"/>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357" name="Google Shape;2357;p72"/>
                  <p:cNvGrpSpPr/>
                  <p:nvPr/>
                </p:nvGrpSpPr>
                <p:grpSpPr>
                  <a:xfrm>
                    <a:off x="6871783" y="3518152"/>
                    <a:ext cx="1129009" cy="455900"/>
                    <a:chOff x="6871783" y="3518152"/>
                    <a:chExt cx="1129009" cy="455900"/>
                  </a:xfrm>
                </p:grpSpPr>
                <p:sp>
                  <p:nvSpPr>
                    <p:cNvPr id="2358" name="Google Shape;2358;p72"/>
                    <p:cNvSpPr/>
                    <p:nvPr/>
                  </p:nvSpPr>
                  <p:spPr>
                    <a:xfrm>
                      <a:off x="6901387" y="3547775"/>
                      <a:ext cx="1069802" cy="396701"/>
                    </a:xfrm>
                    <a:custGeom>
                      <a:rect b="b" l="l" r="r" t="t"/>
                      <a:pathLst>
                        <a:path extrusionOk="0" h="396701" w="1069802">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779" y="88798"/>
                            <a:pt x="980968" y="0"/>
                            <a:pt x="871423"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59" name="Google Shape;2359;p72"/>
                    <p:cNvSpPr/>
                    <p:nvPr/>
                  </p:nvSpPr>
                  <p:spPr>
                    <a:xfrm>
                      <a:off x="6871783" y="3518152"/>
                      <a:ext cx="1129009" cy="455900"/>
                    </a:xfrm>
                    <a:custGeom>
                      <a:rect b="b" l="l" r="r" t="t"/>
                      <a:pathLst>
                        <a:path extrusionOk="0" h="455900" w="1129009">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grpSp>
      <p:pic>
        <p:nvPicPr>
          <p:cNvPr descr="Background pattern&#10;&#10;Description automatically generated" id="2360" name="Google Shape;2360;p72"/>
          <p:cNvPicPr preferRelativeResize="0"/>
          <p:nvPr/>
        </p:nvPicPr>
        <p:blipFill rotWithShape="1">
          <a:blip r:embed="rId12">
            <a:alphaModFix/>
          </a:blip>
          <a:srcRect b="84089" l="-9441" r="10580" t="-3095"/>
          <a:stretch/>
        </p:blipFill>
        <p:spPr>
          <a:xfrm rot="-5400000">
            <a:off x="9205950" y="1780761"/>
            <a:ext cx="4729844" cy="1233285"/>
          </a:xfrm>
          <a:prstGeom prst="rect">
            <a:avLst/>
          </a:prstGeom>
          <a:noFill/>
          <a:ln>
            <a:noFill/>
          </a:ln>
        </p:spPr>
      </p:pic>
      <p:sp>
        <p:nvSpPr>
          <p:cNvPr id="2361" name="Google Shape;2361;p72"/>
          <p:cNvSpPr txBox="1"/>
          <p:nvPr/>
        </p:nvSpPr>
        <p:spPr>
          <a:xfrm>
            <a:off x="8499821" y="837810"/>
            <a:ext cx="2368500" cy="1077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s-ES" sz="1600" u="none" cap="none" strike="noStrike">
                <a:solidFill>
                  <a:srgbClr val="79527B"/>
                </a:solidFill>
                <a:latin typeface="Calibri"/>
                <a:ea typeface="Calibri"/>
                <a:cs typeface="Calibri"/>
                <a:sym typeface="Calibri"/>
              </a:rPr>
              <a:t>Realización de un análisis DAFO regional de la vulnerabilidad a las crisis y una auditoría de destinos </a:t>
            </a:r>
            <a:endParaRPr b="0" i="0" sz="1200" u="none" cap="none" strike="noStrike">
              <a:solidFill>
                <a:srgbClr val="000000"/>
              </a:solidFill>
              <a:latin typeface="Arial"/>
              <a:ea typeface="Arial"/>
              <a:cs typeface="Arial"/>
              <a:sym typeface="Arial"/>
            </a:endParaRPr>
          </a:p>
        </p:txBody>
      </p:sp>
      <p:sp>
        <p:nvSpPr>
          <p:cNvPr id="2362" name="Google Shape;2362;p72"/>
          <p:cNvSpPr txBox="1"/>
          <p:nvPr/>
        </p:nvSpPr>
        <p:spPr>
          <a:xfrm>
            <a:off x="563284" y="755365"/>
            <a:ext cx="1891673"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s-ES" sz="3200" u="none" cap="none" strike="noStrike">
                <a:solidFill>
                  <a:srgbClr val="79527B"/>
                </a:solidFill>
                <a:latin typeface="Calibri"/>
                <a:ea typeface="Calibri"/>
                <a:cs typeface="Calibri"/>
                <a:sym typeface="Calibri"/>
              </a:rPr>
              <a:t>Fase 1</a:t>
            </a:r>
            <a:r>
              <a:rPr b="1" i="0" lang="es-ES" sz="2400" u="none" cap="none" strike="noStrike">
                <a:solidFill>
                  <a:srgbClr val="79527B"/>
                </a:solidFill>
                <a:latin typeface="Calibri"/>
                <a:ea typeface="Calibri"/>
                <a:cs typeface="Calibri"/>
                <a:sym typeface="Calibri"/>
              </a:rPr>
              <a:t> </a:t>
            </a:r>
            <a:r>
              <a:rPr b="0" i="0" lang="es-ES" sz="2000" u="none" cap="none" strike="noStrike">
                <a:solidFill>
                  <a:srgbClr val="79527B"/>
                </a:solidFill>
                <a:latin typeface="Calibri"/>
                <a:ea typeface="Calibri"/>
                <a:cs typeface="Calibri"/>
                <a:sym typeface="Calibri"/>
              </a:rPr>
              <a:t>Preparación y mitigación</a:t>
            </a:r>
            <a:endParaRPr b="0" i="0" sz="1400" u="none" cap="none" strike="noStrike">
              <a:solidFill>
                <a:srgbClr val="000000"/>
              </a:solidFill>
              <a:latin typeface="Arial"/>
              <a:ea typeface="Arial"/>
              <a:cs typeface="Arial"/>
              <a:sym typeface="Arial"/>
            </a:endParaRPr>
          </a:p>
        </p:txBody>
      </p:sp>
      <p:sp>
        <p:nvSpPr>
          <p:cNvPr id="2363" name="Google Shape;2363;p72"/>
          <p:cNvSpPr txBox="1"/>
          <p:nvPr/>
        </p:nvSpPr>
        <p:spPr>
          <a:xfrm>
            <a:off x="567299" y="2687187"/>
            <a:ext cx="1764337" cy="113877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s-ES" sz="2800" u="none" cap="none" strike="noStrike">
                <a:solidFill>
                  <a:srgbClr val="F27954"/>
                </a:solidFill>
                <a:latin typeface="Calibri"/>
                <a:ea typeface="Calibri"/>
                <a:cs typeface="Calibri"/>
                <a:sym typeface="Calibri"/>
              </a:rPr>
              <a:t>Fase 2</a:t>
            </a:r>
            <a:r>
              <a:rPr b="1" i="0" lang="es-ES" sz="2400" u="none" cap="none" strike="noStrike">
                <a:solidFill>
                  <a:srgbClr val="F27954"/>
                </a:solidFill>
                <a:latin typeface="Calibri"/>
                <a:ea typeface="Calibri"/>
                <a:cs typeface="Calibri"/>
                <a:sym typeface="Calibri"/>
              </a:rPr>
              <a:t> </a:t>
            </a:r>
            <a:r>
              <a:rPr b="0" i="0" lang="es-ES" sz="2000" u="none" cap="none" strike="noStrike">
                <a:solidFill>
                  <a:srgbClr val="F27954"/>
                </a:solidFill>
                <a:latin typeface="Calibri"/>
                <a:ea typeface="Calibri"/>
                <a:cs typeface="Calibri"/>
                <a:sym typeface="Calibri"/>
              </a:rPr>
              <a:t>Planificación,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s-ES" sz="2000" u="none" cap="none" strike="noStrike">
                <a:solidFill>
                  <a:srgbClr val="F27954"/>
                </a:solidFill>
                <a:latin typeface="Calibri"/>
                <a:ea typeface="Calibri"/>
                <a:cs typeface="Calibri"/>
                <a:sym typeface="Calibri"/>
              </a:rPr>
              <a:t>respuesta</a:t>
            </a:r>
            <a:endParaRPr b="0" i="0" sz="1400" u="none" cap="none" strike="noStrike">
              <a:solidFill>
                <a:srgbClr val="000000"/>
              </a:solidFill>
              <a:latin typeface="Arial"/>
              <a:ea typeface="Arial"/>
              <a:cs typeface="Arial"/>
              <a:sym typeface="Arial"/>
            </a:endParaRPr>
          </a:p>
        </p:txBody>
      </p:sp>
      <p:sp>
        <p:nvSpPr>
          <p:cNvPr id="2364" name="Google Shape;2364;p72"/>
          <p:cNvSpPr txBox="1"/>
          <p:nvPr/>
        </p:nvSpPr>
        <p:spPr>
          <a:xfrm>
            <a:off x="606189" y="4839123"/>
            <a:ext cx="1618749" cy="150810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s-ES" sz="3200" u="none" cap="none" strike="noStrike">
                <a:solidFill>
                  <a:srgbClr val="44BAA9"/>
                </a:solidFill>
                <a:latin typeface="Calibri"/>
                <a:ea typeface="Calibri"/>
                <a:cs typeface="Calibri"/>
                <a:sym typeface="Calibri"/>
              </a:rPr>
              <a:t>Fase 3</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s-ES" sz="2000" u="none" cap="none" strike="noStrike">
                <a:solidFill>
                  <a:srgbClr val="44BAA9"/>
                </a:solidFill>
                <a:latin typeface="Calibri"/>
                <a:ea typeface="Calibri"/>
                <a:cs typeface="Calibri"/>
                <a:sym typeface="Calibri"/>
              </a:rPr>
              <a:t>Recuperación, reconstrucción, resistencia</a:t>
            </a:r>
            <a:endParaRPr b="0" i="0" sz="1400" u="none" cap="none" strike="noStrike">
              <a:solidFill>
                <a:srgbClr val="000000"/>
              </a:solidFill>
              <a:latin typeface="Arial"/>
              <a:ea typeface="Arial"/>
              <a:cs typeface="Arial"/>
              <a:sym typeface="Arial"/>
            </a:endParaRPr>
          </a:p>
        </p:txBody>
      </p:sp>
      <p:sp>
        <p:nvSpPr>
          <p:cNvPr id="2365" name="Google Shape;2365;p72"/>
          <p:cNvSpPr txBox="1"/>
          <p:nvPr/>
        </p:nvSpPr>
        <p:spPr>
          <a:xfrm>
            <a:off x="5606580" y="821497"/>
            <a:ext cx="22389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s-ES" sz="1600" u="none" cap="none" strike="noStrike">
                <a:solidFill>
                  <a:srgbClr val="79527B"/>
                </a:solidFill>
                <a:latin typeface="Calibri"/>
                <a:ea typeface="Calibri"/>
                <a:cs typeface="Calibri"/>
                <a:sym typeface="Calibri"/>
              </a:rPr>
              <a:t>Creación de una asociación público-privada regional y de un equipo de gestión de crisis</a:t>
            </a:r>
            <a:endParaRPr b="0" i="0" sz="1200" u="none" cap="none" strike="noStrike">
              <a:solidFill>
                <a:srgbClr val="000000"/>
              </a:solidFill>
              <a:latin typeface="Arial"/>
              <a:ea typeface="Arial"/>
              <a:cs typeface="Arial"/>
              <a:sym typeface="Arial"/>
            </a:endParaRPr>
          </a:p>
        </p:txBody>
      </p:sp>
      <p:sp>
        <p:nvSpPr>
          <p:cNvPr id="2366" name="Google Shape;2366;p72"/>
          <p:cNvSpPr txBox="1"/>
          <p:nvPr/>
        </p:nvSpPr>
        <p:spPr>
          <a:xfrm>
            <a:off x="2757709" y="3008200"/>
            <a:ext cx="22380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s-ES" sz="1600" u="none" cap="none" strike="noStrike">
                <a:solidFill>
                  <a:srgbClr val="F37C57"/>
                </a:solidFill>
                <a:latin typeface="Calibri"/>
                <a:ea typeface="Calibri"/>
                <a:cs typeface="Calibri"/>
                <a:sym typeface="Calibri"/>
              </a:rPr>
              <a:t>Desarrollar una estrategia regional de gestión de crisis </a:t>
            </a:r>
            <a:r>
              <a:rPr b="0" i="1" lang="es-ES" sz="1600" u="none" cap="none" strike="noStrike">
                <a:solidFill>
                  <a:srgbClr val="F37C57"/>
                </a:solidFill>
                <a:latin typeface="Calibri"/>
                <a:ea typeface="Calibri"/>
                <a:cs typeface="Calibri"/>
                <a:sym typeface="Calibri"/>
              </a:rPr>
              <a:t>(planificación de la mitigación a largo plazo)</a:t>
            </a:r>
            <a:endParaRPr b="0" i="0" sz="1200" u="none" cap="none" strike="noStrike">
              <a:solidFill>
                <a:srgbClr val="000000"/>
              </a:solidFill>
              <a:latin typeface="Arial"/>
              <a:ea typeface="Arial"/>
              <a:cs typeface="Arial"/>
              <a:sym typeface="Arial"/>
            </a:endParaRPr>
          </a:p>
        </p:txBody>
      </p:sp>
      <p:sp>
        <p:nvSpPr>
          <p:cNvPr id="2367" name="Google Shape;2367;p72"/>
          <p:cNvSpPr txBox="1"/>
          <p:nvPr/>
        </p:nvSpPr>
        <p:spPr>
          <a:xfrm>
            <a:off x="8509929" y="2985988"/>
            <a:ext cx="23073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s-ES" sz="1600" u="none" cap="none" strike="noStrike">
                <a:solidFill>
                  <a:srgbClr val="F37C57"/>
                </a:solidFill>
                <a:latin typeface="Calibri"/>
                <a:ea typeface="Calibri"/>
                <a:cs typeface="Calibri"/>
                <a:sym typeface="Calibri"/>
              </a:rPr>
              <a:t>Activación de la respuesta y comunicación con la industria para la colaboración regional</a:t>
            </a:r>
            <a:endParaRPr b="0" i="0" sz="1200" u="none" cap="none" strike="noStrike">
              <a:solidFill>
                <a:srgbClr val="000000"/>
              </a:solidFill>
              <a:latin typeface="Arial"/>
              <a:ea typeface="Arial"/>
              <a:cs typeface="Arial"/>
              <a:sym typeface="Arial"/>
            </a:endParaRPr>
          </a:p>
        </p:txBody>
      </p:sp>
      <p:sp>
        <p:nvSpPr>
          <p:cNvPr id="2368" name="Google Shape;2368;p72"/>
          <p:cNvSpPr txBox="1"/>
          <p:nvPr/>
        </p:nvSpPr>
        <p:spPr>
          <a:xfrm>
            <a:off x="8456229" y="5231762"/>
            <a:ext cx="24147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s-ES" sz="1600" u="none" cap="none" strike="noStrike">
                <a:solidFill>
                  <a:srgbClr val="3AA091"/>
                </a:solidFill>
                <a:latin typeface="Calibri"/>
                <a:ea typeface="Calibri"/>
                <a:cs typeface="Calibri"/>
                <a:sym typeface="Calibri"/>
              </a:rPr>
              <a:t>Recuperación, reconstrucción y resiliencia regionales: hacia una "nueva norma" tras la crisis</a:t>
            </a:r>
            <a:endParaRPr b="0" i="0" sz="1100" u="none" cap="none" strike="noStrike">
              <a:solidFill>
                <a:srgbClr val="000000"/>
              </a:solidFill>
              <a:latin typeface="Arial"/>
              <a:ea typeface="Arial"/>
              <a:cs typeface="Arial"/>
              <a:sym typeface="Arial"/>
            </a:endParaRPr>
          </a:p>
        </p:txBody>
      </p:sp>
      <p:sp>
        <p:nvSpPr>
          <p:cNvPr id="2369" name="Google Shape;2369;p72"/>
          <p:cNvSpPr txBox="1"/>
          <p:nvPr/>
        </p:nvSpPr>
        <p:spPr>
          <a:xfrm>
            <a:off x="2696985" y="777931"/>
            <a:ext cx="2243609"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rgbClr val="79527B"/>
                </a:solidFill>
                <a:latin typeface="Calibri"/>
                <a:ea typeface="Calibri"/>
                <a:cs typeface="Calibri"/>
                <a:sym typeface="Calibri"/>
              </a:rPr>
              <a:t>Introducción a la gestión del turismo regional de crisis y sus complejidades</a:t>
            </a:r>
            <a:endParaRPr b="0" i="0" sz="1400" u="none" cap="none" strike="noStrike">
              <a:solidFill>
                <a:srgbClr val="000000"/>
              </a:solidFill>
              <a:latin typeface="Arial"/>
              <a:ea typeface="Arial"/>
              <a:cs typeface="Arial"/>
              <a:sym typeface="Arial"/>
            </a:endParaRPr>
          </a:p>
        </p:txBody>
      </p:sp>
      <p:sp>
        <p:nvSpPr>
          <p:cNvPr id="2370" name="Google Shape;2370;p72"/>
          <p:cNvSpPr txBox="1"/>
          <p:nvPr/>
        </p:nvSpPr>
        <p:spPr>
          <a:xfrm>
            <a:off x="5719842" y="3000513"/>
            <a:ext cx="22335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s-ES" sz="1600" u="none" cap="none" strike="noStrike">
                <a:solidFill>
                  <a:srgbClr val="F37C57"/>
                </a:solidFill>
                <a:latin typeface="Calibri"/>
                <a:ea typeface="Calibri"/>
                <a:cs typeface="Calibri"/>
                <a:sym typeface="Calibri"/>
              </a:rPr>
              <a:t>Desarrollar un Plan Regional de Respuesta a la Gestión de Crisis </a:t>
            </a:r>
            <a:r>
              <a:rPr b="0" i="1" lang="es-ES" sz="1600" u="none" cap="none" strike="noStrike">
                <a:solidFill>
                  <a:srgbClr val="F37C57"/>
                </a:solidFill>
                <a:latin typeface="Calibri"/>
                <a:ea typeface="Calibri"/>
                <a:cs typeface="Calibri"/>
                <a:sym typeface="Calibri"/>
              </a:rPr>
              <a:t>(Plan de Respuesta a Corto Plazo)</a:t>
            </a:r>
            <a:endParaRPr b="0" i="0" sz="1200" u="none" cap="none" strike="noStrike">
              <a:solidFill>
                <a:srgbClr val="000000"/>
              </a:solidFill>
              <a:latin typeface="Arial"/>
              <a:ea typeface="Arial"/>
              <a:cs typeface="Arial"/>
              <a:sym typeface="Arial"/>
            </a:endParaRPr>
          </a:p>
        </p:txBody>
      </p:sp>
      <p:sp>
        <p:nvSpPr>
          <p:cNvPr id="2371" name="Google Shape;2371;p72"/>
          <p:cNvSpPr txBox="1"/>
          <p:nvPr/>
        </p:nvSpPr>
        <p:spPr>
          <a:xfrm>
            <a:off x="2696985" y="5331565"/>
            <a:ext cx="2329500" cy="969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900"/>
              <a:buFont typeface="Arial"/>
              <a:buNone/>
            </a:pPr>
            <a:r>
              <a:rPr b="0" i="0" lang="es-ES" sz="1900" u="none" cap="none" strike="noStrike">
                <a:solidFill>
                  <a:srgbClr val="3AA091"/>
                </a:solidFill>
                <a:latin typeface="Calibri"/>
                <a:ea typeface="Calibri"/>
                <a:cs typeface="Calibri"/>
                <a:sym typeface="Calibri"/>
              </a:rPr>
              <a:t>Estrategia de comunicación y relaciones públicas</a:t>
            </a:r>
            <a:endParaRPr b="0" i="0" sz="1300" u="none" cap="none" strike="noStrike">
              <a:solidFill>
                <a:srgbClr val="000000"/>
              </a:solidFill>
              <a:latin typeface="Arial"/>
              <a:ea typeface="Arial"/>
              <a:cs typeface="Arial"/>
              <a:sym typeface="Arial"/>
            </a:endParaRPr>
          </a:p>
        </p:txBody>
      </p:sp>
      <p:sp>
        <p:nvSpPr>
          <p:cNvPr id="2372" name="Google Shape;2372;p72"/>
          <p:cNvSpPr txBox="1"/>
          <p:nvPr/>
        </p:nvSpPr>
        <p:spPr>
          <a:xfrm>
            <a:off x="3669414" y="351112"/>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79527B"/>
                </a:solidFill>
                <a:latin typeface="Calibri"/>
                <a:ea typeface="Calibri"/>
                <a:cs typeface="Calibri"/>
                <a:sym typeface="Calibri"/>
              </a:rPr>
              <a:t>Módulo 1</a:t>
            </a:r>
            <a:endParaRPr b="0" i="0" sz="1400" u="none" cap="none" strike="noStrike">
              <a:solidFill>
                <a:srgbClr val="000000"/>
              </a:solidFill>
              <a:latin typeface="Arial"/>
              <a:ea typeface="Arial"/>
              <a:cs typeface="Arial"/>
              <a:sym typeface="Arial"/>
            </a:endParaRPr>
          </a:p>
        </p:txBody>
      </p:sp>
      <p:sp>
        <p:nvSpPr>
          <p:cNvPr id="2373" name="Google Shape;2373;p72"/>
          <p:cNvSpPr txBox="1"/>
          <p:nvPr/>
        </p:nvSpPr>
        <p:spPr>
          <a:xfrm>
            <a:off x="6453344" y="377865"/>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79527B"/>
                </a:solidFill>
                <a:latin typeface="Calibri"/>
                <a:ea typeface="Calibri"/>
                <a:cs typeface="Calibri"/>
                <a:sym typeface="Calibri"/>
              </a:rPr>
              <a:t>Módulo 2</a:t>
            </a:r>
            <a:endParaRPr b="0" i="0" sz="1400" u="none" cap="none" strike="noStrike">
              <a:solidFill>
                <a:srgbClr val="000000"/>
              </a:solidFill>
              <a:latin typeface="Arial"/>
              <a:ea typeface="Arial"/>
              <a:cs typeface="Arial"/>
              <a:sym typeface="Arial"/>
            </a:endParaRPr>
          </a:p>
        </p:txBody>
      </p:sp>
      <p:sp>
        <p:nvSpPr>
          <p:cNvPr id="2374" name="Google Shape;2374;p72"/>
          <p:cNvSpPr txBox="1"/>
          <p:nvPr/>
        </p:nvSpPr>
        <p:spPr>
          <a:xfrm>
            <a:off x="9391403" y="352064"/>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79527B"/>
                </a:solidFill>
                <a:latin typeface="Calibri"/>
                <a:ea typeface="Calibri"/>
                <a:cs typeface="Calibri"/>
                <a:sym typeface="Calibri"/>
              </a:rPr>
              <a:t>Módulo 3</a:t>
            </a:r>
            <a:endParaRPr b="0" i="0" sz="1400" u="none" cap="none" strike="noStrike">
              <a:solidFill>
                <a:srgbClr val="000000"/>
              </a:solidFill>
              <a:latin typeface="Arial"/>
              <a:ea typeface="Arial"/>
              <a:cs typeface="Arial"/>
              <a:sym typeface="Arial"/>
            </a:endParaRPr>
          </a:p>
        </p:txBody>
      </p:sp>
      <p:sp>
        <p:nvSpPr>
          <p:cNvPr id="2375" name="Google Shape;2375;p72"/>
          <p:cNvSpPr txBox="1"/>
          <p:nvPr/>
        </p:nvSpPr>
        <p:spPr>
          <a:xfrm>
            <a:off x="3652173" y="2625371"/>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F27954"/>
                </a:solidFill>
                <a:latin typeface="Calibri"/>
                <a:ea typeface="Calibri"/>
                <a:cs typeface="Calibri"/>
                <a:sym typeface="Calibri"/>
              </a:rPr>
              <a:t>Módulo 4</a:t>
            </a:r>
            <a:endParaRPr b="0" i="0" sz="1400" u="none" cap="none" strike="noStrike">
              <a:solidFill>
                <a:srgbClr val="000000"/>
              </a:solidFill>
              <a:latin typeface="Arial"/>
              <a:ea typeface="Arial"/>
              <a:cs typeface="Arial"/>
              <a:sym typeface="Arial"/>
            </a:endParaRPr>
          </a:p>
        </p:txBody>
      </p:sp>
      <p:sp>
        <p:nvSpPr>
          <p:cNvPr id="2376" name="Google Shape;2376;p72"/>
          <p:cNvSpPr txBox="1"/>
          <p:nvPr/>
        </p:nvSpPr>
        <p:spPr>
          <a:xfrm>
            <a:off x="6491070" y="2609242"/>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F27954"/>
                </a:solidFill>
                <a:latin typeface="Calibri"/>
                <a:ea typeface="Calibri"/>
                <a:cs typeface="Calibri"/>
                <a:sym typeface="Calibri"/>
              </a:rPr>
              <a:t>Módulo 5</a:t>
            </a:r>
            <a:endParaRPr b="0" i="0" sz="1400" u="none" cap="none" strike="noStrike">
              <a:solidFill>
                <a:srgbClr val="000000"/>
              </a:solidFill>
              <a:latin typeface="Arial"/>
              <a:ea typeface="Arial"/>
              <a:cs typeface="Arial"/>
              <a:sym typeface="Arial"/>
            </a:endParaRPr>
          </a:p>
        </p:txBody>
      </p:sp>
      <p:sp>
        <p:nvSpPr>
          <p:cNvPr id="2377" name="Google Shape;2377;p72"/>
          <p:cNvSpPr txBox="1"/>
          <p:nvPr/>
        </p:nvSpPr>
        <p:spPr>
          <a:xfrm>
            <a:off x="9318312" y="2615458"/>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F27954"/>
                </a:solidFill>
                <a:latin typeface="Calibri"/>
                <a:ea typeface="Calibri"/>
                <a:cs typeface="Calibri"/>
                <a:sym typeface="Calibri"/>
              </a:rPr>
              <a:t>Módulo 6</a:t>
            </a:r>
            <a:endParaRPr b="0" i="0" sz="1400" u="none" cap="none" strike="noStrike">
              <a:solidFill>
                <a:srgbClr val="000000"/>
              </a:solidFill>
              <a:latin typeface="Arial"/>
              <a:ea typeface="Arial"/>
              <a:cs typeface="Arial"/>
              <a:sym typeface="Arial"/>
            </a:endParaRPr>
          </a:p>
        </p:txBody>
      </p:sp>
      <p:sp>
        <p:nvSpPr>
          <p:cNvPr id="2378" name="Google Shape;2378;p72"/>
          <p:cNvSpPr txBox="1"/>
          <p:nvPr/>
        </p:nvSpPr>
        <p:spPr>
          <a:xfrm>
            <a:off x="3570360" y="4830332"/>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44BAA9"/>
                </a:solidFill>
                <a:latin typeface="Calibri"/>
                <a:ea typeface="Calibri"/>
                <a:cs typeface="Calibri"/>
                <a:sym typeface="Calibri"/>
              </a:rPr>
              <a:t>Módulo 7</a:t>
            </a:r>
            <a:endParaRPr b="0" i="0" sz="1400" u="none" cap="none" strike="noStrike">
              <a:solidFill>
                <a:srgbClr val="000000"/>
              </a:solidFill>
              <a:latin typeface="Arial"/>
              <a:ea typeface="Arial"/>
              <a:cs typeface="Arial"/>
              <a:sym typeface="Arial"/>
            </a:endParaRPr>
          </a:p>
        </p:txBody>
      </p:sp>
      <p:sp>
        <p:nvSpPr>
          <p:cNvPr id="2379" name="Google Shape;2379;p72"/>
          <p:cNvSpPr txBox="1"/>
          <p:nvPr/>
        </p:nvSpPr>
        <p:spPr>
          <a:xfrm>
            <a:off x="5568959" y="5366361"/>
            <a:ext cx="2400000" cy="969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900"/>
              <a:buFont typeface="Arial"/>
              <a:buNone/>
            </a:pPr>
            <a:r>
              <a:rPr b="0" i="0" lang="es-ES" sz="1900" u="none" cap="none" strike="noStrike">
                <a:solidFill>
                  <a:srgbClr val="3AA091"/>
                </a:solidFill>
                <a:latin typeface="Calibri"/>
                <a:ea typeface="Calibri"/>
                <a:cs typeface="Calibri"/>
                <a:sym typeface="Calibri"/>
              </a:rPr>
              <a:t>Marketing estratégico regional de respuesta a crisis y recuperación</a:t>
            </a:r>
            <a:endParaRPr b="0" i="0" sz="1300" u="none" cap="none" strike="noStrike">
              <a:solidFill>
                <a:srgbClr val="000000"/>
              </a:solidFill>
              <a:latin typeface="Arial"/>
              <a:ea typeface="Arial"/>
              <a:cs typeface="Arial"/>
              <a:sym typeface="Arial"/>
            </a:endParaRPr>
          </a:p>
        </p:txBody>
      </p:sp>
      <p:sp>
        <p:nvSpPr>
          <p:cNvPr id="2380" name="Google Shape;2380;p72"/>
          <p:cNvSpPr txBox="1"/>
          <p:nvPr/>
        </p:nvSpPr>
        <p:spPr>
          <a:xfrm>
            <a:off x="6453344" y="4857275"/>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44BAA9"/>
                </a:solidFill>
                <a:latin typeface="Calibri"/>
                <a:ea typeface="Calibri"/>
                <a:cs typeface="Calibri"/>
                <a:sym typeface="Calibri"/>
              </a:rPr>
              <a:t>Módulo 8</a:t>
            </a:r>
            <a:endParaRPr b="0" i="0" sz="1400" u="none" cap="none" strike="noStrike">
              <a:solidFill>
                <a:srgbClr val="000000"/>
              </a:solidFill>
              <a:latin typeface="Arial"/>
              <a:ea typeface="Arial"/>
              <a:cs typeface="Arial"/>
              <a:sym typeface="Arial"/>
            </a:endParaRPr>
          </a:p>
        </p:txBody>
      </p:sp>
      <p:sp>
        <p:nvSpPr>
          <p:cNvPr id="2381" name="Google Shape;2381;p72"/>
          <p:cNvSpPr txBox="1"/>
          <p:nvPr/>
        </p:nvSpPr>
        <p:spPr>
          <a:xfrm>
            <a:off x="9360735" y="4839123"/>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44BAA9"/>
                </a:solidFill>
                <a:latin typeface="Calibri"/>
                <a:ea typeface="Calibri"/>
                <a:cs typeface="Calibri"/>
                <a:sym typeface="Calibri"/>
              </a:rPr>
              <a:t>Módulo 9</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5" name="Shape 2385"/>
        <p:cNvGrpSpPr/>
        <p:nvPr/>
      </p:nvGrpSpPr>
      <p:grpSpPr>
        <a:xfrm>
          <a:off x="0" y="0"/>
          <a:ext cx="0" cy="0"/>
          <a:chOff x="0" y="0"/>
          <a:chExt cx="0" cy="0"/>
        </a:xfrm>
      </p:grpSpPr>
      <p:sp>
        <p:nvSpPr>
          <p:cNvPr id="2386" name="Google Shape;2386;p73"/>
          <p:cNvSpPr txBox="1"/>
          <p:nvPr>
            <p:ph idx="1" type="body"/>
          </p:nvPr>
        </p:nvSpPr>
        <p:spPr>
          <a:xfrm>
            <a:off x="7723301" y="3283370"/>
            <a:ext cx="3704362" cy="36192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1800"/>
              <a:buNone/>
            </a:pPr>
            <a:r>
              <a:rPr lang="es-ES" sz="1800" u="sng">
                <a:solidFill>
                  <a:schemeClr val="hlink"/>
                </a:solidFill>
                <a:hlinkClick r:id="rId3"/>
              </a:rPr>
              <a:t>https://www.tourismrecovery.eu/</a:t>
            </a:r>
            <a:r>
              <a:rPr lang="es-ES" sz="1800"/>
              <a:t> </a:t>
            </a:r>
            <a:endParaRPr/>
          </a:p>
        </p:txBody>
      </p:sp>
      <p:sp>
        <p:nvSpPr>
          <p:cNvPr id="2387" name="Google Shape;2387;p73"/>
          <p:cNvSpPr txBox="1"/>
          <p:nvPr>
            <p:ph idx="2" type="body"/>
          </p:nvPr>
        </p:nvSpPr>
        <p:spPr>
          <a:xfrm>
            <a:off x="7794217" y="4515939"/>
            <a:ext cx="4075054" cy="361924"/>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Clr>
                <a:schemeClr val="lt1"/>
              </a:buClr>
              <a:buSzPct val="100000"/>
              <a:buNone/>
            </a:pPr>
            <a:r>
              <a:rPr lang="es-ES" sz="1800" u="sng">
                <a:solidFill>
                  <a:schemeClr val="hlink"/>
                </a:solidFill>
                <a:hlinkClick r:id="rId4"/>
              </a:rPr>
              <a:t>Momentum, Irlanda Desarrollador de módulos</a:t>
            </a:r>
            <a:endParaRPr/>
          </a:p>
        </p:txBody>
      </p:sp>
      <p:sp>
        <p:nvSpPr>
          <p:cNvPr id="2388" name="Google Shape;2388;p73"/>
          <p:cNvSpPr txBox="1"/>
          <p:nvPr>
            <p:ph idx="3" type="body"/>
          </p:nvPr>
        </p:nvSpPr>
        <p:spPr>
          <a:xfrm>
            <a:off x="7794217" y="3887349"/>
            <a:ext cx="3770253" cy="36192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800"/>
              <a:buNone/>
            </a:pPr>
            <a:r>
              <a:rPr lang="es-ES" sz="1800" u="sng">
                <a:solidFill>
                  <a:schemeClr val="hlink"/>
                </a:solidFill>
                <a:hlinkClick r:id="rId5"/>
              </a:rPr>
              <a:t>Facebook</a:t>
            </a:r>
            <a:endParaRPr/>
          </a:p>
        </p:txBody>
      </p:sp>
      <p:sp>
        <p:nvSpPr>
          <p:cNvPr id="2389" name="Google Shape;2389;p73"/>
          <p:cNvSpPr txBox="1"/>
          <p:nvPr>
            <p:ph idx="5" type="body"/>
          </p:nvPr>
        </p:nvSpPr>
        <p:spPr>
          <a:xfrm>
            <a:off x="322729" y="2735673"/>
            <a:ext cx="6096000" cy="2867268"/>
          </a:xfrm>
          <a:prstGeom prst="rect">
            <a:avLst/>
          </a:prstGeom>
          <a:noFill/>
          <a:ln>
            <a:noFill/>
          </a:ln>
        </p:spPr>
        <p:txBody>
          <a:bodyPr anchorCtr="0" anchor="ctr" bIns="45700" lIns="91425" spcFirstLastPara="1" rIns="91425" wrap="square" tIns="45700">
            <a:normAutofit fontScale="25000" lnSpcReduction="20000"/>
          </a:bodyPr>
          <a:lstStyle/>
          <a:p>
            <a:pPr indent="0" lvl="0" marL="0" rtl="0" algn="l">
              <a:lnSpc>
                <a:spcPct val="120000"/>
              </a:lnSpc>
              <a:spcBef>
                <a:spcPts val="0"/>
              </a:spcBef>
              <a:spcAft>
                <a:spcPts val="0"/>
              </a:spcAft>
              <a:buClr>
                <a:schemeClr val="lt1"/>
              </a:buClr>
              <a:buSzPct val="100000"/>
              <a:buNone/>
            </a:pPr>
            <a:r>
              <a:rPr b="1" lang="es-ES" sz="11000"/>
              <a:t>Bien hecho</a:t>
            </a:r>
            <a:endParaRPr/>
          </a:p>
          <a:p>
            <a:pPr indent="0" lvl="0" marL="0" rtl="0" algn="l">
              <a:lnSpc>
                <a:spcPct val="120000"/>
              </a:lnSpc>
              <a:spcBef>
                <a:spcPts val="0"/>
              </a:spcBef>
              <a:spcAft>
                <a:spcPts val="0"/>
              </a:spcAft>
              <a:buClr>
                <a:schemeClr val="lt1"/>
              </a:buClr>
              <a:buSzPct val="100000"/>
              <a:buNone/>
            </a:pPr>
            <a:r>
              <a:rPr lang="es-ES" sz="7400"/>
              <a:t>Ha terminado </a:t>
            </a:r>
            <a:endParaRPr/>
          </a:p>
          <a:p>
            <a:pPr indent="0" lvl="0" marL="0" rtl="0" algn="l">
              <a:lnSpc>
                <a:spcPct val="120000"/>
              </a:lnSpc>
              <a:spcBef>
                <a:spcPts val="0"/>
              </a:spcBef>
              <a:spcAft>
                <a:spcPts val="0"/>
              </a:spcAft>
              <a:buClr>
                <a:schemeClr val="lt1"/>
              </a:buClr>
              <a:buSzPct val="100000"/>
              <a:buNone/>
            </a:pPr>
            <a:r>
              <a:rPr b="1" lang="es-ES" sz="7400"/>
              <a:t>Módulo 6 </a:t>
            </a:r>
            <a:r>
              <a:rPr lang="es-ES" sz="7600"/>
              <a:t>Activación de la respuesta y comunicación con la industria para la colaboración regional</a:t>
            </a:r>
            <a:endParaRPr/>
          </a:p>
          <a:p>
            <a:pPr indent="0" lvl="0" marL="0" rtl="0" algn="l">
              <a:lnSpc>
                <a:spcPct val="120000"/>
              </a:lnSpc>
              <a:spcBef>
                <a:spcPts val="0"/>
              </a:spcBef>
              <a:spcAft>
                <a:spcPts val="0"/>
              </a:spcAft>
              <a:buClr>
                <a:schemeClr val="lt1"/>
              </a:buClr>
              <a:buSzPct val="100000"/>
              <a:buNone/>
            </a:pPr>
            <a:r>
              <a:t/>
            </a:r>
            <a:endParaRPr sz="7400"/>
          </a:p>
          <a:p>
            <a:pPr indent="0" lvl="0" marL="0" rtl="0" algn="l">
              <a:lnSpc>
                <a:spcPct val="120000"/>
              </a:lnSpc>
              <a:spcBef>
                <a:spcPts val="0"/>
              </a:spcBef>
              <a:spcAft>
                <a:spcPts val="0"/>
              </a:spcAft>
              <a:buClr>
                <a:schemeClr val="lt1"/>
              </a:buClr>
              <a:buSzPct val="100000"/>
              <a:buNone/>
            </a:pPr>
            <a:r>
              <a:rPr lang="es-ES" sz="7400"/>
              <a:t>Prepárese para </a:t>
            </a:r>
            <a:endParaRPr/>
          </a:p>
          <a:p>
            <a:pPr indent="0" lvl="0" marL="0" rtl="0" algn="l">
              <a:lnSpc>
                <a:spcPct val="120000"/>
              </a:lnSpc>
              <a:spcBef>
                <a:spcPts val="0"/>
              </a:spcBef>
              <a:spcAft>
                <a:spcPts val="0"/>
              </a:spcAft>
              <a:buClr>
                <a:schemeClr val="lt1"/>
              </a:buClr>
              <a:buSzPct val="100000"/>
              <a:buNone/>
            </a:pPr>
            <a:r>
              <a:rPr b="1" lang="es-ES" sz="7400"/>
              <a:t>Módulo 7 </a:t>
            </a:r>
            <a:r>
              <a:rPr lang="es-ES" sz="7600"/>
              <a:t>Estrategia de comunicación y relaciones públicas y medios de comunicación</a:t>
            </a:r>
            <a:endParaRPr/>
          </a:p>
        </p:txBody>
      </p:sp>
      <p:pic>
        <p:nvPicPr>
          <p:cNvPr descr="Well Done Images – Browse 33,622 Stock Photos, Vectors, and Video | Adobe  Stock" id="2390" name="Google Shape;2390;p73"/>
          <p:cNvPicPr preferRelativeResize="0"/>
          <p:nvPr/>
        </p:nvPicPr>
        <p:blipFill rotWithShape="1">
          <a:blip r:embed="rId6">
            <a:alphaModFix/>
          </a:blip>
          <a:srcRect b="0" l="0" r="0" t="0"/>
          <a:stretch/>
        </p:blipFill>
        <p:spPr>
          <a:xfrm>
            <a:off x="5656730" y="212973"/>
            <a:ext cx="3594847" cy="2522700"/>
          </a:xfrm>
          <a:prstGeom prst="rect">
            <a:avLst/>
          </a:prstGeom>
          <a:noFill/>
          <a:ln>
            <a:noFill/>
          </a:ln>
        </p:spPr>
      </p:pic>
      <p:sp>
        <p:nvSpPr>
          <p:cNvPr id="2391" name="Google Shape;2391;p73"/>
          <p:cNvSpPr/>
          <p:nvPr/>
        </p:nvSpPr>
        <p:spPr>
          <a:xfrm>
            <a:off x="701913" y="5958576"/>
            <a:ext cx="6589536" cy="600164"/>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100"/>
              <a:buFont typeface="Arial"/>
              <a:buNone/>
            </a:pPr>
            <a:r>
              <a:rPr b="0" i="0" lang="es-ES" sz="1100" u="none" cap="none" strike="noStrike">
                <a:solidFill>
                  <a:srgbClr val="595A59"/>
                </a:solidFill>
                <a:latin typeface="Calibri"/>
                <a:ea typeface="Calibri"/>
                <a:cs typeface="Calibri"/>
                <a:sym typeface="Calibri"/>
              </a:rPr>
              <a:t>Este programa ha sido financiado con el apoyo de la Comisión Europea. El autor es el único responsable de esta publicación (comunicación)  y la Comisión no se hace responsable del uso que pueda hacerse de la información contenida en la misma 2020-1-UK01-KA203-079083</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3" name="Shape 1253"/>
        <p:cNvGrpSpPr/>
        <p:nvPr/>
      </p:nvGrpSpPr>
      <p:grpSpPr>
        <a:xfrm>
          <a:off x="0" y="0"/>
          <a:ext cx="0" cy="0"/>
          <a:chOff x="0" y="0"/>
          <a:chExt cx="0" cy="0"/>
        </a:xfrm>
      </p:grpSpPr>
      <p:pic>
        <p:nvPicPr>
          <p:cNvPr descr="A group of people sitting around a table with laptops and papers&#10;&#10;Description automatically generated with medium confidence" id="1254" name="Google Shape;1254;p8"/>
          <p:cNvPicPr preferRelativeResize="0"/>
          <p:nvPr>
            <p:ph idx="2" type="pic"/>
          </p:nvPr>
        </p:nvPicPr>
        <p:blipFill rotWithShape="1">
          <a:blip r:embed="rId3">
            <a:alphaModFix/>
          </a:blip>
          <a:srcRect b="4435" l="0" r="0" t="4435"/>
          <a:stretch/>
        </p:blipFill>
        <p:spPr>
          <a:xfrm>
            <a:off x="7431490" y="228600"/>
            <a:ext cx="4659043" cy="6362700"/>
          </a:xfrm>
          <a:prstGeom prst="rect">
            <a:avLst/>
          </a:prstGeom>
          <a:solidFill>
            <a:schemeClr val="lt1"/>
          </a:solidFill>
          <a:ln>
            <a:noFill/>
          </a:ln>
        </p:spPr>
      </p:pic>
      <p:sp>
        <p:nvSpPr>
          <p:cNvPr id="1255" name="Google Shape;1255;p8"/>
          <p:cNvSpPr txBox="1"/>
          <p:nvPr>
            <p:ph idx="4294967295" type="body"/>
          </p:nvPr>
        </p:nvSpPr>
        <p:spPr>
          <a:xfrm>
            <a:off x="1297885" y="1217422"/>
            <a:ext cx="5750615" cy="5373878"/>
          </a:xfrm>
          <a:prstGeom prst="rect">
            <a:avLst/>
          </a:prstGeom>
          <a:noFill/>
          <a:ln>
            <a:noFill/>
          </a:ln>
        </p:spPr>
        <p:txBody>
          <a:bodyPr anchorCtr="0" anchor="t" bIns="45700" lIns="91425" spcFirstLastPara="1" rIns="91425" wrap="square" tIns="45700">
            <a:normAutofit fontScale="85000" lnSpcReduction="10000"/>
          </a:bodyPr>
          <a:lstStyle/>
          <a:p>
            <a:pPr indent="0" lvl="0" marL="0" rtl="0" algn="l">
              <a:lnSpc>
                <a:spcPct val="100000"/>
              </a:lnSpc>
              <a:spcBef>
                <a:spcPts val="0"/>
              </a:spcBef>
              <a:spcAft>
                <a:spcPts val="0"/>
              </a:spcAft>
              <a:buClr>
                <a:schemeClr val="lt1"/>
              </a:buClr>
              <a:buSzPct val="100000"/>
              <a:buNone/>
            </a:pPr>
            <a:r>
              <a:rPr lang="es-ES">
                <a:solidFill>
                  <a:schemeClr val="lt1"/>
                </a:solidFill>
              </a:rPr>
              <a:t>El Equipo de Gestión de Crisis debe ser la primera persona con la que se contacte cuando se produzca una crisis turística regional. Necesitan </a:t>
            </a:r>
            <a:endParaRPr/>
          </a:p>
          <a:p>
            <a:pPr indent="0" lvl="0" marL="0" rtl="0" algn="l">
              <a:lnSpc>
                <a:spcPct val="100000"/>
              </a:lnSpc>
              <a:spcBef>
                <a:spcPts val="0"/>
              </a:spcBef>
              <a:spcAft>
                <a:spcPts val="0"/>
              </a:spcAft>
              <a:buClr>
                <a:srgbClr val="4D4D4D"/>
              </a:buClr>
              <a:buSzPct val="100000"/>
              <a:buNone/>
            </a:pPr>
            <a:r>
              <a:t/>
            </a:r>
            <a:endParaRPr>
              <a:solidFill>
                <a:schemeClr val="lt1"/>
              </a:solidFill>
            </a:endParaRPr>
          </a:p>
          <a:p>
            <a:pPr indent="0" lvl="0" marL="0" rtl="0" algn="l">
              <a:lnSpc>
                <a:spcPct val="100000"/>
              </a:lnSpc>
              <a:spcBef>
                <a:spcPts val="0"/>
              </a:spcBef>
              <a:spcAft>
                <a:spcPts val="0"/>
              </a:spcAft>
              <a:buClr>
                <a:schemeClr val="lt1"/>
              </a:buClr>
              <a:buSzPct val="100000"/>
              <a:buNone/>
            </a:pPr>
            <a:r>
              <a:rPr lang="es-ES">
                <a:solidFill>
                  <a:schemeClr val="lt1"/>
                </a:solidFill>
              </a:rPr>
              <a:t>En primer lugar, intentar evitar la pérdida o futura </a:t>
            </a:r>
            <a:r>
              <a:rPr b="1" lang="es-ES">
                <a:solidFill>
                  <a:schemeClr val="lt1"/>
                </a:solidFill>
              </a:rPr>
              <a:t>pérdida de vidas </a:t>
            </a:r>
            <a:r>
              <a:rPr lang="es-ES">
                <a:solidFill>
                  <a:schemeClr val="lt1"/>
                </a:solidFill>
              </a:rPr>
              <a:t>o lesiones o daños</a:t>
            </a:r>
            <a:endParaRPr/>
          </a:p>
          <a:p>
            <a:pPr indent="0" lvl="0" marL="0" rtl="0" algn="l">
              <a:lnSpc>
                <a:spcPct val="100000"/>
              </a:lnSpc>
              <a:spcBef>
                <a:spcPts val="0"/>
              </a:spcBef>
              <a:spcAft>
                <a:spcPts val="0"/>
              </a:spcAft>
              <a:buClr>
                <a:srgbClr val="4D4D4D"/>
              </a:buClr>
              <a:buSzPct val="100000"/>
              <a:buNone/>
            </a:pPr>
            <a:r>
              <a:t/>
            </a:r>
            <a:endParaRPr>
              <a:solidFill>
                <a:schemeClr val="lt1"/>
              </a:solidFill>
            </a:endParaRPr>
          </a:p>
          <a:p>
            <a:pPr indent="0" lvl="0" marL="0" rtl="0" algn="l">
              <a:lnSpc>
                <a:spcPct val="100000"/>
              </a:lnSpc>
              <a:spcBef>
                <a:spcPts val="0"/>
              </a:spcBef>
              <a:spcAft>
                <a:spcPts val="0"/>
              </a:spcAft>
              <a:buClr>
                <a:schemeClr val="lt1"/>
              </a:buClr>
              <a:buSzPct val="100000"/>
              <a:buNone/>
            </a:pPr>
            <a:r>
              <a:rPr b="1" lang="es-ES">
                <a:solidFill>
                  <a:schemeClr val="lt1"/>
                </a:solidFill>
              </a:rPr>
              <a:t>Contenga y mitigue </a:t>
            </a:r>
            <a:r>
              <a:rPr lang="es-ES">
                <a:solidFill>
                  <a:schemeClr val="lt1"/>
                </a:solidFill>
              </a:rPr>
              <a:t>la situación alertando a los equipos de respuesta, servicios de emergencia y voluntarios pertinentes.</a:t>
            </a:r>
            <a:endParaRPr/>
          </a:p>
          <a:p>
            <a:pPr indent="0" lvl="0" marL="0" rtl="0" algn="l">
              <a:lnSpc>
                <a:spcPct val="100000"/>
              </a:lnSpc>
              <a:spcBef>
                <a:spcPts val="0"/>
              </a:spcBef>
              <a:spcAft>
                <a:spcPts val="0"/>
              </a:spcAft>
              <a:buClr>
                <a:srgbClr val="4D4D4D"/>
              </a:buClr>
              <a:buSzPct val="100000"/>
              <a:buNone/>
            </a:pPr>
            <a:r>
              <a:t/>
            </a:r>
            <a:endParaRPr>
              <a:solidFill>
                <a:schemeClr val="lt1"/>
              </a:solidFill>
            </a:endParaRPr>
          </a:p>
          <a:p>
            <a:pPr indent="0" lvl="0" marL="0" rtl="0" algn="l">
              <a:lnSpc>
                <a:spcPct val="100000"/>
              </a:lnSpc>
              <a:spcBef>
                <a:spcPts val="0"/>
              </a:spcBef>
              <a:spcAft>
                <a:spcPts val="0"/>
              </a:spcAft>
              <a:buClr>
                <a:schemeClr val="lt1"/>
              </a:buClr>
              <a:buSzPct val="100000"/>
              <a:buNone/>
            </a:pPr>
            <a:r>
              <a:rPr lang="es-ES">
                <a:solidFill>
                  <a:schemeClr val="lt1"/>
                </a:solidFill>
              </a:rPr>
              <a:t>Reducir la conmoción y el impacto proporcionando apoyo a nivel local e industrial gestionando la crisis directamente y generando confianza y coherencia en la recuperación</a:t>
            </a:r>
            <a:endParaRPr/>
          </a:p>
        </p:txBody>
      </p:sp>
      <p:sp>
        <p:nvSpPr>
          <p:cNvPr id="1256" name="Google Shape;1256;p8"/>
          <p:cNvSpPr txBox="1"/>
          <p:nvPr>
            <p:ph idx="4294967295" type="body"/>
          </p:nvPr>
        </p:nvSpPr>
        <p:spPr>
          <a:xfrm>
            <a:off x="1043234" y="304399"/>
            <a:ext cx="6259915" cy="582221"/>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2800"/>
              <a:buNone/>
            </a:pPr>
            <a:r>
              <a:rPr b="1" lang="es-ES">
                <a:solidFill>
                  <a:schemeClr val="lt1"/>
                </a:solidFill>
              </a:rPr>
              <a:t>Activar el equipo de gestión de crisis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0" name="Shape 1260"/>
        <p:cNvGrpSpPr/>
        <p:nvPr/>
      </p:nvGrpSpPr>
      <p:grpSpPr>
        <a:xfrm>
          <a:off x="0" y="0"/>
          <a:ext cx="0" cy="0"/>
          <a:chOff x="0" y="0"/>
          <a:chExt cx="0" cy="0"/>
        </a:xfrm>
      </p:grpSpPr>
      <p:sp>
        <p:nvSpPr>
          <p:cNvPr id="1261" name="Google Shape;1261;p9"/>
          <p:cNvSpPr txBox="1"/>
          <p:nvPr>
            <p:ph idx="4294967295" type="body"/>
          </p:nvPr>
        </p:nvSpPr>
        <p:spPr>
          <a:xfrm>
            <a:off x="1247775" y="810821"/>
            <a:ext cx="5829299" cy="594240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170"/>
              <a:buNone/>
            </a:pPr>
            <a:r>
              <a:rPr lang="es-ES" sz="1970">
                <a:solidFill>
                  <a:schemeClr val="lt1"/>
                </a:solidFill>
              </a:rPr>
              <a:t>El </a:t>
            </a:r>
            <a:r>
              <a:rPr b="0" i="0" lang="es-ES" sz="1970">
                <a:solidFill>
                  <a:schemeClr val="lt1"/>
                </a:solidFill>
              </a:rPr>
              <a:t>CMP o </a:t>
            </a:r>
            <a:r>
              <a:rPr lang="es-ES" sz="1970">
                <a:solidFill>
                  <a:schemeClr val="lt1"/>
                </a:solidFill>
              </a:rPr>
              <a:t>Plan de Respuesta a </a:t>
            </a:r>
            <a:r>
              <a:rPr b="0" i="0" lang="es-ES" sz="1970">
                <a:solidFill>
                  <a:schemeClr val="lt1"/>
                </a:solidFill>
              </a:rPr>
              <a:t>la Gestión de Crisis </a:t>
            </a:r>
            <a:r>
              <a:rPr lang="es-ES" sz="1970">
                <a:solidFill>
                  <a:schemeClr val="lt1"/>
                </a:solidFill>
              </a:rPr>
              <a:t>es el primer lugar al que debe acudir un Equipo de Gestión de Crisis. Es la forma en que una región evita que una situación empeore. El CMP (véase el módulo 5) </a:t>
            </a:r>
            <a:r>
              <a:rPr b="0" i="0" lang="es-ES" sz="1970">
                <a:solidFill>
                  <a:schemeClr val="lt1"/>
                </a:solidFill>
              </a:rPr>
              <a:t>describe cómo reaccionará una región turística en caso de crisis. El plan debe identificar quién actuará y cuáles serán sus funciones. El objetivo de un plan de gestión de crisis es minimizar los daños y restablecer el funcionamiento de la empresa lo antes posible. El plan de gestión de crisis debe ser un documento vivo que el Equipo de Gestión de Crisis pueda consultar y actualizar de inmediato y con frecuencia. </a:t>
            </a:r>
            <a:endParaRPr sz="1970"/>
          </a:p>
          <a:p>
            <a:pPr indent="0" lvl="0" marL="0" rtl="0" algn="l">
              <a:lnSpc>
                <a:spcPct val="100000"/>
              </a:lnSpc>
              <a:spcBef>
                <a:spcPts val="0"/>
              </a:spcBef>
              <a:spcAft>
                <a:spcPts val="0"/>
              </a:spcAft>
              <a:buClr>
                <a:srgbClr val="4D4D4D"/>
              </a:buClr>
              <a:buSzPts val="2170"/>
              <a:buNone/>
            </a:pPr>
            <a:r>
              <a:t/>
            </a:r>
            <a:endParaRPr sz="1970">
              <a:solidFill>
                <a:schemeClr val="lt1"/>
              </a:solidFill>
            </a:endParaRPr>
          </a:p>
          <a:p>
            <a:pPr indent="0" lvl="0" marL="0" rtl="0" algn="l">
              <a:lnSpc>
                <a:spcPct val="100000"/>
              </a:lnSpc>
              <a:spcBef>
                <a:spcPts val="0"/>
              </a:spcBef>
              <a:spcAft>
                <a:spcPts val="0"/>
              </a:spcAft>
              <a:buClr>
                <a:schemeClr val="lt1"/>
              </a:buClr>
              <a:buSzPts val="2170"/>
              <a:buNone/>
            </a:pPr>
            <a:r>
              <a:rPr lang="es-ES" sz="1970">
                <a:solidFill>
                  <a:schemeClr val="lt1"/>
                </a:solidFill>
              </a:rPr>
              <a:t>Debe ser fácil de usar y funcionar como una lista de comprobación con toda la información clave pertinente a mano para que, cuando se produzca una crisis, el equipo </a:t>
            </a:r>
            <a:r>
              <a:rPr b="0" i="0" lang="es-ES" sz="1970">
                <a:solidFill>
                  <a:schemeClr val="lt1"/>
                </a:solidFill>
              </a:rPr>
              <a:t>pueda marcar lo que hay que hacer para responder a la crisis.</a:t>
            </a:r>
            <a:endParaRPr sz="1970"/>
          </a:p>
          <a:p>
            <a:pPr indent="0" lvl="0" marL="0" rtl="0" algn="l">
              <a:lnSpc>
                <a:spcPct val="100000"/>
              </a:lnSpc>
              <a:spcBef>
                <a:spcPts val="0"/>
              </a:spcBef>
              <a:spcAft>
                <a:spcPts val="0"/>
              </a:spcAft>
              <a:buClr>
                <a:srgbClr val="4D4D4D"/>
              </a:buClr>
              <a:buSzPts val="2170"/>
              <a:buNone/>
            </a:pPr>
            <a:r>
              <a:t/>
            </a:r>
            <a:endParaRPr b="0" i="0" sz="1970">
              <a:solidFill>
                <a:schemeClr val="lt1"/>
              </a:solidFill>
            </a:endParaRPr>
          </a:p>
          <a:p>
            <a:pPr indent="0" lvl="0" marL="0" rtl="0" algn="l">
              <a:lnSpc>
                <a:spcPct val="100000"/>
              </a:lnSpc>
              <a:spcBef>
                <a:spcPts val="0"/>
              </a:spcBef>
              <a:spcAft>
                <a:spcPts val="0"/>
              </a:spcAft>
              <a:buClr>
                <a:srgbClr val="4D4D4D"/>
              </a:buClr>
              <a:buSzPts val="2170"/>
              <a:buNone/>
            </a:pPr>
            <a:r>
              <a:t/>
            </a:r>
            <a:endParaRPr sz="1970">
              <a:solidFill>
                <a:schemeClr val="lt1"/>
              </a:solidFill>
            </a:endParaRPr>
          </a:p>
        </p:txBody>
      </p:sp>
      <p:sp>
        <p:nvSpPr>
          <p:cNvPr id="1262" name="Google Shape;1262;p9"/>
          <p:cNvSpPr txBox="1"/>
          <p:nvPr>
            <p:ph idx="4294967295" type="body"/>
          </p:nvPr>
        </p:nvSpPr>
        <p:spPr>
          <a:xfrm>
            <a:off x="1038225" y="228600"/>
            <a:ext cx="6259915" cy="582221"/>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2800"/>
              <a:buNone/>
            </a:pPr>
            <a:r>
              <a:rPr b="1" lang="es-ES">
                <a:solidFill>
                  <a:schemeClr val="lt1"/>
                </a:solidFill>
              </a:rPr>
              <a:t>Activar el Plan de Gestión de Crisis</a:t>
            </a:r>
            <a:endParaRPr/>
          </a:p>
        </p:txBody>
      </p:sp>
      <p:pic>
        <p:nvPicPr>
          <p:cNvPr descr="A picture containing person, indoor&#10;&#10;Description automatically generated" id="1263" name="Google Shape;1263;p9"/>
          <p:cNvPicPr preferRelativeResize="0"/>
          <p:nvPr>
            <p:ph idx="2" type="pic"/>
          </p:nvPr>
        </p:nvPicPr>
        <p:blipFill rotWithShape="1">
          <a:blip r:embed="rId3">
            <a:alphaModFix/>
          </a:blip>
          <a:srcRect b="4414" l="0" r="0" t="4413"/>
          <a:stretch/>
        </p:blipFill>
        <p:spPr>
          <a:xfrm>
            <a:off x="7441015" y="266700"/>
            <a:ext cx="4659043" cy="6362700"/>
          </a:xfrm>
          <a:prstGeom prst="rect">
            <a:avLst/>
          </a:prstGeom>
          <a:solidFill>
            <a:schemeClr val="lt1"/>
          </a:solid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