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Lst>
  <p:sldSz cy="6858000" cx="12192000"/>
  <p:notesSz cx="6858000" cy="9144000"/>
  <p:embeddedFontLst>
    <p:embeddedFont>
      <p:font typeface="Montserrat"/>
      <p:regular r:id="rId81"/>
      <p:bold r:id="rId82"/>
      <p:italic r:id="rId83"/>
      <p:boldItalic r:id="rId84"/>
    </p:embeddedFont>
    <p:embeddedFont>
      <p:font typeface="Lato"/>
      <p:regular r:id="rId85"/>
      <p:bold r:id="rId86"/>
      <p:italic r:id="rId87"/>
      <p:boldItalic r:id="rId88"/>
    </p:embeddedFont>
    <p:embeddedFont>
      <p:font typeface="Montserrat Medium"/>
      <p:regular r:id="rId89"/>
      <p:bold r:id="rId90"/>
      <p:italic r:id="rId91"/>
      <p:boldItalic r:id="rId9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93" roundtripDataSignature="AMtx7miZ6JmdzFqWFqFf9EdSzBZys/IvT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94B377C1-ED0F-4A8C-9E75-F7AF5E74FF39}">
  <a:tblStyle styleId="{94B377C1-ED0F-4A8C-9E75-F7AF5E74FF39}"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6EAEA"/>
          </a:solidFill>
        </a:fill>
      </a:tcStyle>
    </a:wholeTbl>
    <a:band1H>
      <a:tcTxStyle b="off" i="off"/>
      <a:tcStyle>
        <a:fill>
          <a:solidFill>
            <a:srgbClr val="CAD3D4"/>
          </a:solidFill>
        </a:fill>
      </a:tcStyle>
    </a:band1H>
    <a:band2H>
      <a:tcTxStyle b="off" i="off"/>
    </a:band2H>
    <a:band1V>
      <a:tcTxStyle b="off" i="off"/>
      <a:tcStyle>
        <a:fill>
          <a:solidFill>
            <a:srgbClr val="CAD3D4"/>
          </a:solidFill>
        </a:fill>
      </a:tcStyle>
    </a:band1V>
    <a:band2V>
      <a:tcTxStyle b="off" i="off"/>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schemas.openxmlformats.org/officeDocument/2006/relationships/font" Target="fonts/Montserrat-boldItalic.fntdata"/><Relationship Id="rId83" Type="http://schemas.openxmlformats.org/officeDocument/2006/relationships/font" Target="fonts/Montserrat-italic.fntdata"/><Relationship Id="rId42" Type="http://schemas.openxmlformats.org/officeDocument/2006/relationships/slide" Target="slides/slide37.xml"/><Relationship Id="rId86" Type="http://schemas.openxmlformats.org/officeDocument/2006/relationships/font" Target="fonts/Lato-bold.fntdata"/><Relationship Id="rId41" Type="http://schemas.openxmlformats.org/officeDocument/2006/relationships/slide" Target="slides/slide36.xml"/><Relationship Id="rId85" Type="http://schemas.openxmlformats.org/officeDocument/2006/relationships/font" Target="fonts/Lato-regular.fntdata"/><Relationship Id="rId44" Type="http://schemas.openxmlformats.org/officeDocument/2006/relationships/slide" Target="slides/slide39.xml"/><Relationship Id="rId88" Type="http://schemas.openxmlformats.org/officeDocument/2006/relationships/font" Target="fonts/Lato-boldItalic.fntdata"/><Relationship Id="rId43" Type="http://schemas.openxmlformats.org/officeDocument/2006/relationships/slide" Target="slides/slide38.xml"/><Relationship Id="rId87" Type="http://schemas.openxmlformats.org/officeDocument/2006/relationships/font" Target="fonts/Lato-italic.fntdata"/><Relationship Id="rId46" Type="http://schemas.openxmlformats.org/officeDocument/2006/relationships/slide" Target="slides/slide41.xml"/><Relationship Id="rId45" Type="http://schemas.openxmlformats.org/officeDocument/2006/relationships/slide" Target="slides/slide40.xml"/><Relationship Id="rId89" Type="http://schemas.openxmlformats.org/officeDocument/2006/relationships/font" Target="fonts/MontserratMedium-regular.fntdata"/><Relationship Id="rId80" Type="http://schemas.openxmlformats.org/officeDocument/2006/relationships/slide" Target="slides/slide75.xml"/><Relationship Id="rId82" Type="http://schemas.openxmlformats.org/officeDocument/2006/relationships/font" Target="fonts/Montserrat-bold.fntdata"/><Relationship Id="rId81" Type="http://schemas.openxmlformats.org/officeDocument/2006/relationships/font" Target="fonts/Montserrat-regular.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slide" Target="slides/slide70.xml"/><Relationship Id="rId30" Type="http://schemas.openxmlformats.org/officeDocument/2006/relationships/slide" Target="slides/slide25.xml"/><Relationship Id="rId74" Type="http://schemas.openxmlformats.org/officeDocument/2006/relationships/slide" Target="slides/slide69.xml"/><Relationship Id="rId33" Type="http://schemas.openxmlformats.org/officeDocument/2006/relationships/slide" Target="slides/slide28.xml"/><Relationship Id="rId77" Type="http://schemas.openxmlformats.org/officeDocument/2006/relationships/slide" Target="slides/slide72.xml"/><Relationship Id="rId32" Type="http://schemas.openxmlformats.org/officeDocument/2006/relationships/slide" Target="slides/slide27.xml"/><Relationship Id="rId76" Type="http://schemas.openxmlformats.org/officeDocument/2006/relationships/slide" Target="slides/slide71.xml"/><Relationship Id="rId35" Type="http://schemas.openxmlformats.org/officeDocument/2006/relationships/slide" Target="slides/slide30.xml"/><Relationship Id="rId79" Type="http://schemas.openxmlformats.org/officeDocument/2006/relationships/slide" Target="slides/slide74.xml"/><Relationship Id="rId34" Type="http://schemas.openxmlformats.org/officeDocument/2006/relationships/slide" Target="slides/slide29.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91" Type="http://schemas.openxmlformats.org/officeDocument/2006/relationships/font" Target="fonts/MontserratMedium-italic.fntdata"/><Relationship Id="rId90" Type="http://schemas.openxmlformats.org/officeDocument/2006/relationships/font" Target="fonts/MontserratMedium-bold.fntdata"/><Relationship Id="rId93" Type="http://customschemas.google.com/relationships/presentationmetadata" Target="metadata"/><Relationship Id="rId92" Type="http://schemas.openxmlformats.org/officeDocument/2006/relationships/font" Target="fonts/MontserratMedium-boldItalic.fntdata"/><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s-E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4" name="Shape 1104"/>
        <p:cNvGrpSpPr/>
        <p:nvPr/>
      </p:nvGrpSpPr>
      <p:grpSpPr>
        <a:xfrm>
          <a:off x="0" y="0"/>
          <a:ext cx="0" cy="0"/>
          <a:chOff x="0" y="0"/>
          <a:chExt cx="0" cy="0"/>
        </a:xfrm>
      </p:grpSpPr>
      <p:sp>
        <p:nvSpPr>
          <p:cNvPr id="1105" name="Google Shape;1105;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06" name="Google Shape;110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6" name="Shape 1316"/>
        <p:cNvGrpSpPr/>
        <p:nvPr/>
      </p:nvGrpSpPr>
      <p:grpSpPr>
        <a:xfrm>
          <a:off x="0" y="0"/>
          <a:ext cx="0" cy="0"/>
          <a:chOff x="0" y="0"/>
          <a:chExt cx="0" cy="0"/>
        </a:xfrm>
      </p:grpSpPr>
      <p:sp>
        <p:nvSpPr>
          <p:cNvPr id="1317" name="Google Shape;1317;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18" name="Google Shape;1318;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4" name="Shape 1324"/>
        <p:cNvGrpSpPr/>
        <p:nvPr/>
      </p:nvGrpSpPr>
      <p:grpSpPr>
        <a:xfrm>
          <a:off x="0" y="0"/>
          <a:ext cx="0" cy="0"/>
          <a:chOff x="0" y="0"/>
          <a:chExt cx="0" cy="0"/>
        </a:xfrm>
      </p:grpSpPr>
      <p:sp>
        <p:nvSpPr>
          <p:cNvPr id="1325" name="Google Shape;1325;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26" name="Google Shape;1326;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27" name="Google Shape;1327;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s-E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3" name="Shape 1333"/>
        <p:cNvGrpSpPr/>
        <p:nvPr/>
      </p:nvGrpSpPr>
      <p:grpSpPr>
        <a:xfrm>
          <a:off x="0" y="0"/>
          <a:ext cx="0" cy="0"/>
          <a:chOff x="0" y="0"/>
          <a:chExt cx="0" cy="0"/>
        </a:xfrm>
      </p:grpSpPr>
      <p:sp>
        <p:nvSpPr>
          <p:cNvPr id="1334" name="Google Shape;1334;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5" name="Google Shape;1335;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36" name="Google Shape;1336;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s-E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2" name="Shape 1342"/>
        <p:cNvGrpSpPr/>
        <p:nvPr/>
      </p:nvGrpSpPr>
      <p:grpSpPr>
        <a:xfrm>
          <a:off x="0" y="0"/>
          <a:ext cx="0" cy="0"/>
          <a:chOff x="0" y="0"/>
          <a:chExt cx="0" cy="0"/>
        </a:xfrm>
      </p:grpSpPr>
      <p:sp>
        <p:nvSpPr>
          <p:cNvPr id="1343" name="Google Shape;1343;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44" name="Google Shape;1344;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45" name="Google Shape;1345;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s-E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1" name="Shape 1351"/>
        <p:cNvGrpSpPr/>
        <p:nvPr/>
      </p:nvGrpSpPr>
      <p:grpSpPr>
        <a:xfrm>
          <a:off x="0" y="0"/>
          <a:ext cx="0" cy="0"/>
          <a:chOff x="0" y="0"/>
          <a:chExt cx="0" cy="0"/>
        </a:xfrm>
      </p:grpSpPr>
      <p:sp>
        <p:nvSpPr>
          <p:cNvPr id="1352" name="Google Shape;1352;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53" name="Google Shape;1353;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9" name="Shape 1359"/>
        <p:cNvGrpSpPr/>
        <p:nvPr/>
      </p:nvGrpSpPr>
      <p:grpSpPr>
        <a:xfrm>
          <a:off x="0" y="0"/>
          <a:ext cx="0" cy="0"/>
          <a:chOff x="0" y="0"/>
          <a:chExt cx="0" cy="0"/>
        </a:xfrm>
      </p:grpSpPr>
      <p:sp>
        <p:nvSpPr>
          <p:cNvPr id="1360" name="Google Shape;1360;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61" name="Google Shape;1361;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4" name="Shape 1424"/>
        <p:cNvGrpSpPr/>
        <p:nvPr/>
      </p:nvGrpSpPr>
      <p:grpSpPr>
        <a:xfrm>
          <a:off x="0" y="0"/>
          <a:ext cx="0" cy="0"/>
          <a:chOff x="0" y="0"/>
          <a:chExt cx="0" cy="0"/>
        </a:xfrm>
      </p:grpSpPr>
      <p:sp>
        <p:nvSpPr>
          <p:cNvPr id="1425" name="Google Shape;1425;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26" name="Google Shape;1426;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0" name="Shape 1490"/>
        <p:cNvGrpSpPr/>
        <p:nvPr/>
      </p:nvGrpSpPr>
      <p:grpSpPr>
        <a:xfrm>
          <a:off x="0" y="0"/>
          <a:ext cx="0" cy="0"/>
          <a:chOff x="0" y="0"/>
          <a:chExt cx="0" cy="0"/>
        </a:xfrm>
      </p:grpSpPr>
      <p:sp>
        <p:nvSpPr>
          <p:cNvPr id="1491" name="Google Shape;1491;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92" name="Google Shape;1492;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8" name="Shape 1498"/>
        <p:cNvGrpSpPr/>
        <p:nvPr/>
      </p:nvGrpSpPr>
      <p:grpSpPr>
        <a:xfrm>
          <a:off x="0" y="0"/>
          <a:ext cx="0" cy="0"/>
          <a:chOff x="0" y="0"/>
          <a:chExt cx="0" cy="0"/>
        </a:xfrm>
      </p:grpSpPr>
      <p:sp>
        <p:nvSpPr>
          <p:cNvPr id="1499" name="Google Shape;1499;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00" name="Google Shape;1500;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9" name="Shape 1509"/>
        <p:cNvGrpSpPr/>
        <p:nvPr/>
      </p:nvGrpSpPr>
      <p:grpSpPr>
        <a:xfrm>
          <a:off x="0" y="0"/>
          <a:ext cx="0" cy="0"/>
          <a:chOff x="0" y="0"/>
          <a:chExt cx="0" cy="0"/>
        </a:xfrm>
      </p:grpSpPr>
      <p:sp>
        <p:nvSpPr>
          <p:cNvPr id="1510" name="Google Shape;1510;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11" name="Google Shape;1511;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3" name="Shape 1113"/>
        <p:cNvGrpSpPr/>
        <p:nvPr/>
      </p:nvGrpSpPr>
      <p:grpSpPr>
        <a:xfrm>
          <a:off x="0" y="0"/>
          <a:ext cx="0" cy="0"/>
          <a:chOff x="0" y="0"/>
          <a:chExt cx="0" cy="0"/>
        </a:xfrm>
      </p:grpSpPr>
      <p:sp>
        <p:nvSpPr>
          <p:cNvPr id="1114" name="Google Shape;1114;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15" name="Google Shape;1115;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7" name="Shape 1517"/>
        <p:cNvGrpSpPr/>
        <p:nvPr/>
      </p:nvGrpSpPr>
      <p:grpSpPr>
        <a:xfrm>
          <a:off x="0" y="0"/>
          <a:ext cx="0" cy="0"/>
          <a:chOff x="0" y="0"/>
          <a:chExt cx="0" cy="0"/>
        </a:xfrm>
      </p:grpSpPr>
      <p:sp>
        <p:nvSpPr>
          <p:cNvPr id="1518" name="Google Shape;1518;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19" name="Google Shape;1519;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3" name="Shape 1523"/>
        <p:cNvGrpSpPr/>
        <p:nvPr/>
      </p:nvGrpSpPr>
      <p:grpSpPr>
        <a:xfrm>
          <a:off x="0" y="0"/>
          <a:ext cx="0" cy="0"/>
          <a:chOff x="0" y="0"/>
          <a:chExt cx="0" cy="0"/>
        </a:xfrm>
      </p:grpSpPr>
      <p:sp>
        <p:nvSpPr>
          <p:cNvPr id="1524" name="Google Shape;1524;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25" name="Google Shape;1525;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2" name="Shape 1532"/>
        <p:cNvGrpSpPr/>
        <p:nvPr/>
      </p:nvGrpSpPr>
      <p:grpSpPr>
        <a:xfrm>
          <a:off x="0" y="0"/>
          <a:ext cx="0" cy="0"/>
          <a:chOff x="0" y="0"/>
          <a:chExt cx="0" cy="0"/>
        </a:xfrm>
      </p:grpSpPr>
      <p:sp>
        <p:nvSpPr>
          <p:cNvPr id="1533" name="Google Shape;1533;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34" name="Google Shape;1534;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1" name="Shape 1541"/>
        <p:cNvGrpSpPr/>
        <p:nvPr/>
      </p:nvGrpSpPr>
      <p:grpSpPr>
        <a:xfrm>
          <a:off x="0" y="0"/>
          <a:ext cx="0" cy="0"/>
          <a:chOff x="0" y="0"/>
          <a:chExt cx="0" cy="0"/>
        </a:xfrm>
      </p:grpSpPr>
      <p:sp>
        <p:nvSpPr>
          <p:cNvPr id="1542" name="Google Shape;1542;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43" name="Google Shape;1543;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0" name="Shape 1550"/>
        <p:cNvGrpSpPr/>
        <p:nvPr/>
      </p:nvGrpSpPr>
      <p:grpSpPr>
        <a:xfrm>
          <a:off x="0" y="0"/>
          <a:ext cx="0" cy="0"/>
          <a:chOff x="0" y="0"/>
          <a:chExt cx="0" cy="0"/>
        </a:xfrm>
      </p:grpSpPr>
      <p:sp>
        <p:nvSpPr>
          <p:cNvPr id="1551" name="Google Shape;1551;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52" name="Google Shape;1552;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8" name="Shape 1558"/>
        <p:cNvGrpSpPr/>
        <p:nvPr/>
      </p:nvGrpSpPr>
      <p:grpSpPr>
        <a:xfrm>
          <a:off x="0" y="0"/>
          <a:ext cx="0" cy="0"/>
          <a:chOff x="0" y="0"/>
          <a:chExt cx="0" cy="0"/>
        </a:xfrm>
      </p:grpSpPr>
      <p:sp>
        <p:nvSpPr>
          <p:cNvPr id="1559" name="Google Shape;1559;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60" name="Google Shape;1560;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5" name="Shape 1585"/>
        <p:cNvGrpSpPr/>
        <p:nvPr/>
      </p:nvGrpSpPr>
      <p:grpSpPr>
        <a:xfrm>
          <a:off x="0" y="0"/>
          <a:ext cx="0" cy="0"/>
          <a:chOff x="0" y="0"/>
          <a:chExt cx="0" cy="0"/>
        </a:xfrm>
      </p:grpSpPr>
      <p:sp>
        <p:nvSpPr>
          <p:cNvPr id="1586" name="Google Shape;1586;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87" name="Google Shape;1587;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1" name="Shape 1591"/>
        <p:cNvGrpSpPr/>
        <p:nvPr/>
      </p:nvGrpSpPr>
      <p:grpSpPr>
        <a:xfrm>
          <a:off x="0" y="0"/>
          <a:ext cx="0" cy="0"/>
          <a:chOff x="0" y="0"/>
          <a:chExt cx="0" cy="0"/>
        </a:xfrm>
      </p:grpSpPr>
      <p:sp>
        <p:nvSpPr>
          <p:cNvPr id="1592" name="Google Shape;1592;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93" name="Google Shape;1593;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2" name="Shape 1602"/>
        <p:cNvGrpSpPr/>
        <p:nvPr/>
      </p:nvGrpSpPr>
      <p:grpSpPr>
        <a:xfrm>
          <a:off x="0" y="0"/>
          <a:ext cx="0" cy="0"/>
          <a:chOff x="0" y="0"/>
          <a:chExt cx="0" cy="0"/>
        </a:xfrm>
      </p:grpSpPr>
      <p:sp>
        <p:nvSpPr>
          <p:cNvPr id="1603" name="Google Shape;1603;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04" name="Google Shape;1604;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4" name="Shape 1614"/>
        <p:cNvGrpSpPr/>
        <p:nvPr/>
      </p:nvGrpSpPr>
      <p:grpSpPr>
        <a:xfrm>
          <a:off x="0" y="0"/>
          <a:ext cx="0" cy="0"/>
          <a:chOff x="0" y="0"/>
          <a:chExt cx="0" cy="0"/>
        </a:xfrm>
      </p:grpSpPr>
      <p:sp>
        <p:nvSpPr>
          <p:cNvPr id="1615" name="Google Shape;1615;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16" name="Google Shape;1616;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5" name="Shape 1245"/>
        <p:cNvGrpSpPr/>
        <p:nvPr/>
      </p:nvGrpSpPr>
      <p:grpSpPr>
        <a:xfrm>
          <a:off x="0" y="0"/>
          <a:ext cx="0" cy="0"/>
          <a:chOff x="0" y="0"/>
          <a:chExt cx="0" cy="0"/>
        </a:xfrm>
      </p:grpSpPr>
      <p:sp>
        <p:nvSpPr>
          <p:cNvPr id="1246" name="Google Shape;1246;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47" name="Google Shape;1247;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1" name="Shape 1621"/>
        <p:cNvGrpSpPr/>
        <p:nvPr/>
      </p:nvGrpSpPr>
      <p:grpSpPr>
        <a:xfrm>
          <a:off x="0" y="0"/>
          <a:ext cx="0" cy="0"/>
          <a:chOff x="0" y="0"/>
          <a:chExt cx="0" cy="0"/>
        </a:xfrm>
      </p:grpSpPr>
      <p:sp>
        <p:nvSpPr>
          <p:cNvPr id="1622" name="Google Shape;1622;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23" name="Google Shape;1623;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24" name="Google Shape;1624;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ES" sz="1200"/>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4" name="Shape 1664"/>
        <p:cNvGrpSpPr/>
        <p:nvPr/>
      </p:nvGrpSpPr>
      <p:grpSpPr>
        <a:xfrm>
          <a:off x="0" y="0"/>
          <a:ext cx="0" cy="0"/>
          <a:chOff x="0" y="0"/>
          <a:chExt cx="0" cy="0"/>
        </a:xfrm>
      </p:grpSpPr>
      <p:sp>
        <p:nvSpPr>
          <p:cNvPr id="1665" name="Google Shape;1665;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66" name="Google Shape;1666;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8" name="Shape 1678"/>
        <p:cNvGrpSpPr/>
        <p:nvPr/>
      </p:nvGrpSpPr>
      <p:grpSpPr>
        <a:xfrm>
          <a:off x="0" y="0"/>
          <a:ext cx="0" cy="0"/>
          <a:chOff x="0" y="0"/>
          <a:chExt cx="0" cy="0"/>
        </a:xfrm>
      </p:grpSpPr>
      <p:sp>
        <p:nvSpPr>
          <p:cNvPr id="1679" name="Google Shape;1679;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80" name="Google Shape;1680;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7" name="Shape 1687"/>
        <p:cNvGrpSpPr/>
        <p:nvPr/>
      </p:nvGrpSpPr>
      <p:grpSpPr>
        <a:xfrm>
          <a:off x="0" y="0"/>
          <a:ext cx="0" cy="0"/>
          <a:chOff x="0" y="0"/>
          <a:chExt cx="0" cy="0"/>
        </a:xfrm>
      </p:grpSpPr>
      <p:sp>
        <p:nvSpPr>
          <p:cNvPr id="1688" name="Google Shape;1688;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89" name="Google Shape;1689;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6" name="Shape 1696"/>
        <p:cNvGrpSpPr/>
        <p:nvPr/>
      </p:nvGrpSpPr>
      <p:grpSpPr>
        <a:xfrm>
          <a:off x="0" y="0"/>
          <a:ext cx="0" cy="0"/>
          <a:chOff x="0" y="0"/>
          <a:chExt cx="0" cy="0"/>
        </a:xfrm>
      </p:grpSpPr>
      <p:sp>
        <p:nvSpPr>
          <p:cNvPr id="1697" name="Google Shape;1697;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98" name="Google Shape;1698;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1" name="Shape 1701"/>
        <p:cNvGrpSpPr/>
        <p:nvPr/>
      </p:nvGrpSpPr>
      <p:grpSpPr>
        <a:xfrm>
          <a:off x="0" y="0"/>
          <a:ext cx="0" cy="0"/>
          <a:chOff x="0" y="0"/>
          <a:chExt cx="0" cy="0"/>
        </a:xfrm>
      </p:grpSpPr>
      <p:sp>
        <p:nvSpPr>
          <p:cNvPr id="1702" name="Google Shape;1702;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03" name="Google Shape;1703;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0" name="Shape 1710"/>
        <p:cNvGrpSpPr/>
        <p:nvPr/>
      </p:nvGrpSpPr>
      <p:grpSpPr>
        <a:xfrm>
          <a:off x="0" y="0"/>
          <a:ext cx="0" cy="0"/>
          <a:chOff x="0" y="0"/>
          <a:chExt cx="0" cy="0"/>
        </a:xfrm>
      </p:grpSpPr>
      <p:sp>
        <p:nvSpPr>
          <p:cNvPr id="1711" name="Google Shape;1711;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12" name="Google Shape;1712;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9" name="Shape 1719"/>
        <p:cNvGrpSpPr/>
        <p:nvPr/>
      </p:nvGrpSpPr>
      <p:grpSpPr>
        <a:xfrm>
          <a:off x="0" y="0"/>
          <a:ext cx="0" cy="0"/>
          <a:chOff x="0" y="0"/>
          <a:chExt cx="0" cy="0"/>
        </a:xfrm>
      </p:grpSpPr>
      <p:sp>
        <p:nvSpPr>
          <p:cNvPr id="1720" name="Google Shape;1720;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21" name="Google Shape;1721;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6" name="Shape 1726"/>
        <p:cNvGrpSpPr/>
        <p:nvPr/>
      </p:nvGrpSpPr>
      <p:grpSpPr>
        <a:xfrm>
          <a:off x="0" y="0"/>
          <a:ext cx="0" cy="0"/>
          <a:chOff x="0" y="0"/>
          <a:chExt cx="0" cy="0"/>
        </a:xfrm>
      </p:grpSpPr>
      <p:sp>
        <p:nvSpPr>
          <p:cNvPr id="1727" name="Google Shape;1727;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28" name="Google Shape;1728;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4" name="Shape 1734"/>
        <p:cNvGrpSpPr/>
        <p:nvPr/>
      </p:nvGrpSpPr>
      <p:grpSpPr>
        <a:xfrm>
          <a:off x="0" y="0"/>
          <a:ext cx="0" cy="0"/>
          <a:chOff x="0" y="0"/>
          <a:chExt cx="0" cy="0"/>
        </a:xfrm>
      </p:grpSpPr>
      <p:sp>
        <p:nvSpPr>
          <p:cNvPr id="1735" name="Google Shape;1735;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36" name="Google Shape;1736;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9" name="Shape 1269"/>
        <p:cNvGrpSpPr/>
        <p:nvPr/>
      </p:nvGrpSpPr>
      <p:grpSpPr>
        <a:xfrm>
          <a:off x="0" y="0"/>
          <a:ext cx="0" cy="0"/>
          <a:chOff x="0" y="0"/>
          <a:chExt cx="0" cy="0"/>
        </a:xfrm>
      </p:grpSpPr>
      <p:sp>
        <p:nvSpPr>
          <p:cNvPr id="1270" name="Google Shape;1270;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71" name="Google Shape;1271;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9" name="Shape 1799"/>
        <p:cNvGrpSpPr/>
        <p:nvPr/>
      </p:nvGrpSpPr>
      <p:grpSpPr>
        <a:xfrm>
          <a:off x="0" y="0"/>
          <a:ext cx="0" cy="0"/>
          <a:chOff x="0" y="0"/>
          <a:chExt cx="0" cy="0"/>
        </a:xfrm>
      </p:grpSpPr>
      <p:sp>
        <p:nvSpPr>
          <p:cNvPr id="1800" name="Google Shape;1800;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01" name="Google Shape;1801;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2" name="Shape 1812"/>
        <p:cNvGrpSpPr/>
        <p:nvPr/>
      </p:nvGrpSpPr>
      <p:grpSpPr>
        <a:xfrm>
          <a:off x="0" y="0"/>
          <a:ext cx="0" cy="0"/>
          <a:chOff x="0" y="0"/>
          <a:chExt cx="0" cy="0"/>
        </a:xfrm>
      </p:grpSpPr>
      <p:sp>
        <p:nvSpPr>
          <p:cNvPr id="1813" name="Google Shape;1813;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14" name="Google Shape;1814;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3" name="Shape 1823"/>
        <p:cNvGrpSpPr/>
        <p:nvPr/>
      </p:nvGrpSpPr>
      <p:grpSpPr>
        <a:xfrm>
          <a:off x="0" y="0"/>
          <a:ext cx="0" cy="0"/>
          <a:chOff x="0" y="0"/>
          <a:chExt cx="0" cy="0"/>
        </a:xfrm>
      </p:grpSpPr>
      <p:sp>
        <p:nvSpPr>
          <p:cNvPr id="1824" name="Google Shape;1824;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25" name="Google Shape;1825;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4" name="Shape 1834"/>
        <p:cNvGrpSpPr/>
        <p:nvPr/>
      </p:nvGrpSpPr>
      <p:grpSpPr>
        <a:xfrm>
          <a:off x="0" y="0"/>
          <a:ext cx="0" cy="0"/>
          <a:chOff x="0" y="0"/>
          <a:chExt cx="0" cy="0"/>
        </a:xfrm>
      </p:grpSpPr>
      <p:sp>
        <p:nvSpPr>
          <p:cNvPr id="1835" name="Google Shape;1835;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36" name="Google Shape;1836;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1" name="Shape 1841"/>
        <p:cNvGrpSpPr/>
        <p:nvPr/>
      </p:nvGrpSpPr>
      <p:grpSpPr>
        <a:xfrm>
          <a:off x="0" y="0"/>
          <a:ext cx="0" cy="0"/>
          <a:chOff x="0" y="0"/>
          <a:chExt cx="0" cy="0"/>
        </a:xfrm>
      </p:grpSpPr>
      <p:sp>
        <p:nvSpPr>
          <p:cNvPr id="1842" name="Google Shape;1842;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43" name="Google Shape;1843;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6" name="Shape 1906"/>
        <p:cNvGrpSpPr/>
        <p:nvPr/>
      </p:nvGrpSpPr>
      <p:grpSpPr>
        <a:xfrm>
          <a:off x="0" y="0"/>
          <a:ext cx="0" cy="0"/>
          <a:chOff x="0" y="0"/>
          <a:chExt cx="0" cy="0"/>
        </a:xfrm>
      </p:grpSpPr>
      <p:sp>
        <p:nvSpPr>
          <p:cNvPr id="1907" name="Google Shape;1907;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08" name="Google Shape;1908;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0" name="Shape 1920"/>
        <p:cNvGrpSpPr/>
        <p:nvPr/>
      </p:nvGrpSpPr>
      <p:grpSpPr>
        <a:xfrm>
          <a:off x="0" y="0"/>
          <a:ext cx="0" cy="0"/>
          <a:chOff x="0" y="0"/>
          <a:chExt cx="0" cy="0"/>
        </a:xfrm>
      </p:grpSpPr>
      <p:sp>
        <p:nvSpPr>
          <p:cNvPr id="1921" name="Google Shape;1921;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22" name="Google Shape;1922;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1" name="Shape 1931"/>
        <p:cNvGrpSpPr/>
        <p:nvPr/>
      </p:nvGrpSpPr>
      <p:grpSpPr>
        <a:xfrm>
          <a:off x="0" y="0"/>
          <a:ext cx="0" cy="0"/>
          <a:chOff x="0" y="0"/>
          <a:chExt cx="0" cy="0"/>
        </a:xfrm>
      </p:grpSpPr>
      <p:sp>
        <p:nvSpPr>
          <p:cNvPr id="1932" name="Google Shape;1932;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33" name="Google Shape;1933;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9" name="Shape 1939"/>
        <p:cNvGrpSpPr/>
        <p:nvPr/>
      </p:nvGrpSpPr>
      <p:grpSpPr>
        <a:xfrm>
          <a:off x="0" y="0"/>
          <a:ext cx="0" cy="0"/>
          <a:chOff x="0" y="0"/>
          <a:chExt cx="0" cy="0"/>
        </a:xfrm>
      </p:grpSpPr>
      <p:sp>
        <p:nvSpPr>
          <p:cNvPr id="1940" name="Google Shape;1940;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41" name="Google Shape;1941;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6" name="Shape 1946"/>
        <p:cNvGrpSpPr/>
        <p:nvPr/>
      </p:nvGrpSpPr>
      <p:grpSpPr>
        <a:xfrm>
          <a:off x="0" y="0"/>
          <a:ext cx="0" cy="0"/>
          <a:chOff x="0" y="0"/>
          <a:chExt cx="0" cy="0"/>
        </a:xfrm>
      </p:grpSpPr>
      <p:sp>
        <p:nvSpPr>
          <p:cNvPr id="1947" name="Google Shape;1947;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48" name="Google Shape;1948;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5" name="Shape 1285"/>
        <p:cNvGrpSpPr/>
        <p:nvPr/>
      </p:nvGrpSpPr>
      <p:grpSpPr>
        <a:xfrm>
          <a:off x="0" y="0"/>
          <a:ext cx="0" cy="0"/>
          <a:chOff x="0" y="0"/>
          <a:chExt cx="0" cy="0"/>
        </a:xfrm>
      </p:grpSpPr>
      <p:sp>
        <p:nvSpPr>
          <p:cNvPr id="1286" name="Google Shape;1286;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87" name="Google Shape;1287;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3" name="Shape 1953"/>
        <p:cNvGrpSpPr/>
        <p:nvPr/>
      </p:nvGrpSpPr>
      <p:grpSpPr>
        <a:xfrm>
          <a:off x="0" y="0"/>
          <a:ext cx="0" cy="0"/>
          <a:chOff x="0" y="0"/>
          <a:chExt cx="0" cy="0"/>
        </a:xfrm>
      </p:grpSpPr>
      <p:sp>
        <p:nvSpPr>
          <p:cNvPr id="1954" name="Google Shape;1954;p5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55" name="Google Shape;1955;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1" name="Shape 1961"/>
        <p:cNvGrpSpPr/>
        <p:nvPr/>
      </p:nvGrpSpPr>
      <p:grpSpPr>
        <a:xfrm>
          <a:off x="0" y="0"/>
          <a:ext cx="0" cy="0"/>
          <a:chOff x="0" y="0"/>
          <a:chExt cx="0" cy="0"/>
        </a:xfrm>
      </p:grpSpPr>
      <p:sp>
        <p:nvSpPr>
          <p:cNvPr id="1962" name="Google Shape;1962;p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63" name="Google Shape;1963;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6" name="Shape 1966"/>
        <p:cNvGrpSpPr/>
        <p:nvPr/>
      </p:nvGrpSpPr>
      <p:grpSpPr>
        <a:xfrm>
          <a:off x="0" y="0"/>
          <a:ext cx="0" cy="0"/>
          <a:chOff x="0" y="0"/>
          <a:chExt cx="0" cy="0"/>
        </a:xfrm>
      </p:grpSpPr>
      <p:sp>
        <p:nvSpPr>
          <p:cNvPr id="1967" name="Google Shape;1967;p5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68" name="Google Shape;1968;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4" name="Shape 1974"/>
        <p:cNvGrpSpPr/>
        <p:nvPr/>
      </p:nvGrpSpPr>
      <p:grpSpPr>
        <a:xfrm>
          <a:off x="0" y="0"/>
          <a:ext cx="0" cy="0"/>
          <a:chOff x="0" y="0"/>
          <a:chExt cx="0" cy="0"/>
        </a:xfrm>
      </p:grpSpPr>
      <p:sp>
        <p:nvSpPr>
          <p:cNvPr id="1975" name="Google Shape;1975;p5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76" name="Google Shape;1976;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3" name="Shape 1983"/>
        <p:cNvGrpSpPr/>
        <p:nvPr/>
      </p:nvGrpSpPr>
      <p:grpSpPr>
        <a:xfrm>
          <a:off x="0" y="0"/>
          <a:ext cx="0" cy="0"/>
          <a:chOff x="0" y="0"/>
          <a:chExt cx="0" cy="0"/>
        </a:xfrm>
      </p:grpSpPr>
      <p:sp>
        <p:nvSpPr>
          <p:cNvPr id="1984" name="Google Shape;1984;p5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85" name="Google Shape;1985;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2" name="Shape 1992"/>
        <p:cNvGrpSpPr/>
        <p:nvPr/>
      </p:nvGrpSpPr>
      <p:grpSpPr>
        <a:xfrm>
          <a:off x="0" y="0"/>
          <a:ext cx="0" cy="0"/>
          <a:chOff x="0" y="0"/>
          <a:chExt cx="0" cy="0"/>
        </a:xfrm>
      </p:grpSpPr>
      <p:sp>
        <p:nvSpPr>
          <p:cNvPr id="1993" name="Google Shape;1993;p5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94" name="Google Shape;1994;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8" name="Shape 2058"/>
        <p:cNvGrpSpPr/>
        <p:nvPr/>
      </p:nvGrpSpPr>
      <p:grpSpPr>
        <a:xfrm>
          <a:off x="0" y="0"/>
          <a:ext cx="0" cy="0"/>
          <a:chOff x="0" y="0"/>
          <a:chExt cx="0" cy="0"/>
        </a:xfrm>
      </p:grpSpPr>
      <p:sp>
        <p:nvSpPr>
          <p:cNvPr id="2059" name="Google Shape;2059;p5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60" name="Google Shape;2060;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8" name="Shape 2068"/>
        <p:cNvGrpSpPr/>
        <p:nvPr/>
      </p:nvGrpSpPr>
      <p:grpSpPr>
        <a:xfrm>
          <a:off x="0" y="0"/>
          <a:ext cx="0" cy="0"/>
          <a:chOff x="0" y="0"/>
          <a:chExt cx="0" cy="0"/>
        </a:xfrm>
      </p:grpSpPr>
      <p:sp>
        <p:nvSpPr>
          <p:cNvPr id="2069" name="Google Shape;2069;p5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70" name="Google Shape;2070;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6" name="Shape 2166"/>
        <p:cNvGrpSpPr/>
        <p:nvPr/>
      </p:nvGrpSpPr>
      <p:grpSpPr>
        <a:xfrm>
          <a:off x="0" y="0"/>
          <a:ext cx="0" cy="0"/>
          <a:chOff x="0" y="0"/>
          <a:chExt cx="0" cy="0"/>
        </a:xfrm>
      </p:grpSpPr>
      <p:sp>
        <p:nvSpPr>
          <p:cNvPr id="2167" name="Google Shape;2167;p5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68" name="Google Shape;2168;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1" name="Shape 2231"/>
        <p:cNvGrpSpPr/>
        <p:nvPr/>
      </p:nvGrpSpPr>
      <p:grpSpPr>
        <a:xfrm>
          <a:off x="0" y="0"/>
          <a:ext cx="0" cy="0"/>
          <a:chOff x="0" y="0"/>
          <a:chExt cx="0" cy="0"/>
        </a:xfrm>
      </p:grpSpPr>
      <p:sp>
        <p:nvSpPr>
          <p:cNvPr id="2232" name="Google Shape;2232;p5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33" name="Google Shape;2233;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2" name="Shape 1292"/>
        <p:cNvGrpSpPr/>
        <p:nvPr/>
      </p:nvGrpSpPr>
      <p:grpSpPr>
        <a:xfrm>
          <a:off x="0" y="0"/>
          <a:ext cx="0" cy="0"/>
          <a:chOff x="0" y="0"/>
          <a:chExt cx="0" cy="0"/>
        </a:xfrm>
      </p:grpSpPr>
      <p:sp>
        <p:nvSpPr>
          <p:cNvPr id="1293" name="Google Shape;1293;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94" name="Google Shape;1294;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1" name="Shape 2241"/>
        <p:cNvGrpSpPr/>
        <p:nvPr/>
      </p:nvGrpSpPr>
      <p:grpSpPr>
        <a:xfrm>
          <a:off x="0" y="0"/>
          <a:ext cx="0" cy="0"/>
          <a:chOff x="0" y="0"/>
          <a:chExt cx="0" cy="0"/>
        </a:xfrm>
      </p:grpSpPr>
      <p:sp>
        <p:nvSpPr>
          <p:cNvPr id="2242" name="Google Shape;2242;p6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43" name="Google Shape;2243;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6" name="Shape 2246"/>
        <p:cNvGrpSpPr/>
        <p:nvPr/>
      </p:nvGrpSpPr>
      <p:grpSpPr>
        <a:xfrm>
          <a:off x="0" y="0"/>
          <a:ext cx="0" cy="0"/>
          <a:chOff x="0" y="0"/>
          <a:chExt cx="0" cy="0"/>
        </a:xfrm>
      </p:grpSpPr>
      <p:sp>
        <p:nvSpPr>
          <p:cNvPr id="2247" name="Google Shape;2247;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48" name="Google Shape;2248;p6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49" name="Google Shape;2249;p6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s-ES"/>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8" name="Shape 2268"/>
        <p:cNvGrpSpPr/>
        <p:nvPr/>
      </p:nvGrpSpPr>
      <p:grpSpPr>
        <a:xfrm>
          <a:off x="0" y="0"/>
          <a:ext cx="0" cy="0"/>
          <a:chOff x="0" y="0"/>
          <a:chExt cx="0" cy="0"/>
        </a:xfrm>
      </p:grpSpPr>
      <p:sp>
        <p:nvSpPr>
          <p:cNvPr id="2269" name="Google Shape;2269;p6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70" name="Google Shape;2270;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5" name="Shape 2335"/>
        <p:cNvGrpSpPr/>
        <p:nvPr/>
      </p:nvGrpSpPr>
      <p:grpSpPr>
        <a:xfrm>
          <a:off x="0" y="0"/>
          <a:ext cx="0" cy="0"/>
          <a:chOff x="0" y="0"/>
          <a:chExt cx="0" cy="0"/>
        </a:xfrm>
      </p:grpSpPr>
      <p:sp>
        <p:nvSpPr>
          <p:cNvPr id="2336" name="Google Shape;2336;p6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37" name="Google Shape;2337;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5" name="Shape 2345"/>
        <p:cNvGrpSpPr/>
        <p:nvPr/>
      </p:nvGrpSpPr>
      <p:grpSpPr>
        <a:xfrm>
          <a:off x="0" y="0"/>
          <a:ext cx="0" cy="0"/>
          <a:chOff x="0" y="0"/>
          <a:chExt cx="0" cy="0"/>
        </a:xfrm>
      </p:grpSpPr>
      <p:sp>
        <p:nvSpPr>
          <p:cNvPr id="2346" name="Google Shape;2346;p6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47" name="Google Shape;2347;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5" name="Shape 2355"/>
        <p:cNvGrpSpPr/>
        <p:nvPr/>
      </p:nvGrpSpPr>
      <p:grpSpPr>
        <a:xfrm>
          <a:off x="0" y="0"/>
          <a:ext cx="0" cy="0"/>
          <a:chOff x="0" y="0"/>
          <a:chExt cx="0" cy="0"/>
        </a:xfrm>
      </p:grpSpPr>
      <p:sp>
        <p:nvSpPr>
          <p:cNvPr id="2356" name="Google Shape;2356;p6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57" name="Google Shape;2357;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0" name="Shape 2370"/>
        <p:cNvGrpSpPr/>
        <p:nvPr/>
      </p:nvGrpSpPr>
      <p:grpSpPr>
        <a:xfrm>
          <a:off x="0" y="0"/>
          <a:ext cx="0" cy="0"/>
          <a:chOff x="0" y="0"/>
          <a:chExt cx="0" cy="0"/>
        </a:xfrm>
      </p:grpSpPr>
      <p:sp>
        <p:nvSpPr>
          <p:cNvPr id="2371" name="Google Shape;2371;p6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72" name="Google Shape;2372;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8" name="Shape 2378"/>
        <p:cNvGrpSpPr/>
        <p:nvPr/>
      </p:nvGrpSpPr>
      <p:grpSpPr>
        <a:xfrm>
          <a:off x="0" y="0"/>
          <a:ext cx="0" cy="0"/>
          <a:chOff x="0" y="0"/>
          <a:chExt cx="0" cy="0"/>
        </a:xfrm>
      </p:grpSpPr>
      <p:sp>
        <p:nvSpPr>
          <p:cNvPr id="2379" name="Google Shape;2379;p6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80" name="Google Shape;2380;p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8" name="Shape 2408"/>
        <p:cNvGrpSpPr/>
        <p:nvPr/>
      </p:nvGrpSpPr>
      <p:grpSpPr>
        <a:xfrm>
          <a:off x="0" y="0"/>
          <a:ext cx="0" cy="0"/>
          <a:chOff x="0" y="0"/>
          <a:chExt cx="0" cy="0"/>
        </a:xfrm>
      </p:grpSpPr>
      <p:sp>
        <p:nvSpPr>
          <p:cNvPr id="2409" name="Google Shape;2409;p6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10" name="Google Shape;2410;p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4" name="Shape 2414"/>
        <p:cNvGrpSpPr/>
        <p:nvPr/>
      </p:nvGrpSpPr>
      <p:grpSpPr>
        <a:xfrm>
          <a:off x="0" y="0"/>
          <a:ext cx="0" cy="0"/>
          <a:chOff x="0" y="0"/>
          <a:chExt cx="0" cy="0"/>
        </a:xfrm>
      </p:grpSpPr>
      <p:sp>
        <p:nvSpPr>
          <p:cNvPr id="2415" name="Google Shape;2415;p6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16" name="Google Shape;2416;p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8" name="Shape 1298"/>
        <p:cNvGrpSpPr/>
        <p:nvPr/>
      </p:nvGrpSpPr>
      <p:grpSpPr>
        <a:xfrm>
          <a:off x="0" y="0"/>
          <a:ext cx="0" cy="0"/>
          <a:chOff x="0" y="0"/>
          <a:chExt cx="0" cy="0"/>
        </a:xfrm>
      </p:grpSpPr>
      <p:sp>
        <p:nvSpPr>
          <p:cNvPr id="1299" name="Google Shape;1299;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00" name="Google Shape;1300;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9" name="Shape 2419"/>
        <p:cNvGrpSpPr/>
        <p:nvPr/>
      </p:nvGrpSpPr>
      <p:grpSpPr>
        <a:xfrm>
          <a:off x="0" y="0"/>
          <a:ext cx="0" cy="0"/>
          <a:chOff x="0" y="0"/>
          <a:chExt cx="0" cy="0"/>
        </a:xfrm>
      </p:grpSpPr>
      <p:sp>
        <p:nvSpPr>
          <p:cNvPr id="2420" name="Google Shape;2420;p7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21" name="Google Shape;2421;p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4" name="Shape 2424"/>
        <p:cNvGrpSpPr/>
        <p:nvPr/>
      </p:nvGrpSpPr>
      <p:grpSpPr>
        <a:xfrm>
          <a:off x="0" y="0"/>
          <a:ext cx="0" cy="0"/>
          <a:chOff x="0" y="0"/>
          <a:chExt cx="0" cy="0"/>
        </a:xfrm>
      </p:grpSpPr>
      <p:sp>
        <p:nvSpPr>
          <p:cNvPr id="2425" name="Google Shape;2425;p7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26" name="Google Shape;2426;p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9" name="Shape 2429"/>
        <p:cNvGrpSpPr/>
        <p:nvPr/>
      </p:nvGrpSpPr>
      <p:grpSpPr>
        <a:xfrm>
          <a:off x="0" y="0"/>
          <a:ext cx="0" cy="0"/>
          <a:chOff x="0" y="0"/>
          <a:chExt cx="0" cy="0"/>
        </a:xfrm>
      </p:grpSpPr>
      <p:sp>
        <p:nvSpPr>
          <p:cNvPr id="2430" name="Google Shape;2430;p7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31" name="Google Shape;2431;p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4" name="Shape 2434"/>
        <p:cNvGrpSpPr/>
        <p:nvPr/>
      </p:nvGrpSpPr>
      <p:grpSpPr>
        <a:xfrm>
          <a:off x="0" y="0"/>
          <a:ext cx="0" cy="0"/>
          <a:chOff x="0" y="0"/>
          <a:chExt cx="0" cy="0"/>
        </a:xfrm>
      </p:grpSpPr>
      <p:sp>
        <p:nvSpPr>
          <p:cNvPr id="2435" name="Google Shape;2435;p7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36" name="Google Shape;2436;p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1" name="Shape 2441"/>
        <p:cNvGrpSpPr/>
        <p:nvPr/>
      </p:nvGrpSpPr>
      <p:grpSpPr>
        <a:xfrm>
          <a:off x="0" y="0"/>
          <a:ext cx="0" cy="0"/>
          <a:chOff x="0" y="0"/>
          <a:chExt cx="0" cy="0"/>
        </a:xfrm>
      </p:grpSpPr>
      <p:sp>
        <p:nvSpPr>
          <p:cNvPr id="2442" name="Google Shape;2442;p7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43" name="Google Shape;2443;p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3" name="Shape 2573"/>
        <p:cNvGrpSpPr/>
        <p:nvPr/>
      </p:nvGrpSpPr>
      <p:grpSpPr>
        <a:xfrm>
          <a:off x="0" y="0"/>
          <a:ext cx="0" cy="0"/>
          <a:chOff x="0" y="0"/>
          <a:chExt cx="0" cy="0"/>
        </a:xfrm>
      </p:grpSpPr>
      <p:sp>
        <p:nvSpPr>
          <p:cNvPr id="2574" name="Google Shape;2574;p7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75" name="Google Shape;2575;p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4" name="Shape 1304"/>
        <p:cNvGrpSpPr/>
        <p:nvPr/>
      </p:nvGrpSpPr>
      <p:grpSpPr>
        <a:xfrm>
          <a:off x="0" y="0"/>
          <a:ext cx="0" cy="0"/>
          <a:chOff x="0" y="0"/>
          <a:chExt cx="0" cy="0"/>
        </a:xfrm>
      </p:grpSpPr>
      <p:sp>
        <p:nvSpPr>
          <p:cNvPr id="1305" name="Google Shape;1305;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06" name="Google Shape;1306;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0" name="Shape 1310"/>
        <p:cNvGrpSpPr/>
        <p:nvPr/>
      </p:nvGrpSpPr>
      <p:grpSpPr>
        <a:xfrm>
          <a:off x="0" y="0"/>
          <a:ext cx="0" cy="0"/>
          <a:chOff x="0" y="0"/>
          <a:chExt cx="0" cy="0"/>
        </a:xfrm>
      </p:grpSpPr>
      <p:sp>
        <p:nvSpPr>
          <p:cNvPr id="1311" name="Google Shape;1311;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12" name="Google Shape;1312;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7.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5.png"/><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5.png"/><Relationship Id="rId4"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7.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0.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0.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0.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0.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7.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7.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7.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0.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0.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7.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7.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7.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7.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7.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7.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7.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0.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7.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7.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7.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7.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0.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7.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7.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7.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7.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A">
  <p:cSld name="COVER SLIDE A">
    <p:spTree>
      <p:nvGrpSpPr>
        <p:cNvPr id="15" name="Shape 15"/>
        <p:cNvGrpSpPr/>
        <p:nvPr/>
      </p:nvGrpSpPr>
      <p:grpSpPr>
        <a:xfrm>
          <a:off x="0" y="0"/>
          <a:ext cx="0" cy="0"/>
          <a:chOff x="0" y="0"/>
          <a:chExt cx="0" cy="0"/>
        </a:xfrm>
      </p:grpSpPr>
      <p:pic>
        <p:nvPicPr>
          <p:cNvPr descr="Background pattern&#10;&#10;Description automatically generated" id="16" name="Google Shape;16;p77"/>
          <p:cNvPicPr preferRelativeResize="0"/>
          <p:nvPr/>
        </p:nvPicPr>
        <p:blipFill rotWithShape="1">
          <a:blip r:embed="rId2">
            <a:alphaModFix/>
          </a:blip>
          <a:srcRect b="23492" l="-4379" r="4377" t="21334"/>
          <a:stretch/>
        </p:blipFill>
        <p:spPr>
          <a:xfrm>
            <a:off x="6913349" y="0"/>
            <a:ext cx="5278651" cy="3949990"/>
          </a:xfrm>
          <a:prstGeom prst="rect">
            <a:avLst/>
          </a:prstGeom>
          <a:noFill/>
          <a:ln>
            <a:noFill/>
          </a:ln>
        </p:spPr>
      </p:pic>
      <p:sp>
        <p:nvSpPr>
          <p:cNvPr id="17" name="Google Shape;17;p77"/>
          <p:cNvSpPr/>
          <p:nvPr/>
        </p:nvSpPr>
        <p:spPr>
          <a:xfrm>
            <a:off x="0" y="3321423"/>
            <a:ext cx="12192000" cy="3543835"/>
          </a:xfrm>
          <a:prstGeom prst="rect">
            <a:avLst/>
          </a:prstGeom>
          <a:solidFill>
            <a:srgbClr val="F37C57"/>
          </a:solidFill>
          <a:ln>
            <a:noFill/>
          </a:ln>
        </p:spPr>
        <p:txBody>
          <a:bodyPr anchorCtr="0" anchor="ctr" bIns="45700" lIns="91425" spcFirstLastPara="1" rIns="91425" wrap="square" tIns="45700">
            <a:noAutofit/>
          </a:bodyPr>
          <a:lstStyle/>
          <a:p>
            <a:pPr indent="0" lvl="0" marL="900430" marR="878205" rtl="0" algn="r">
              <a:lnSpc>
                <a:spcPct val="200000"/>
              </a:lnSpc>
              <a:spcBef>
                <a:spcPts val="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p:txBody>
      </p:sp>
      <p:sp>
        <p:nvSpPr>
          <p:cNvPr id="18" name="Google Shape;18;p77"/>
          <p:cNvSpPr txBox="1"/>
          <p:nvPr>
            <p:ph idx="1" type="body"/>
          </p:nvPr>
        </p:nvSpPr>
        <p:spPr>
          <a:xfrm>
            <a:off x="817349" y="4600585"/>
            <a:ext cx="5278651" cy="697353"/>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5400"/>
              <a:buNone/>
              <a:defRPr b="1" sz="54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 name="Google Shape;19;p77"/>
          <p:cNvSpPr txBox="1"/>
          <p:nvPr>
            <p:ph idx="2" type="body"/>
          </p:nvPr>
        </p:nvSpPr>
        <p:spPr>
          <a:xfrm>
            <a:off x="817349" y="3982062"/>
            <a:ext cx="5278651"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picture containing text&#10;&#10;Description automatically generated" id="20" name="Google Shape;20;p77"/>
          <p:cNvPicPr preferRelativeResize="0"/>
          <p:nvPr/>
        </p:nvPicPr>
        <p:blipFill rotWithShape="1">
          <a:blip r:embed="rId3">
            <a:alphaModFix/>
          </a:blip>
          <a:srcRect b="0" l="0" r="0" t="0"/>
          <a:stretch/>
        </p:blipFill>
        <p:spPr>
          <a:xfrm>
            <a:off x="572439" y="165981"/>
            <a:ext cx="5768471" cy="2536919"/>
          </a:xfrm>
          <a:prstGeom prst="rect">
            <a:avLst/>
          </a:prstGeom>
          <a:noFill/>
          <a:ln>
            <a:noFill/>
          </a:ln>
        </p:spPr>
      </p:pic>
      <p:sp>
        <p:nvSpPr>
          <p:cNvPr id="21" name="Google Shape;21;p77"/>
          <p:cNvSpPr/>
          <p:nvPr/>
        </p:nvSpPr>
        <p:spPr>
          <a:xfrm>
            <a:off x="701913" y="5958576"/>
            <a:ext cx="6589536" cy="600164"/>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1100"/>
              <a:buFont typeface="Arial"/>
              <a:buNone/>
            </a:pPr>
            <a:r>
              <a:rPr b="0" i="0" lang="es-ES" sz="1100" u="none" cap="none" strike="noStrike">
                <a:solidFill>
                  <a:schemeClr val="lt1"/>
                </a:solidFill>
                <a:latin typeface="Calibri"/>
                <a:ea typeface="Calibri"/>
                <a:cs typeface="Calibri"/>
                <a:sym typeface="Calibri"/>
              </a:rPr>
              <a:t>This programme has been funded with support from the European Commission. The author is solely responsible for this publication (communication)  and the Commission accepts no responsibility for any use that may be made of the   information contained therein 2020-1-UK01-KA203-079083</a:t>
            </a:r>
            <a:endParaRPr b="0" i="0" sz="1100" u="none" cap="none" strike="noStrike">
              <a:solidFill>
                <a:schemeClr val="lt1"/>
              </a:solidFill>
              <a:latin typeface="Calibri"/>
              <a:ea typeface="Calibri"/>
              <a:cs typeface="Calibri"/>
              <a:sym typeface="Calibri"/>
            </a:endParaRPr>
          </a:p>
        </p:txBody>
      </p:sp>
      <p:grpSp>
        <p:nvGrpSpPr>
          <p:cNvPr id="22" name="Google Shape;22;p77"/>
          <p:cNvGrpSpPr/>
          <p:nvPr/>
        </p:nvGrpSpPr>
        <p:grpSpPr>
          <a:xfrm>
            <a:off x="9456007" y="5764605"/>
            <a:ext cx="2735993" cy="679345"/>
            <a:chOff x="0" y="0"/>
            <a:chExt cx="2301694" cy="571500"/>
          </a:xfrm>
        </p:grpSpPr>
        <p:sp>
          <p:nvSpPr>
            <p:cNvPr id="23" name="Google Shape;23;p77"/>
            <p:cNvSpPr/>
            <p:nvPr/>
          </p:nvSpPr>
          <p:spPr>
            <a:xfrm>
              <a:off x="0" y="0"/>
              <a:ext cx="2301694" cy="571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4" name="Google Shape;24;p77"/>
            <p:cNvPicPr preferRelativeResize="0"/>
            <p:nvPr/>
          </p:nvPicPr>
          <p:blipFill rotWithShape="1">
            <a:blip r:embed="rId4">
              <a:alphaModFix/>
            </a:blip>
            <a:srcRect b="0" l="0" r="44449" t="0"/>
            <a:stretch/>
          </p:blipFill>
          <p:spPr>
            <a:xfrm>
              <a:off x="312965" y="96237"/>
              <a:ext cx="1675765" cy="384810"/>
            </a:xfrm>
            <a:prstGeom prst="rect">
              <a:avLst/>
            </a:prstGeom>
            <a:noFill/>
            <a:ln>
              <a:noFill/>
            </a:ln>
          </p:spPr>
        </p:pic>
      </p:gr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box - Solid Purple">
  <p:cSld name="Text box - Solid Purple">
    <p:spTree>
      <p:nvGrpSpPr>
        <p:cNvPr id="113" name="Shape 113"/>
        <p:cNvGrpSpPr/>
        <p:nvPr/>
      </p:nvGrpSpPr>
      <p:grpSpPr>
        <a:xfrm>
          <a:off x="0" y="0"/>
          <a:ext cx="0" cy="0"/>
          <a:chOff x="0" y="0"/>
          <a:chExt cx="0" cy="0"/>
        </a:xfrm>
      </p:grpSpPr>
      <p:sp>
        <p:nvSpPr>
          <p:cNvPr id="114" name="Google Shape;114;p86"/>
          <p:cNvSpPr/>
          <p:nvPr/>
        </p:nvSpPr>
        <p:spPr>
          <a:xfrm>
            <a:off x="241300" y="228600"/>
            <a:ext cx="11696700" cy="6054801"/>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nvGrpSpPr>
          <p:cNvPr id="115" name="Google Shape;115;p86"/>
          <p:cNvGrpSpPr/>
          <p:nvPr/>
        </p:nvGrpSpPr>
        <p:grpSpPr>
          <a:xfrm>
            <a:off x="301128" y="6283401"/>
            <a:ext cx="3144242" cy="374574"/>
            <a:chOff x="301128" y="6151084"/>
            <a:chExt cx="3144242" cy="374574"/>
          </a:xfrm>
        </p:grpSpPr>
        <p:pic>
          <p:nvPicPr>
            <p:cNvPr descr="Shape&#10;&#10;Description automatically generated with medium confidence" id="116" name="Google Shape;116;p86"/>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117" name="Google Shape;117;p86"/>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118" name="Google Shape;118;p86"/>
            <p:cNvPicPr preferRelativeResize="0"/>
            <p:nvPr/>
          </p:nvPicPr>
          <p:blipFill rotWithShape="1">
            <a:blip r:embed="rId2">
              <a:alphaModFix/>
            </a:blip>
            <a:srcRect b="22083" l="81066" r="-422" t="46853"/>
            <a:stretch/>
          </p:blipFill>
          <p:spPr>
            <a:xfrm>
              <a:off x="2421327" y="6245274"/>
              <a:ext cx="1024043" cy="245829"/>
            </a:xfrm>
            <a:prstGeom prst="rect">
              <a:avLst/>
            </a:prstGeom>
            <a:noFill/>
            <a:ln>
              <a:noFill/>
            </a:ln>
          </p:spPr>
        </p:pic>
      </p:grpSp>
      <p:sp>
        <p:nvSpPr>
          <p:cNvPr id="119" name="Google Shape;119;p86"/>
          <p:cNvSpPr txBox="1"/>
          <p:nvPr>
            <p:ph idx="1" type="body"/>
          </p:nvPr>
        </p:nvSpPr>
        <p:spPr>
          <a:xfrm>
            <a:off x="734714" y="1757011"/>
            <a:ext cx="9862529" cy="386770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0" name="Google Shape;120;p86"/>
          <p:cNvSpPr txBox="1"/>
          <p:nvPr>
            <p:ph idx="2" type="body"/>
          </p:nvPr>
        </p:nvSpPr>
        <p:spPr>
          <a:xfrm>
            <a:off x="734714" y="642972"/>
            <a:ext cx="9862529"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black and white striped pattern&#10;&#10;Description automatically generated with medium confidence" id="121" name="Google Shape;121;p86"/>
          <p:cNvPicPr preferRelativeResize="0"/>
          <p:nvPr/>
        </p:nvPicPr>
        <p:blipFill rotWithShape="1">
          <a:blip r:embed="rId3">
            <a:alphaModFix/>
          </a:blip>
          <a:srcRect b="27582" l="-82519" r="82519" t="12958"/>
          <a:stretch/>
        </p:blipFill>
        <p:spPr>
          <a:xfrm>
            <a:off x="4811297" y="1227"/>
            <a:ext cx="7348110" cy="592269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2 column text box">
  <p:cSld name="1_2 column text box">
    <p:spTree>
      <p:nvGrpSpPr>
        <p:cNvPr id="122" name="Shape 122"/>
        <p:cNvGrpSpPr/>
        <p:nvPr/>
      </p:nvGrpSpPr>
      <p:grpSpPr>
        <a:xfrm>
          <a:off x="0" y="0"/>
          <a:ext cx="0" cy="0"/>
          <a:chOff x="0" y="0"/>
          <a:chExt cx="0" cy="0"/>
        </a:xfrm>
      </p:grpSpPr>
      <p:sp>
        <p:nvSpPr>
          <p:cNvPr id="123" name="Google Shape;123;p87"/>
          <p:cNvSpPr/>
          <p:nvPr/>
        </p:nvSpPr>
        <p:spPr>
          <a:xfrm>
            <a:off x="0" y="3747522"/>
            <a:ext cx="6113604" cy="3110478"/>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4" name="Google Shape;124;p87"/>
          <p:cNvSpPr/>
          <p:nvPr/>
        </p:nvSpPr>
        <p:spPr>
          <a:xfrm>
            <a:off x="6096000" y="3745749"/>
            <a:ext cx="6113604" cy="3110478"/>
          </a:xfrm>
          <a:prstGeom prst="rect">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5" name="Google Shape;125;p87"/>
          <p:cNvSpPr txBox="1"/>
          <p:nvPr>
            <p:ph idx="1" type="body"/>
          </p:nvPr>
        </p:nvSpPr>
        <p:spPr>
          <a:xfrm>
            <a:off x="560244" y="3997235"/>
            <a:ext cx="4957908"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6" name="Google Shape;126;p87"/>
          <p:cNvSpPr txBox="1"/>
          <p:nvPr>
            <p:ph idx="2" type="body"/>
          </p:nvPr>
        </p:nvSpPr>
        <p:spPr>
          <a:xfrm>
            <a:off x="6565092" y="3997323"/>
            <a:ext cx="4957908"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7" name="Google Shape;127;p87"/>
          <p:cNvSpPr txBox="1"/>
          <p:nvPr>
            <p:ph idx="3" type="body"/>
          </p:nvPr>
        </p:nvSpPr>
        <p:spPr>
          <a:xfrm>
            <a:off x="560244" y="4741633"/>
            <a:ext cx="4957908" cy="1680348"/>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0"/>
              </a:spcBef>
              <a:spcAft>
                <a:spcPts val="0"/>
              </a:spcAft>
              <a:buClr>
                <a:srgbClr val="000000"/>
              </a:buClr>
              <a:buSzPts val="2400"/>
              <a:buNone/>
              <a:defRPr b="0" i="0" sz="2400">
                <a:solidFill>
                  <a:srgbClr val="000000"/>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8" name="Google Shape;128;p87"/>
          <p:cNvSpPr txBox="1"/>
          <p:nvPr>
            <p:ph idx="4" type="body"/>
          </p:nvPr>
        </p:nvSpPr>
        <p:spPr>
          <a:xfrm>
            <a:off x="6565092" y="4741633"/>
            <a:ext cx="4957908" cy="1680348"/>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0"/>
              </a:spcBef>
              <a:spcAft>
                <a:spcPts val="0"/>
              </a:spcAft>
              <a:buClr>
                <a:srgbClr val="000000"/>
              </a:buClr>
              <a:buSzPts val="2400"/>
              <a:buNone/>
              <a:defRPr b="0" i="0" sz="2400">
                <a:solidFill>
                  <a:srgbClr val="000000"/>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9" name="Google Shape;129;p87"/>
          <p:cNvSpPr/>
          <p:nvPr/>
        </p:nvSpPr>
        <p:spPr>
          <a:xfrm>
            <a:off x="2803491" y="890151"/>
            <a:ext cx="6571622" cy="2855598"/>
          </a:xfrm>
          <a:prstGeom prst="rect">
            <a:avLst/>
          </a:prstGeom>
          <a:solidFill>
            <a:srgbClr val="3AA09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30" name="Google Shape;130;p87"/>
          <p:cNvSpPr txBox="1"/>
          <p:nvPr>
            <p:ph idx="5" type="body"/>
          </p:nvPr>
        </p:nvSpPr>
        <p:spPr>
          <a:xfrm>
            <a:off x="3508290" y="1141725"/>
            <a:ext cx="4957908"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1" name="Google Shape;131;p87"/>
          <p:cNvSpPr txBox="1"/>
          <p:nvPr>
            <p:ph idx="6" type="body"/>
          </p:nvPr>
        </p:nvSpPr>
        <p:spPr>
          <a:xfrm>
            <a:off x="3508290" y="1886035"/>
            <a:ext cx="4957908" cy="1680348"/>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0"/>
              </a:spcBef>
              <a:spcAft>
                <a:spcPts val="0"/>
              </a:spcAft>
              <a:buClr>
                <a:srgbClr val="000000"/>
              </a:buClr>
              <a:buSzPts val="2400"/>
              <a:buNone/>
              <a:defRPr b="0" i="0" sz="2400">
                <a:solidFill>
                  <a:srgbClr val="000000"/>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ext Slide with Photo - Orange">
  <p:cSld name="1_Text Slide with Photo - Orange">
    <p:spTree>
      <p:nvGrpSpPr>
        <p:cNvPr id="132" name="Shape 132"/>
        <p:cNvGrpSpPr/>
        <p:nvPr/>
      </p:nvGrpSpPr>
      <p:grpSpPr>
        <a:xfrm>
          <a:off x="0" y="0"/>
          <a:ext cx="0" cy="0"/>
          <a:chOff x="0" y="0"/>
          <a:chExt cx="0" cy="0"/>
        </a:xfrm>
      </p:grpSpPr>
      <p:pic>
        <p:nvPicPr>
          <p:cNvPr descr="A black and white striped pattern&#10;&#10;Description automatically generated with medium confidence" id="133" name="Google Shape;133;p88"/>
          <p:cNvPicPr preferRelativeResize="0"/>
          <p:nvPr/>
        </p:nvPicPr>
        <p:blipFill rotWithShape="1">
          <a:blip r:embed="rId2">
            <a:alphaModFix/>
          </a:blip>
          <a:srcRect b="15673" l="-25172" r="18173" t="20705"/>
          <a:stretch/>
        </p:blipFill>
        <p:spPr>
          <a:xfrm>
            <a:off x="5333853" y="1227"/>
            <a:ext cx="6825554" cy="5501502"/>
          </a:xfrm>
          <a:prstGeom prst="rect">
            <a:avLst/>
          </a:prstGeom>
          <a:noFill/>
          <a:ln>
            <a:noFill/>
          </a:ln>
        </p:spPr>
      </p:pic>
      <p:sp>
        <p:nvSpPr>
          <p:cNvPr id="134" name="Google Shape;134;p88"/>
          <p:cNvSpPr/>
          <p:nvPr/>
        </p:nvSpPr>
        <p:spPr>
          <a:xfrm flipH="1" rot="10800000">
            <a:off x="1038225" y="-4"/>
            <a:ext cx="6216471" cy="6892757"/>
          </a:xfrm>
          <a:prstGeom prst="rect">
            <a:avLst/>
          </a:prstGeom>
          <a:solidFill>
            <a:srgbClr val="086D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a:ea typeface="Montserrat"/>
              <a:cs typeface="Montserrat"/>
              <a:sym typeface="Montserrat"/>
            </a:endParaRPr>
          </a:p>
        </p:txBody>
      </p:sp>
      <p:sp>
        <p:nvSpPr>
          <p:cNvPr id="135" name="Google Shape;135;p88"/>
          <p:cNvSpPr/>
          <p:nvPr>
            <p:ph idx="2" type="pic"/>
          </p:nvPr>
        </p:nvSpPr>
        <p:spPr>
          <a:xfrm>
            <a:off x="7298140" y="228600"/>
            <a:ext cx="4659043" cy="6362700"/>
          </a:xfrm>
          <a:prstGeom prst="rect">
            <a:avLst/>
          </a:prstGeom>
          <a:solidFill>
            <a:schemeClr val="lt1"/>
          </a:solidFill>
          <a:ln>
            <a:noFill/>
          </a:ln>
        </p:spPr>
      </p:sp>
      <p:sp>
        <p:nvSpPr>
          <p:cNvPr id="136" name="Google Shape;136;p88"/>
          <p:cNvSpPr txBox="1"/>
          <p:nvPr>
            <p:ph idx="1" type="body"/>
          </p:nvPr>
        </p:nvSpPr>
        <p:spPr>
          <a:xfrm>
            <a:off x="1802710" y="1773241"/>
            <a:ext cx="4621841" cy="452595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7" name="Google Shape;137;p88"/>
          <p:cNvSpPr txBox="1"/>
          <p:nvPr>
            <p:ph idx="3" type="body"/>
          </p:nvPr>
        </p:nvSpPr>
        <p:spPr>
          <a:xfrm>
            <a:off x="1718561" y="595510"/>
            <a:ext cx="4716425"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138" name="Google Shape;138;p88"/>
          <p:cNvGrpSpPr/>
          <p:nvPr/>
        </p:nvGrpSpPr>
        <p:grpSpPr>
          <a:xfrm rot="-5400000">
            <a:off x="-418181" y="5125361"/>
            <a:ext cx="2334324" cy="307260"/>
            <a:chOff x="301128" y="6151084"/>
            <a:chExt cx="3144242" cy="374574"/>
          </a:xfrm>
        </p:grpSpPr>
        <p:pic>
          <p:nvPicPr>
            <p:cNvPr descr="Shape&#10;&#10;Description automatically generated with medium confidence" id="139" name="Google Shape;139;p88"/>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140" name="Google Shape;140;p88"/>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141" name="Google Shape;141;p88"/>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Photo Slide 3">
  <p:cSld name="4_Photo Slide 3">
    <p:spTree>
      <p:nvGrpSpPr>
        <p:cNvPr id="142" name="Shape 142"/>
        <p:cNvGrpSpPr/>
        <p:nvPr/>
      </p:nvGrpSpPr>
      <p:grpSpPr>
        <a:xfrm>
          <a:off x="0" y="0"/>
          <a:ext cx="0" cy="0"/>
          <a:chOff x="0" y="0"/>
          <a:chExt cx="0" cy="0"/>
        </a:xfrm>
      </p:grpSpPr>
      <p:sp>
        <p:nvSpPr>
          <p:cNvPr id="143" name="Google Shape;143;p89"/>
          <p:cNvSpPr/>
          <p:nvPr>
            <p:ph idx="2" type="pic"/>
          </p:nvPr>
        </p:nvSpPr>
        <p:spPr>
          <a:xfrm>
            <a:off x="241300" y="228600"/>
            <a:ext cx="11696700" cy="5763986"/>
          </a:xfrm>
          <a:prstGeom prst="rect">
            <a:avLst/>
          </a:prstGeom>
          <a:noFill/>
          <a:ln>
            <a:noFill/>
          </a:ln>
        </p:spPr>
      </p:sp>
      <p:sp>
        <p:nvSpPr>
          <p:cNvPr id="144" name="Google Shape;144;p89"/>
          <p:cNvSpPr/>
          <p:nvPr/>
        </p:nvSpPr>
        <p:spPr>
          <a:xfrm>
            <a:off x="6197600" y="985864"/>
            <a:ext cx="5994400" cy="2425700"/>
          </a:xfrm>
          <a:prstGeom prst="rect">
            <a:avLst/>
          </a:prstGeom>
          <a:solidFill>
            <a:srgbClr val="086D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5" name="Google Shape;145;p89"/>
          <p:cNvSpPr txBox="1"/>
          <p:nvPr/>
        </p:nvSpPr>
        <p:spPr>
          <a:xfrm>
            <a:off x="6637283" y="-804041"/>
            <a:ext cx="18473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6" name="Google Shape;146;p89"/>
          <p:cNvSpPr txBox="1"/>
          <p:nvPr>
            <p:ph idx="1" type="body"/>
          </p:nvPr>
        </p:nvSpPr>
        <p:spPr>
          <a:xfrm>
            <a:off x="6420495" y="1328734"/>
            <a:ext cx="5113283"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7" name="Google Shape;147;p89"/>
          <p:cNvSpPr txBox="1"/>
          <p:nvPr>
            <p:ph idx="3" type="body"/>
          </p:nvPr>
        </p:nvSpPr>
        <p:spPr>
          <a:xfrm>
            <a:off x="6420495" y="2346524"/>
            <a:ext cx="5029134" cy="85156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148" name="Google Shape;148;p89"/>
          <p:cNvGrpSpPr/>
          <p:nvPr/>
        </p:nvGrpSpPr>
        <p:grpSpPr>
          <a:xfrm>
            <a:off x="301128" y="6151084"/>
            <a:ext cx="3144242" cy="374574"/>
            <a:chOff x="301128" y="6151084"/>
            <a:chExt cx="3144242" cy="374574"/>
          </a:xfrm>
        </p:grpSpPr>
        <p:pic>
          <p:nvPicPr>
            <p:cNvPr descr="Shape&#10;&#10;Description automatically generated with medium confidence" id="149" name="Google Shape;149;p89"/>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150" name="Google Shape;150;p89"/>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151" name="Google Shape;151;p89"/>
            <p:cNvPicPr preferRelativeResize="0"/>
            <p:nvPr/>
          </p:nvPicPr>
          <p:blipFill rotWithShape="1">
            <a:blip r:embed="rId2">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alendar graph">
  <p:cSld name="1_Calendar graph">
    <p:spTree>
      <p:nvGrpSpPr>
        <p:cNvPr id="152" name="Shape 152"/>
        <p:cNvGrpSpPr/>
        <p:nvPr/>
      </p:nvGrpSpPr>
      <p:grpSpPr>
        <a:xfrm>
          <a:off x="0" y="0"/>
          <a:ext cx="0" cy="0"/>
          <a:chOff x="0" y="0"/>
          <a:chExt cx="0" cy="0"/>
        </a:xfrm>
      </p:grpSpPr>
      <p:grpSp>
        <p:nvGrpSpPr>
          <p:cNvPr id="153" name="Google Shape;153;p90"/>
          <p:cNvGrpSpPr/>
          <p:nvPr/>
        </p:nvGrpSpPr>
        <p:grpSpPr>
          <a:xfrm>
            <a:off x="8201" y="1175336"/>
            <a:ext cx="12165015" cy="2721827"/>
            <a:chOff x="0" y="4738255"/>
            <a:chExt cx="21169744" cy="5292436"/>
          </a:xfrm>
        </p:grpSpPr>
        <p:sp>
          <p:nvSpPr>
            <p:cNvPr id="154" name="Google Shape;154;p90"/>
            <p:cNvSpPr/>
            <p:nvPr/>
          </p:nvSpPr>
          <p:spPr>
            <a:xfrm>
              <a:off x="0" y="4738255"/>
              <a:ext cx="5292436" cy="5292436"/>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55" name="Google Shape;155;p90"/>
            <p:cNvSpPr/>
            <p:nvPr/>
          </p:nvSpPr>
          <p:spPr>
            <a:xfrm>
              <a:off x="5292436" y="4738255"/>
              <a:ext cx="5292436" cy="5292436"/>
            </a:xfrm>
            <a:prstGeom prst="rect">
              <a:avLst/>
            </a:prstGeom>
            <a:solidFill>
              <a:srgbClr val="91639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56" name="Google Shape;156;p90"/>
            <p:cNvSpPr/>
            <p:nvPr/>
          </p:nvSpPr>
          <p:spPr>
            <a:xfrm>
              <a:off x="10584872" y="4738255"/>
              <a:ext cx="5292436" cy="5292436"/>
            </a:xfrm>
            <a:prstGeom prst="rect">
              <a:avLst/>
            </a:prstGeom>
            <a:solidFill>
              <a:srgbClr val="3AA09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57" name="Google Shape;157;p90"/>
            <p:cNvSpPr/>
            <p:nvPr/>
          </p:nvSpPr>
          <p:spPr>
            <a:xfrm>
              <a:off x="15877308" y="4738255"/>
              <a:ext cx="5292436" cy="5292436"/>
            </a:xfrm>
            <a:prstGeom prst="rect">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158" name="Google Shape;158;p90"/>
          <p:cNvSpPr txBox="1"/>
          <p:nvPr>
            <p:ph idx="1" type="body"/>
          </p:nvPr>
        </p:nvSpPr>
        <p:spPr>
          <a:xfrm>
            <a:off x="3037073" y="1945768"/>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9" name="Google Shape;159;p90"/>
          <p:cNvSpPr txBox="1"/>
          <p:nvPr>
            <p:ph idx="2" type="body"/>
          </p:nvPr>
        </p:nvSpPr>
        <p:spPr>
          <a:xfrm>
            <a:off x="3041356" y="1314415"/>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0" name="Google Shape;160;p90"/>
          <p:cNvSpPr txBox="1"/>
          <p:nvPr>
            <p:ph idx="3" type="body"/>
          </p:nvPr>
        </p:nvSpPr>
        <p:spPr>
          <a:xfrm>
            <a:off x="3003622" y="2413967"/>
            <a:ext cx="3024340" cy="148319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1" name="Google Shape;161;p90"/>
          <p:cNvSpPr txBox="1"/>
          <p:nvPr>
            <p:ph idx="4" type="body"/>
          </p:nvPr>
        </p:nvSpPr>
        <p:spPr>
          <a:xfrm>
            <a:off x="-18649" y="1948864"/>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2" name="Google Shape;162;p90"/>
          <p:cNvSpPr txBox="1"/>
          <p:nvPr>
            <p:ph idx="5" type="body"/>
          </p:nvPr>
        </p:nvSpPr>
        <p:spPr>
          <a:xfrm>
            <a:off x="-14366" y="1317511"/>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3" name="Google Shape;163;p90"/>
          <p:cNvSpPr txBox="1"/>
          <p:nvPr>
            <p:ph idx="6" type="body"/>
          </p:nvPr>
        </p:nvSpPr>
        <p:spPr>
          <a:xfrm>
            <a:off x="-35309" y="2388684"/>
            <a:ext cx="3024340" cy="150262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4" name="Google Shape;164;p90"/>
          <p:cNvSpPr txBox="1"/>
          <p:nvPr>
            <p:ph idx="7" type="body"/>
          </p:nvPr>
        </p:nvSpPr>
        <p:spPr>
          <a:xfrm>
            <a:off x="9106842" y="1932453"/>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5" name="Google Shape;165;p90"/>
          <p:cNvSpPr txBox="1"/>
          <p:nvPr>
            <p:ph idx="8" type="body"/>
          </p:nvPr>
        </p:nvSpPr>
        <p:spPr>
          <a:xfrm>
            <a:off x="9111125" y="1301100"/>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6" name="Google Shape;166;p90"/>
          <p:cNvSpPr txBox="1"/>
          <p:nvPr>
            <p:ph idx="9" type="body"/>
          </p:nvPr>
        </p:nvSpPr>
        <p:spPr>
          <a:xfrm>
            <a:off x="9136138" y="2375291"/>
            <a:ext cx="3024340" cy="152187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7" name="Google Shape;167;p90"/>
          <p:cNvSpPr txBox="1"/>
          <p:nvPr>
            <p:ph idx="13" type="body"/>
          </p:nvPr>
        </p:nvSpPr>
        <p:spPr>
          <a:xfrm>
            <a:off x="6051120" y="1935549"/>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8" name="Google Shape;168;p90"/>
          <p:cNvSpPr txBox="1"/>
          <p:nvPr>
            <p:ph idx="14" type="body"/>
          </p:nvPr>
        </p:nvSpPr>
        <p:spPr>
          <a:xfrm>
            <a:off x="6055403" y="1304196"/>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9" name="Google Shape;169;p90"/>
          <p:cNvSpPr txBox="1"/>
          <p:nvPr>
            <p:ph idx="15" type="body"/>
          </p:nvPr>
        </p:nvSpPr>
        <p:spPr>
          <a:xfrm>
            <a:off x="6071525" y="2413967"/>
            <a:ext cx="3024340" cy="148319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0" name="Google Shape;170;p90"/>
          <p:cNvSpPr txBox="1"/>
          <p:nvPr>
            <p:ph idx="16" type="body"/>
          </p:nvPr>
        </p:nvSpPr>
        <p:spPr>
          <a:xfrm>
            <a:off x="10764" y="446202"/>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171" name="Google Shape;171;p90"/>
          <p:cNvGrpSpPr/>
          <p:nvPr/>
        </p:nvGrpSpPr>
        <p:grpSpPr>
          <a:xfrm>
            <a:off x="10764" y="3907382"/>
            <a:ext cx="9799061" cy="2950618"/>
            <a:chOff x="0" y="4738255"/>
            <a:chExt cx="15877308" cy="5292436"/>
          </a:xfrm>
        </p:grpSpPr>
        <p:sp>
          <p:nvSpPr>
            <p:cNvPr id="172" name="Google Shape;172;p90"/>
            <p:cNvSpPr/>
            <p:nvPr/>
          </p:nvSpPr>
          <p:spPr>
            <a:xfrm>
              <a:off x="0" y="4738255"/>
              <a:ext cx="5292436" cy="5292436"/>
            </a:xfrm>
            <a:prstGeom prst="rect">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3" name="Google Shape;173;p90"/>
            <p:cNvSpPr/>
            <p:nvPr/>
          </p:nvSpPr>
          <p:spPr>
            <a:xfrm>
              <a:off x="5292436" y="4738255"/>
              <a:ext cx="5292436" cy="5292436"/>
            </a:xfrm>
            <a:prstGeom prst="rect">
              <a:avLst/>
            </a:prstGeom>
            <a:solidFill>
              <a:srgbClr val="BACCA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4" name="Google Shape;174;p90"/>
            <p:cNvSpPr/>
            <p:nvPr/>
          </p:nvSpPr>
          <p:spPr>
            <a:xfrm>
              <a:off x="10584872" y="4738255"/>
              <a:ext cx="5292436" cy="5292436"/>
            </a:xfrm>
            <a:prstGeom prst="rect">
              <a:avLst/>
            </a:prstGeom>
            <a:solidFill>
              <a:srgbClr val="D3BED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175" name="Google Shape;175;p90"/>
          <p:cNvSpPr txBox="1"/>
          <p:nvPr>
            <p:ph idx="17" type="body"/>
          </p:nvPr>
        </p:nvSpPr>
        <p:spPr>
          <a:xfrm>
            <a:off x="3039636" y="4677814"/>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6" name="Google Shape;176;p90"/>
          <p:cNvSpPr txBox="1"/>
          <p:nvPr>
            <p:ph idx="18" type="body"/>
          </p:nvPr>
        </p:nvSpPr>
        <p:spPr>
          <a:xfrm>
            <a:off x="3043919" y="4046461"/>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7" name="Google Shape;177;p90"/>
          <p:cNvSpPr txBox="1"/>
          <p:nvPr>
            <p:ph idx="19" type="body"/>
          </p:nvPr>
        </p:nvSpPr>
        <p:spPr>
          <a:xfrm>
            <a:off x="3006185" y="5146013"/>
            <a:ext cx="3024340" cy="148319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8" name="Google Shape;178;p90"/>
          <p:cNvSpPr txBox="1"/>
          <p:nvPr>
            <p:ph idx="20" type="body"/>
          </p:nvPr>
        </p:nvSpPr>
        <p:spPr>
          <a:xfrm>
            <a:off x="-16086" y="4680910"/>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9" name="Google Shape;179;p90"/>
          <p:cNvSpPr txBox="1"/>
          <p:nvPr>
            <p:ph idx="21" type="body"/>
          </p:nvPr>
        </p:nvSpPr>
        <p:spPr>
          <a:xfrm>
            <a:off x="-11803" y="4049557"/>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0" name="Google Shape;180;p90"/>
          <p:cNvSpPr txBox="1"/>
          <p:nvPr>
            <p:ph idx="22" type="body"/>
          </p:nvPr>
        </p:nvSpPr>
        <p:spPr>
          <a:xfrm>
            <a:off x="-32746" y="5120730"/>
            <a:ext cx="3024340" cy="150262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1" name="Google Shape;181;p90"/>
          <p:cNvSpPr txBox="1"/>
          <p:nvPr>
            <p:ph idx="23" type="body"/>
          </p:nvPr>
        </p:nvSpPr>
        <p:spPr>
          <a:xfrm>
            <a:off x="6053683" y="4667595"/>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2" name="Google Shape;182;p90"/>
          <p:cNvSpPr txBox="1"/>
          <p:nvPr>
            <p:ph idx="24" type="body"/>
          </p:nvPr>
        </p:nvSpPr>
        <p:spPr>
          <a:xfrm>
            <a:off x="6057966" y="4036242"/>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3" name="Google Shape;183;p90"/>
          <p:cNvSpPr txBox="1"/>
          <p:nvPr>
            <p:ph idx="25" type="body"/>
          </p:nvPr>
        </p:nvSpPr>
        <p:spPr>
          <a:xfrm>
            <a:off x="6074088" y="5146013"/>
            <a:ext cx="3024340" cy="148319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with Photo - Orange">
  <p:cSld name="Text Slide with Photo - Orange">
    <p:spTree>
      <p:nvGrpSpPr>
        <p:cNvPr id="184" name="Shape 184"/>
        <p:cNvGrpSpPr/>
        <p:nvPr/>
      </p:nvGrpSpPr>
      <p:grpSpPr>
        <a:xfrm>
          <a:off x="0" y="0"/>
          <a:ext cx="0" cy="0"/>
          <a:chOff x="0" y="0"/>
          <a:chExt cx="0" cy="0"/>
        </a:xfrm>
      </p:grpSpPr>
      <p:pic>
        <p:nvPicPr>
          <p:cNvPr descr="A black and white striped pattern&#10;&#10;Description automatically generated with medium confidence" id="185" name="Google Shape;185;p91"/>
          <p:cNvPicPr preferRelativeResize="0"/>
          <p:nvPr/>
        </p:nvPicPr>
        <p:blipFill rotWithShape="1">
          <a:blip r:embed="rId2">
            <a:alphaModFix/>
          </a:blip>
          <a:srcRect b="15673" l="-25172" r="18173" t="20705"/>
          <a:stretch/>
        </p:blipFill>
        <p:spPr>
          <a:xfrm>
            <a:off x="5333853" y="1227"/>
            <a:ext cx="6825554" cy="5501502"/>
          </a:xfrm>
          <a:prstGeom prst="rect">
            <a:avLst/>
          </a:prstGeom>
          <a:noFill/>
          <a:ln>
            <a:noFill/>
          </a:ln>
        </p:spPr>
      </p:pic>
      <p:sp>
        <p:nvSpPr>
          <p:cNvPr id="186" name="Google Shape;186;p91"/>
          <p:cNvSpPr/>
          <p:nvPr/>
        </p:nvSpPr>
        <p:spPr>
          <a:xfrm flipH="1" rot="10800000">
            <a:off x="1038225" y="-4"/>
            <a:ext cx="6216471" cy="6892757"/>
          </a:xfrm>
          <a:prstGeom prst="rect">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a:ea typeface="Montserrat"/>
              <a:cs typeface="Montserrat"/>
              <a:sym typeface="Montserrat"/>
            </a:endParaRPr>
          </a:p>
        </p:txBody>
      </p:sp>
      <p:sp>
        <p:nvSpPr>
          <p:cNvPr id="187" name="Google Shape;187;p91"/>
          <p:cNvSpPr/>
          <p:nvPr>
            <p:ph idx="2" type="pic"/>
          </p:nvPr>
        </p:nvSpPr>
        <p:spPr>
          <a:xfrm>
            <a:off x="7298140" y="228600"/>
            <a:ext cx="4659043" cy="6362700"/>
          </a:xfrm>
          <a:prstGeom prst="rect">
            <a:avLst/>
          </a:prstGeom>
          <a:solidFill>
            <a:schemeClr val="lt1"/>
          </a:solidFill>
          <a:ln>
            <a:noFill/>
          </a:ln>
        </p:spPr>
      </p:sp>
      <p:sp>
        <p:nvSpPr>
          <p:cNvPr id="188" name="Google Shape;188;p91"/>
          <p:cNvSpPr txBox="1"/>
          <p:nvPr>
            <p:ph idx="1" type="body"/>
          </p:nvPr>
        </p:nvSpPr>
        <p:spPr>
          <a:xfrm>
            <a:off x="1802710" y="1773241"/>
            <a:ext cx="4621841" cy="452595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9" name="Google Shape;189;p91"/>
          <p:cNvSpPr txBox="1"/>
          <p:nvPr>
            <p:ph idx="3" type="body"/>
          </p:nvPr>
        </p:nvSpPr>
        <p:spPr>
          <a:xfrm>
            <a:off x="1718561" y="595510"/>
            <a:ext cx="4716425"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190" name="Google Shape;190;p91"/>
          <p:cNvGrpSpPr/>
          <p:nvPr/>
        </p:nvGrpSpPr>
        <p:grpSpPr>
          <a:xfrm rot="-5400000">
            <a:off x="-418181" y="5125361"/>
            <a:ext cx="2334324" cy="307260"/>
            <a:chOff x="301128" y="6151084"/>
            <a:chExt cx="3144242" cy="374574"/>
          </a:xfrm>
        </p:grpSpPr>
        <p:pic>
          <p:nvPicPr>
            <p:cNvPr descr="Shape&#10;&#10;Description automatically generated with medium confidence" id="191" name="Google Shape;191;p91"/>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192" name="Google Shape;192;p91"/>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193" name="Google Shape;193;p91"/>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 Slide - Blue">
  <p:cSld name="Bullet Slide - Blue">
    <p:spTree>
      <p:nvGrpSpPr>
        <p:cNvPr id="194" name="Shape 194"/>
        <p:cNvGrpSpPr/>
        <p:nvPr/>
      </p:nvGrpSpPr>
      <p:grpSpPr>
        <a:xfrm>
          <a:off x="0" y="0"/>
          <a:ext cx="0" cy="0"/>
          <a:chOff x="0" y="0"/>
          <a:chExt cx="0" cy="0"/>
        </a:xfrm>
      </p:grpSpPr>
      <p:sp>
        <p:nvSpPr>
          <p:cNvPr id="195" name="Google Shape;195;p92"/>
          <p:cNvSpPr txBox="1"/>
          <p:nvPr>
            <p:ph idx="1" type="body"/>
          </p:nvPr>
        </p:nvSpPr>
        <p:spPr>
          <a:xfrm>
            <a:off x="6353299" y="2066544"/>
            <a:ext cx="5132263" cy="3722513"/>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EA1D76"/>
              </a:buClr>
              <a:buSzPts val="2400"/>
              <a:buFont typeface="Arial"/>
              <a:buNone/>
              <a:defRPr sz="2400">
                <a:solidFill>
                  <a:srgbClr val="595A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6" name="Google Shape;196;p92"/>
          <p:cNvSpPr txBox="1"/>
          <p:nvPr>
            <p:ph idx="2" type="body"/>
          </p:nvPr>
        </p:nvSpPr>
        <p:spPr>
          <a:xfrm>
            <a:off x="6326940" y="708094"/>
            <a:ext cx="5158622" cy="85715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1D1C5"/>
              </a:buClr>
              <a:buSzPts val="3600"/>
              <a:buNone/>
              <a:defRPr i="0" sz="3600">
                <a:solidFill>
                  <a:srgbClr val="81D1C5"/>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97" name="Google Shape;197;p92"/>
          <p:cNvCxnSpPr/>
          <p:nvPr/>
        </p:nvCxnSpPr>
        <p:spPr>
          <a:xfrm>
            <a:off x="5346936" y="-25722"/>
            <a:ext cx="0" cy="6853558"/>
          </a:xfrm>
          <a:prstGeom prst="straightConnector1">
            <a:avLst/>
          </a:prstGeom>
          <a:noFill/>
          <a:ln cap="flat" cmpd="sng" w="12700">
            <a:solidFill>
              <a:srgbClr val="81D1C5"/>
            </a:solidFill>
            <a:prstDash val="solid"/>
            <a:miter lim="800000"/>
            <a:headEnd len="sm" w="sm" type="none"/>
            <a:tailEnd len="sm" w="sm" type="none"/>
          </a:ln>
        </p:spPr>
      </p:cxnSp>
      <p:sp>
        <p:nvSpPr>
          <p:cNvPr id="198" name="Google Shape;198;p92"/>
          <p:cNvSpPr txBox="1"/>
          <p:nvPr>
            <p:ph idx="3" type="body"/>
          </p:nvPr>
        </p:nvSpPr>
        <p:spPr>
          <a:xfrm>
            <a:off x="1103474" y="708094"/>
            <a:ext cx="3452394" cy="343396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1D1C5"/>
              </a:buClr>
              <a:buSzPts val="3600"/>
              <a:buNone/>
              <a:defRPr i="0" sz="3600">
                <a:solidFill>
                  <a:srgbClr val="81D1C5"/>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9" name="Google Shape;199;p92"/>
          <p:cNvSpPr txBox="1"/>
          <p:nvPr>
            <p:ph idx="4" type="body"/>
          </p:nvPr>
        </p:nvSpPr>
        <p:spPr>
          <a:xfrm>
            <a:off x="4783395" y="712471"/>
            <a:ext cx="1154422" cy="85715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 Slide - Light Green">
  <p:cSld name="Bullet Slide - Light Green">
    <p:spTree>
      <p:nvGrpSpPr>
        <p:cNvPr id="200" name="Shape 200"/>
        <p:cNvGrpSpPr/>
        <p:nvPr/>
      </p:nvGrpSpPr>
      <p:grpSpPr>
        <a:xfrm>
          <a:off x="0" y="0"/>
          <a:ext cx="0" cy="0"/>
          <a:chOff x="0" y="0"/>
          <a:chExt cx="0" cy="0"/>
        </a:xfrm>
      </p:grpSpPr>
      <p:sp>
        <p:nvSpPr>
          <p:cNvPr id="201" name="Google Shape;201;p93"/>
          <p:cNvSpPr txBox="1"/>
          <p:nvPr>
            <p:ph idx="1" type="body"/>
          </p:nvPr>
        </p:nvSpPr>
        <p:spPr>
          <a:xfrm>
            <a:off x="6353299" y="2066544"/>
            <a:ext cx="5132263" cy="3722513"/>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EA1D76"/>
              </a:buClr>
              <a:buSzPts val="2400"/>
              <a:buFont typeface="Arial"/>
              <a:buNone/>
              <a:defRPr sz="2400">
                <a:solidFill>
                  <a:srgbClr val="595A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2" name="Google Shape;202;p93"/>
          <p:cNvSpPr txBox="1"/>
          <p:nvPr>
            <p:ph idx="2" type="body"/>
          </p:nvPr>
        </p:nvSpPr>
        <p:spPr>
          <a:xfrm>
            <a:off x="6326940" y="708094"/>
            <a:ext cx="5158622" cy="85715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F27954"/>
              </a:buClr>
              <a:buSzPts val="3600"/>
              <a:buNone/>
              <a:defRPr i="0" sz="3600">
                <a:solidFill>
                  <a:srgbClr val="F27954"/>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03" name="Google Shape;203;p93"/>
          <p:cNvCxnSpPr/>
          <p:nvPr/>
        </p:nvCxnSpPr>
        <p:spPr>
          <a:xfrm>
            <a:off x="5346936" y="-25722"/>
            <a:ext cx="0" cy="6853558"/>
          </a:xfrm>
          <a:prstGeom prst="straightConnector1">
            <a:avLst/>
          </a:prstGeom>
          <a:noFill/>
          <a:ln cap="flat" cmpd="sng" w="12700">
            <a:solidFill>
              <a:srgbClr val="F27954"/>
            </a:solidFill>
            <a:prstDash val="solid"/>
            <a:miter lim="800000"/>
            <a:headEnd len="sm" w="sm" type="none"/>
            <a:tailEnd len="sm" w="sm" type="none"/>
          </a:ln>
        </p:spPr>
      </p:cxnSp>
      <p:sp>
        <p:nvSpPr>
          <p:cNvPr id="204" name="Google Shape;204;p93"/>
          <p:cNvSpPr txBox="1"/>
          <p:nvPr>
            <p:ph idx="3" type="body"/>
          </p:nvPr>
        </p:nvSpPr>
        <p:spPr>
          <a:xfrm>
            <a:off x="1103474" y="708094"/>
            <a:ext cx="3452394" cy="343396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F27954"/>
              </a:buClr>
              <a:buSzPts val="3600"/>
              <a:buNone/>
              <a:defRPr i="0" sz="3600">
                <a:solidFill>
                  <a:srgbClr val="F27954"/>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5" name="Google Shape;205;p93"/>
          <p:cNvSpPr txBox="1"/>
          <p:nvPr>
            <p:ph idx="4" type="body"/>
          </p:nvPr>
        </p:nvSpPr>
        <p:spPr>
          <a:xfrm>
            <a:off x="4783395" y="712471"/>
            <a:ext cx="1154422" cy="85715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 Orange">
  <p:cSld name="Quote slide - Orange">
    <p:spTree>
      <p:nvGrpSpPr>
        <p:cNvPr id="206" name="Shape 206"/>
        <p:cNvGrpSpPr/>
        <p:nvPr/>
      </p:nvGrpSpPr>
      <p:grpSpPr>
        <a:xfrm>
          <a:off x="0" y="0"/>
          <a:ext cx="0" cy="0"/>
          <a:chOff x="0" y="0"/>
          <a:chExt cx="0" cy="0"/>
        </a:xfrm>
      </p:grpSpPr>
      <p:sp>
        <p:nvSpPr>
          <p:cNvPr id="207" name="Google Shape;207;p94"/>
          <p:cNvSpPr/>
          <p:nvPr/>
        </p:nvSpPr>
        <p:spPr>
          <a:xfrm>
            <a:off x="241300" y="367061"/>
            <a:ext cx="11696700" cy="5778935"/>
          </a:xfrm>
          <a:prstGeom prst="rect">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08" name="Google Shape;208;p94"/>
          <p:cNvSpPr txBox="1"/>
          <p:nvPr>
            <p:ph idx="1" type="body"/>
          </p:nvPr>
        </p:nvSpPr>
        <p:spPr>
          <a:xfrm>
            <a:off x="4586635" y="4512778"/>
            <a:ext cx="785328" cy="105698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9" name="Google Shape;209;p94"/>
          <p:cNvSpPr txBox="1"/>
          <p:nvPr>
            <p:ph idx="2" type="body"/>
          </p:nvPr>
        </p:nvSpPr>
        <p:spPr>
          <a:xfrm>
            <a:off x="827512" y="810208"/>
            <a:ext cx="4369392" cy="4493975"/>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000"/>
              <a:buNone/>
              <a:defRPr i="1" sz="3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0" name="Google Shape;210;p94"/>
          <p:cNvSpPr txBox="1"/>
          <p:nvPr>
            <p:ph idx="3" type="body"/>
          </p:nvPr>
        </p:nvSpPr>
        <p:spPr>
          <a:xfrm>
            <a:off x="739096" y="612890"/>
            <a:ext cx="2613204" cy="122166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1" name="Google Shape;211;p94"/>
          <p:cNvSpPr/>
          <p:nvPr>
            <p:ph idx="4" type="pic"/>
          </p:nvPr>
        </p:nvSpPr>
        <p:spPr>
          <a:xfrm>
            <a:off x="5957047" y="0"/>
            <a:ext cx="5395869" cy="6858001"/>
          </a:xfrm>
          <a:prstGeom prst="rect">
            <a:avLst/>
          </a:prstGeom>
          <a:noFill/>
          <a:ln>
            <a:noFill/>
          </a:ln>
        </p:spPr>
      </p:sp>
      <p:pic>
        <p:nvPicPr>
          <p:cNvPr descr="A black background with white dots&#10;&#10;Description automatically generated with low confidence" id="212" name="Google Shape;212;p94"/>
          <p:cNvPicPr preferRelativeResize="0"/>
          <p:nvPr/>
        </p:nvPicPr>
        <p:blipFill rotWithShape="1">
          <a:blip r:embed="rId2">
            <a:alphaModFix amt="10000"/>
          </a:blip>
          <a:srcRect b="11294" l="0" r="3674" t="894"/>
          <a:stretch/>
        </p:blipFill>
        <p:spPr>
          <a:xfrm rot="-5400000">
            <a:off x="2769567" y="-1426306"/>
            <a:ext cx="2640661" cy="4473027"/>
          </a:xfrm>
          <a:prstGeom prst="rect">
            <a:avLst/>
          </a:prstGeom>
          <a:noFill/>
          <a:ln>
            <a:noFill/>
          </a:ln>
        </p:spPr>
      </p:pic>
      <p:grpSp>
        <p:nvGrpSpPr>
          <p:cNvPr id="213" name="Google Shape;213;p94"/>
          <p:cNvGrpSpPr/>
          <p:nvPr/>
        </p:nvGrpSpPr>
        <p:grpSpPr>
          <a:xfrm>
            <a:off x="301128" y="6151084"/>
            <a:ext cx="3144242" cy="374574"/>
            <a:chOff x="301128" y="6151084"/>
            <a:chExt cx="3144242" cy="374574"/>
          </a:xfrm>
        </p:grpSpPr>
        <p:pic>
          <p:nvPicPr>
            <p:cNvPr descr="Shape&#10;&#10;Description automatically generated with medium confidence" id="214" name="Google Shape;214;p94"/>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215" name="Google Shape;215;p94"/>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216" name="Google Shape;216;p94"/>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lendar graph">
  <p:cSld name="Calendar graph">
    <p:spTree>
      <p:nvGrpSpPr>
        <p:cNvPr id="217" name="Shape 217"/>
        <p:cNvGrpSpPr/>
        <p:nvPr/>
      </p:nvGrpSpPr>
      <p:grpSpPr>
        <a:xfrm>
          <a:off x="0" y="0"/>
          <a:ext cx="0" cy="0"/>
          <a:chOff x="0" y="0"/>
          <a:chExt cx="0" cy="0"/>
        </a:xfrm>
      </p:grpSpPr>
      <p:grpSp>
        <p:nvGrpSpPr>
          <p:cNvPr id="218" name="Google Shape;218;p95"/>
          <p:cNvGrpSpPr/>
          <p:nvPr/>
        </p:nvGrpSpPr>
        <p:grpSpPr>
          <a:xfrm>
            <a:off x="14068" y="1619337"/>
            <a:ext cx="12165015" cy="5228647"/>
            <a:chOff x="0" y="4738255"/>
            <a:chExt cx="21169744" cy="5292436"/>
          </a:xfrm>
        </p:grpSpPr>
        <p:sp>
          <p:nvSpPr>
            <p:cNvPr id="219" name="Google Shape;219;p95"/>
            <p:cNvSpPr/>
            <p:nvPr/>
          </p:nvSpPr>
          <p:spPr>
            <a:xfrm>
              <a:off x="0" y="4738255"/>
              <a:ext cx="5292436" cy="5292436"/>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20" name="Google Shape;220;p95"/>
            <p:cNvSpPr/>
            <p:nvPr/>
          </p:nvSpPr>
          <p:spPr>
            <a:xfrm>
              <a:off x="5292436" y="4738255"/>
              <a:ext cx="5292436" cy="5292436"/>
            </a:xfrm>
            <a:prstGeom prst="rect">
              <a:avLst/>
            </a:prstGeom>
            <a:solidFill>
              <a:srgbClr val="91639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21" name="Google Shape;221;p95"/>
            <p:cNvSpPr/>
            <p:nvPr/>
          </p:nvSpPr>
          <p:spPr>
            <a:xfrm>
              <a:off x="10584872" y="4738255"/>
              <a:ext cx="5292436" cy="5292436"/>
            </a:xfrm>
            <a:prstGeom prst="rect">
              <a:avLst/>
            </a:prstGeom>
            <a:solidFill>
              <a:srgbClr val="3AA09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22" name="Google Shape;222;p95"/>
            <p:cNvSpPr/>
            <p:nvPr/>
          </p:nvSpPr>
          <p:spPr>
            <a:xfrm>
              <a:off x="15877308" y="4738255"/>
              <a:ext cx="5292436" cy="5292436"/>
            </a:xfrm>
            <a:prstGeom prst="rect">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223" name="Google Shape;223;p95"/>
          <p:cNvSpPr txBox="1"/>
          <p:nvPr>
            <p:ph idx="1" type="body"/>
          </p:nvPr>
        </p:nvSpPr>
        <p:spPr>
          <a:xfrm>
            <a:off x="3055319" y="2707991"/>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4" name="Google Shape;224;p95"/>
          <p:cNvSpPr txBox="1"/>
          <p:nvPr>
            <p:ph idx="2" type="body"/>
          </p:nvPr>
        </p:nvSpPr>
        <p:spPr>
          <a:xfrm>
            <a:off x="3059602" y="2076638"/>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5" name="Google Shape;225;p95"/>
          <p:cNvSpPr txBox="1"/>
          <p:nvPr>
            <p:ph idx="3" type="body"/>
          </p:nvPr>
        </p:nvSpPr>
        <p:spPr>
          <a:xfrm>
            <a:off x="3083823" y="3566496"/>
            <a:ext cx="3024340" cy="177894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6" name="Google Shape;226;p95"/>
          <p:cNvSpPr txBox="1"/>
          <p:nvPr>
            <p:ph idx="4" type="body"/>
          </p:nvPr>
        </p:nvSpPr>
        <p:spPr>
          <a:xfrm>
            <a:off x="-403" y="2711087"/>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7" name="Google Shape;227;p95"/>
          <p:cNvSpPr txBox="1"/>
          <p:nvPr>
            <p:ph idx="5" type="body"/>
          </p:nvPr>
        </p:nvSpPr>
        <p:spPr>
          <a:xfrm>
            <a:off x="3880" y="2079734"/>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8" name="Google Shape;228;p95"/>
          <p:cNvSpPr txBox="1"/>
          <p:nvPr>
            <p:ph idx="6" type="body"/>
          </p:nvPr>
        </p:nvSpPr>
        <p:spPr>
          <a:xfrm>
            <a:off x="28101" y="3569592"/>
            <a:ext cx="3024340" cy="177894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9" name="Google Shape;229;p95"/>
          <p:cNvSpPr txBox="1"/>
          <p:nvPr>
            <p:ph idx="7" type="body"/>
          </p:nvPr>
        </p:nvSpPr>
        <p:spPr>
          <a:xfrm>
            <a:off x="9125088" y="2694676"/>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0" name="Google Shape;230;p95"/>
          <p:cNvSpPr txBox="1"/>
          <p:nvPr>
            <p:ph idx="8" type="body"/>
          </p:nvPr>
        </p:nvSpPr>
        <p:spPr>
          <a:xfrm>
            <a:off x="9129371" y="2063323"/>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1" name="Google Shape;231;p95"/>
          <p:cNvSpPr txBox="1"/>
          <p:nvPr>
            <p:ph idx="9" type="body"/>
          </p:nvPr>
        </p:nvSpPr>
        <p:spPr>
          <a:xfrm>
            <a:off x="9153592" y="3553181"/>
            <a:ext cx="3024340" cy="177894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2" name="Google Shape;232;p95"/>
          <p:cNvSpPr txBox="1"/>
          <p:nvPr>
            <p:ph idx="13" type="body"/>
          </p:nvPr>
        </p:nvSpPr>
        <p:spPr>
          <a:xfrm>
            <a:off x="6069366" y="2697772"/>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3" name="Google Shape;233;p95"/>
          <p:cNvSpPr txBox="1"/>
          <p:nvPr>
            <p:ph idx="14" type="body"/>
          </p:nvPr>
        </p:nvSpPr>
        <p:spPr>
          <a:xfrm>
            <a:off x="6073649" y="2066419"/>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4" name="Google Shape;234;p95"/>
          <p:cNvSpPr txBox="1"/>
          <p:nvPr>
            <p:ph idx="15" type="body"/>
          </p:nvPr>
        </p:nvSpPr>
        <p:spPr>
          <a:xfrm>
            <a:off x="6097870" y="3556277"/>
            <a:ext cx="3024340" cy="177894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5" name="Google Shape;235;p95"/>
          <p:cNvSpPr txBox="1"/>
          <p:nvPr>
            <p:ph idx="16" type="body"/>
          </p:nvPr>
        </p:nvSpPr>
        <p:spPr>
          <a:xfrm>
            <a:off x="10764" y="446202"/>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236" name="Google Shape;236;p95"/>
          <p:cNvPicPr preferRelativeResize="0"/>
          <p:nvPr/>
        </p:nvPicPr>
        <p:blipFill rotWithShape="1">
          <a:blip r:embed="rId2">
            <a:alphaModFix amt="48000"/>
          </a:blip>
          <a:srcRect b="83247" l="-26772" r="-5883" t="-4018"/>
          <a:stretch/>
        </p:blipFill>
        <p:spPr>
          <a:xfrm>
            <a:off x="2588587" y="5666155"/>
            <a:ext cx="5564883" cy="1181829"/>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only MASTER slide">
  <p:cSld name="Text only MASTER slide">
    <p:spTree>
      <p:nvGrpSpPr>
        <p:cNvPr id="25" name="Shape 25"/>
        <p:cNvGrpSpPr/>
        <p:nvPr/>
      </p:nvGrpSpPr>
      <p:grpSpPr>
        <a:xfrm>
          <a:off x="0" y="0"/>
          <a:ext cx="0" cy="0"/>
          <a:chOff x="0" y="0"/>
          <a:chExt cx="0" cy="0"/>
        </a:xfrm>
      </p:grpSpPr>
      <p:sp>
        <p:nvSpPr>
          <p:cNvPr id="26" name="Google Shape;26;p78"/>
          <p:cNvSpPr txBox="1"/>
          <p:nvPr>
            <p:ph idx="1" type="body"/>
          </p:nvPr>
        </p:nvSpPr>
        <p:spPr>
          <a:xfrm>
            <a:off x="389965" y="1757011"/>
            <a:ext cx="11470341" cy="386770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 name="Google Shape;27;p78"/>
          <p:cNvSpPr txBox="1"/>
          <p:nvPr>
            <p:ph idx="2" type="body"/>
          </p:nvPr>
        </p:nvSpPr>
        <p:spPr>
          <a:xfrm>
            <a:off x="389965" y="577971"/>
            <a:ext cx="11470341"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79527B"/>
              </a:buClr>
              <a:buSzPts val="3600"/>
              <a:buNone/>
              <a:defRPr b="0" i="0" sz="3600">
                <a:solidFill>
                  <a:srgbClr val="79527B"/>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28" name="Google Shape;28;p78"/>
          <p:cNvGrpSpPr/>
          <p:nvPr/>
        </p:nvGrpSpPr>
        <p:grpSpPr>
          <a:xfrm>
            <a:off x="389965" y="6092742"/>
            <a:ext cx="3144242" cy="374574"/>
            <a:chOff x="301128" y="6151084"/>
            <a:chExt cx="3144242" cy="374574"/>
          </a:xfrm>
        </p:grpSpPr>
        <p:pic>
          <p:nvPicPr>
            <p:cNvPr descr="Shape&#10;&#10;Description automatically generated with medium confidence" id="29" name="Google Shape;29;p78"/>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30" name="Google Shape;30;p78"/>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31" name="Google Shape;31;p78"/>
            <p:cNvPicPr preferRelativeResize="0"/>
            <p:nvPr/>
          </p:nvPicPr>
          <p:blipFill rotWithShape="1">
            <a:blip r:embed="rId2">
              <a:alphaModFix/>
            </a:blip>
            <a:srcRect b="22083" l="81066" r="-422" t="46853"/>
            <a:stretch/>
          </p:blipFill>
          <p:spPr>
            <a:xfrm>
              <a:off x="2421327" y="6245274"/>
              <a:ext cx="1024043" cy="245829"/>
            </a:xfrm>
            <a:prstGeom prst="rect">
              <a:avLst/>
            </a:prstGeom>
            <a:noFill/>
            <a:ln>
              <a:noFill/>
            </a:ln>
          </p:spPr>
        </p:pic>
      </p:grpSp>
      <p:pic>
        <p:nvPicPr>
          <p:cNvPr descr="Background pattern&#10;&#10;Description automatically generated" id="32" name="Google Shape;32;p78"/>
          <p:cNvPicPr preferRelativeResize="0"/>
          <p:nvPr/>
        </p:nvPicPr>
        <p:blipFill rotWithShape="1">
          <a:blip r:embed="rId3">
            <a:alphaModFix/>
          </a:blip>
          <a:srcRect b="84089" l="-9441" r="10580" t="-3095"/>
          <a:stretch/>
        </p:blipFill>
        <p:spPr>
          <a:xfrm>
            <a:off x="7462157" y="5624715"/>
            <a:ext cx="4729844" cy="1233285"/>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 Slide - Green">
  <p:cSld name="Bullet Slide - Green">
    <p:spTree>
      <p:nvGrpSpPr>
        <p:cNvPr id="237" name="Shape 237"/>
        <p:cNvGrpSpPr/>
        <p:nvPr/>
      </p:nvGrpSpPr>
      <p:grpSpPr>
        <a:xfrm>
          <a:off x="0" y="0"/>
          <a:ext cx="0" cy="0"/>
          <a:chOff x="0" y="0"/>
          <a:chExt cx="0" cy="0"/>
        </a:xfrm>
      </p:grpSpPr>
      <p:sp>
        <p:nvSpPr>
          <p:cNvPr id="238" name="Google Shape;238;p96"/>
          <p:cNvSpPr txBox="1"/>
          <p:nvPr>
            <p:ph idx="1" type="body"/>
          </p:nvPr>
        </p:nvSpPr>
        <p:spPr>
          <a:xfrm>
            <a:off x="6353299" y="2066544"/>
            <a:ext cx="5132263" cy="3722513"/>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EA1D76"/>
              </a:buClr>
              <a:buSzPts val="2400"/>
              <a:buFont typeface="Arial"/>
              <a:buNone/>
              <a:defRPr sz="2400">
                <a:solidFill>
                  <a:srgbClr val="595A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9" name="Google Shape;239;p96"/>
          <p:cNvSpPr txBox="1"/>
          <p:nvPr>
            <p:ph idx="2" type="body"/>
          </p:nvPr>
        </p:nvSpPr>
        <p:spPr>
          <a:xfrm>
            <a:off x="6326940" y="708094"/>
            <a:ext cx="5158622" cy="85715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79527B"/>
              </a:buClr>
              <a:buSzPts val="3600"/>
              <a:buNone/>
              <a:defRPr i="0" sz="3600">
                <a:solidFill>
                  <a:srgbClr val="79527B"/>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40" name="Google Shape;240;p96"/>
          <p:cNvCxnSpPr/>
          <p:nvPr/>
        </p:nvCxnSpPr>
        <p:spPr>
          <a:xfrm>
            <a:off x="5346936" y="-25722"/>
            <a:ext cx="0" cy="6853558"/>
          </a:xfrm>
          <a:prstGeom prst="straightConnector1">
            <a:avLst/>
          </a:prstGeom>
          <a:noFill/>
          <a:ln cap="flat" cmpd="sng" w="12700">
            <a:solidFill>
              <a:srgbClr val="79527B"/>
            </a:solidFill>
            <a:prstDash val="solid"/>
            <a:miter lim="800000"/>
            <a:headEnd len="sm" w="sm" type="none"/>
            <a:tailEnd len="sm" w="sm" type="none"/>
          </a:ln>
        </p:spPr>
      </p:cxnSp>
      <p:sp>
        <p:nvSpPr>
          <p:cNvPr id="241" name="Google Shape;241;p96"/>
          <p:cNvSpPr txBox="1"/>
          <p:nvPr>
            <p:ph idx="3" type="body"/>
          </p:nvPr>
        </p:nvSpPr>
        <p:spPr>
          <a:xfrm>
            <a:off x="1103474" y="708094"/>
            <a:ext cx="3452394" cy="343396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79527B"/>
              </a:buClr>
              <a:buSzPts val="3600"/>
              <a:buNone/>
              <a:defRPr i="0" sz="3600">
                <a:solidFill>
                  <a:srgbClr val="79527B"/>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2" name="Google Shape;242;p96"/>
          <p:cNvSpPr txBox="1"/>
          <p:nvPr>
            <p:ph idx="4" type="body"/>
          </p:nvPr>
        </p:nvSpPr>
        <p:spPr>
          <a:xfrm>
            <a:off x="4783395" y="712471"/>
            <a:ext cx="1154422" cy="85715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with Photo - Purple">
  <p:cSld name="Text Slide with Photo - Purple">
    <p:spTree>
      <p:nvGrpSpPr>
        <p:cNvPr id="243" name="Shape 243"/>
        <p:cNvGrpSpPr/>
        <p:nvPr/>
      </p:nvGrpSpPr>
      <p:grpSpPr>
        <a:xfrm>
          <a:off x="0" y="0"/>
          <a:ext cx="0" cy="0"/>
          <a:chOff x="0" y="0"/>
          <a:chExt cx="0" cy="0"/>
        </a:xfrm>
      </p:grpSpPr>
      <p:sp>
        <p:nvSpPr>
          <p:cNvPr id="244" name="Google Shape;244;p97"/>
          <p:cNvSpPr/>
          <p:nvPr/>
        </p:nvSpPr>
        <p:spPr>
          <a:xfrm flipH="1" rot="10800000">
            <a:off x="962387" y="-4"/>
            <a:ext cx="6338119" cy="6892757"/>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a:ea typeface="Montserrat"/>
              <a:cs typeface="Montserrat"/>
              <a:sym typeface="Montserrat"/>
            </a:endParaRPr>
          </a:p>
        </p:txBody>
      </p:sp>
      <p:sp>
        <p:nvSpPr>
          <p:cNvPr id="245" name="Google Shape;245;p97"/>
          <p:cNvSpPr/>
          <p:nvPr>
            <p:ph idx="2" type="pic"/>
          </p:nvPr>
        </p:nvSpPr>
        <p:spPr>
          <a:xfrm>
            <a:off x="7343950" y="228600"/>
            <a:ext cx="4613233" cy="6362700"/>
          </a:xfrm>
          <a:prstGeom prst="rect">
            <a:avLst/>
          </a:prstGeom>
          <a:solidFill>
            <a:schemeClr val="lt1"/>
          </a:solidFill>
          <a:ln>
            <a:noFill/>
          </a:ln>
        </p:spPr>
      </p:sp>
      <p:sp>
        <p:nvSpPr>
          <p:cNvPr id="246" name="Google Shape;246;p97"/>
          <p:cNvSpPr txBox="1"/>
          <p:nvPr>
            <p:ph idx="1" type="body"/>
          </p:nvPr>
        </p:nvSpPr>
        <p:spPr>
          <a:xfrm>
            <a:off x="1802710" y="1773241"/>
            <a:ext cx="4621841" cy="452595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7" name="Google Shape;247;p97"/>
          <p:cNvSpPr txBox="1"/>
          <p:nvPr>
            <p:ph idx="3" type="body"/>
          </p:nvPr>
        </p:nvSpPr>
        <p:spPr>
          <a:xfrm>
            <a:off x="1718561" y="595510"/>
            <a:ext cx="4716425"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248" name="Google Shape;248;p97"/>
          <p:cNvGrpSpPr/>
          <p:nvPr/>
        </p:nvGrpSpPr>
        <p:grpSpPr>
          <a:xfrm rot="-5400000">
            <a:off x="-418181" y="5125361"/>
            <a:ext cx="2334324" cy="307260"/>
            <a:chOff x="301128" y="6151084"/>
            <a:chExt cx="3144242" cy="374574"/>
          </a:xfrm>
        </p:grpSpPr>
        <p:pic>
          <p:nvPicPr>
            <p:cNvPr descr="Shape&#10;&#10;Description automatically generated with medium confidence" id="249" name="Google Shape;249;p97"/>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250" name="Google Shape;250;p97"/>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251" name="Google Shape;251;p97"/>
            <p:cNvPicPr preferRelativeResize="0"/>
            <p:nvPr/>
          </p:nvPicPr>
          <p:blipFill rotWithShape="1">
            <a:blip r:embed="rId2">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ext / Photo Slide - Purple">
  <p:cSld name="1_Text / Photo Slide - Purple">
    <p:spTree>
      <p:nvGrpSpPr>
        <p:cNvPr id="252" name="Shape 252"/>
        <p:cNvGrpSpPr/>
        <p:nvPr/>
      </p:nvGrpSpPr>
      <p:grpSpPr>
        <a:xfrm>
          <a:off x="0" y="0"/>
          <a:ext cx="0" cy="0"/>
          <a:chOff x="0" y="0"/>
          <a:chExt cx="0" cy="0"/>
        </a:xfrm>
      </p:grpSpPr>
      <p:sp>
        <p:nvSpPr>
          <p:cNvPr id="253" name="Google Shape;253;p98"/>
          <p:cNvSpPr/>
          <p:nvPr/>
        </p:nvSpPr>
        <p:spPr>
          <a:xfrm>
            <a:off x="241300" y="0"/>
            <a:ext cx="6151000" cy="6858000"/>
          </a:xfrm>
          <a:prstGeom prst="rect">
            <a:avLst/>
          </a:prstGeom>
          <a:solidFill>
            <a:srgbClr val="086D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54" name="Google Shape;254;p98"/>
          <p:cNvSpPr txBox="1"/>
          <p:nvPr>
            <p:ph idx="1" type="body"/>
          </p:nvPr>
        </p:nvSpPr>
        <p:spPr>
          <a:xfrm>
            <a:off x="734715" y="1757011"/>
            <a:ext cx="4983180" cy="386770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5" name="Google Shape;255;p98"/>
          <p:cNvSpPr txBox="1"/>
          <p:nvPr>
            <p:ph idx="2" type="body"/>
          </p:nvPr>
        </p:nvSpPr>
        <p:spPr>
          <a:xfrm>
            <a:off x="734714" y="642972"/>
            <a:ext cx="5085159"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6" name="Google Shape;256;p98"/>
          <p:cNvSpPr/>
          <p:nvPr>
            <p:ph idx="3" type="pic"/>
          </p:nvPr>
        </p:nvSpPr>
        <p:spPr>
          <a:xfrm>
            <a:off x="6392300" y="228600"/>
            <a:ext cx="5564883" cy="5447571"/>
          </a:xfrm>
          <a:prstGeom prst="rect">
            <a:avLst/>
          </a:prstGeom>
          <a:solidFill>
            <a:schemeClr val="lt1"/>
          </a:solidFill>
          <a:ln>
            <a:noFill/>
          </a:ln>
        </p:spPr>
      </p:sp>
      <p:pic>
        <p:nvPicPr>
          <p:cNvPr descr="Background pattern&#10;&#10;Description automatically generated" id="257" name="Google Shape;257;p98"/>
          <p:cNvPicPr preferRelativeResize="0"/>
          <p:nvPr/>
        </p:nvPicPr>
        <p:blipFill rotWithShape="1">
          <a:blip r:embed="rId2">
            <a:alphaModFix amt="48000"/>
          </a:blip>
          <a:srcRect b="83247" l="-26772" r="-5883" t="-4018"/>
          <a:stretch/>
        </p:blipFill>
        <p:spPr>
          <a:xfrm>
            <a:off x="6572759" y="5676171"/>
            <a:ext cx="5564883" cy="1181829"/>
          </a:xfrm>
          <a:prstGeom prst="rect">
            <a:avLst/>
          </a:prstGeom>
          <a:noFill/>
          <a:ln>
            <a:noFill/>
          </a:ln>
        </p:spPr>
      </p:pic>
      <p:grpSp>
        <p:nvGrpSpPr>
          <p:cNvPr id="258" name="Google Shape;258;p98"/>
          <p:cNvGrpSpPr/>
          <p:nvPr/>
        </p:nvGrpSpPr>
        <p:grpSpPr>
          <a:xfrm>
            <a:off x="8448790" y="6057987"/>
            <a:ext cx="3144242" cy="374574"/>
            <a:chOff x="301128" y="6151084"/>
            <a:chExt cx="3144242" cy="374574"/>
          </a:xfrm>
        </p:grpSpPr>
        <p:pic>
          <p:nvPicPr>
            <p:cNvPr descr="Shape&#10;&#10;Description automatically generated with medium confidence" id="259" name="Google Shape;259;p98"/>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260" name="Google Shape;260;p98"/>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261" name="Google Shape;261;p98"/>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alendar graph">
  <p:cSld name="3_Calendar graph">
    <p:spTree>
      <p:nvGrpSpPr>
        <p:cNvPr id="262" name="Shape 262"/>
        <p:cNvGrpSpPr/>
        <p:nvPr/>
      </p:nvGrpSpPr>
      <p:grpSpPr>
        <a:xfrm>
          <a:off x="0" y="0"/>
          <a:ext cx="0" cy="0"/>
          <a:chOff x="0" y="0"/>
          <a:chExt cx="0" cy="0"/>
        </a:xfrm>
      </p:grpSpPr>
      <p:grpSp>
        <p:nvGrpSpPr>
          <p:cNvPr id="263" name="Google Shape;263;p99"/>
          <p:cNvGrpSpPr/>
          <p:nvPr/>
        </p:nvGrpSpPr>
        <p:grpSpPr>
          <a:xfrm>
            <a:off x="8201" y="1175336"/>
            <a:ext cx="12165015" cy="2721827"/>
            <a:chOff x="0" y="4738255"/>
            <a:chExt cx="21169744" cy="5292436"/>
          </a:xfrm>
        </p:grpSpPr>
        <p:sp>
          <p:nvSpPr>
            <p:cNvPr id="264" name="Google Shape;264;p99"/>
            <p:cNvSpPr/>
            <p:nvPr/>
          </p:nvSpPr>
          <p:spPr>
            <a:xfrm>
              <a:off x="0" y="4738255"/>
              <a:ext cx="5292436" cy="5292436"/>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65" name="Google Shape;265;p99"/>
            <p:cNvSpPr/>
            <p:nvPr/>
          </p:nvSpPr>
          <p:spPr>
            <a:xfrm>
              <a:off x="5292436" y="4738255"/>
              <a:ext cx="5292436" cy="5292436"/>
            </a:xfrm>
            <a:prstGeom prst="rect">
              <a:avLst/>
            </a:prstGeom>
            <a:solidFill>
              <a:srgbClr val="91639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66" name="Google Shape;266;p99"/>
            <p:cNvSpPr/>
            <p:nvPr/>
          </p:nvSpPr>
          <p:spPr>
            <a:xfrm>
              <a:off x="10584872" y="4738255"/>
              <a:ext cx="5292436" cy="5292436"/>
            </a:xfrm>
            <a:prstGeom prst="rect">
              <a:avLst/>
            </a:prstGeom>
            <a:solidFill>
              <a:srgbClr val="3AA09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67" name="Google Shape;267;p99"/>
            <p:cNvSpPr/>
            <p:nvPr/>
          </p:nvSpPr>
          <p:spPr>
            <a:xfrm>
              <a:off x="15877308" y="4738255"/>
              <a:ext cx="5292436" cy="5292436"/>
            </a:xfrm>
            <a:prstGeom prst="rect">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268" name="Google Shape;268;p99"/>
          <p:cNvSpPr txBox="1"/>
          <p:nvPr>
            <p:ph idx="1" type="body"/>
          </p:nvPr>
        </p:nvSpPr>
        <p:spPr>
          <a:xfrm>
            <a:off x="3037073" y="1945768"/>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9" name="Google Shape;269;p99"/>
          <p:cNvSpPr txBox="1"/>
          <p:nvPr>
            <p:ph idx="2" type="body"/>
          </p:nvPr>
        </p:nvSpPr>
        <p:spPr>
          <a:xfrm>
            <a:off x="3041356" y="1314415"/>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0" name="Google Shape;270;p99"/>
          <p:cNvSpPr txBox="1"/>
          <p:nvPr>
            <p:ph idx="3" type="body"/>
          </p:nvPr>
        </p:nvSpPr>
        <p:spPr>
          <a:xfrm>
            <a:off x="3003622" y="2413967"/>
            <a:ext cx="3024340" cy="148319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1" name="Google Shape;271;p99"/>
          <p:cNvSpPr txBox="1"/>
          <p:nvPr>
            <p:ph idx="4" type="body"/>
          </p:nvPr>
        </p:nvSpPr>
        <p:spPr>
          <a:xfrm>
            <a:off x="-18649" y="1948864"/>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2" name="Google Shape;272;p99"/>
          <p:cNvSpPr txBox="1"/>
          <p:nvPr>
            <p:ph idx="5" type="body"/>
          </p:nvPr>
        </p:nvSpPr>
        <p:spPr>
          <a:xfrm>
            <a:off x="-14366" y="1317511"/>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3" name="Google Shape;273;p99"/>
          <p:cNvSpPr txBox="1"/>
          <p:nvPr>
            <p:ph idx="6" type="body"/>
          </p:nvPr>
        </p:nvSpPr>
        <p:spPr>
          <a:xfrm>
            <a:off x="-35309" y="2388684"/>
            <a:ext cx="3024340" cy="150262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4" name="Google Shape;274;p99"/>
          <p:cNvSpPr txBox="1"/>
          <p:nvPr>
            <p:ph idx="7" type="body"/>
          </p:nvPr>
        </p:nvSpPr>
        <p:spPr>
          <a:xfrm>
            <a:off x="9106842" y="1932453"/>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5" name="Google Shape;275;p99"/>
          <p:cNvSpPr txBox="1"/>
          <p:nvPr>
            <p:ph idx="8" type="body"/>
          </p:nvPr>
        </p:nvSpPr>
        <p:spPr>
          <a:xfrm>
            <a:off x="9111125" y="1301100"/>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6" name="Google Shape;276;p99"/>
          <p:cNvSpPr txBox="1"/>
          <p:nvPr>
            <p:ph idx="9" type="body"/>
          </p:nvPr>
        </p:nvSpPr>
        <p:spPr>
          <a:xfrm>
            <a:off x="9136138" y="2375291"/>
            <a:ext cx="3024340" cy="152187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7" name="Google Shape;277;p99"/>
          <p:cNvSpPr txBox="1"/>
          <p:nvPr>
            <p:ph idx="13" type="body"/>
          </p:nvPr>
        </p:nvSpPr>
        <p:spPr>
          <a:xfrm>
            <a:off x="6051120" y="1935549"/>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8" name="Google Shape;278;p99"/>
          <p:cNvSpPr txBox="1"/>
          <p:nvPr>
            <p:ph idx="14" type="body"/>
          </p:nvPr>
        </p:nvSpPr>
        <p:spPr>
          <a:xfrm>
            <a:off x="6055403" y="1304196"/>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9" name="Google Shape;279;p99"/>
          <p:cNvSpPr txBox="1"/>
          <p:nvPr>
            <p:ph idx="15" type="body"/>
          </p:nvPr>
        </p:nvSpPr>
        <p:spPr>
          <a:xfrm>
            <a:off x="6071525" y="2413967"/>
            <a:ext cx="3024340" cy="148319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0" name="Google Shape;280;p99"/>
          <p:cNvSpPr txBox="1"/>
          <p:nvPr>
            <p:ph idx="16" type="body"/>
          </p:nvPr>
        </p:nvSpPr>
        <p:spPr>
          <a:xfrm>
            <a:off x="10764" y="446202"/>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281" name="Google Shape;281;p99"/>
          <p:cNvGrpSpPr/>
          <p:nvPr/>
        </p:nvGrpSpPr>
        <p:grpSpPr>
          <a:xfrm>
            <a:off x="10764" y="3907382"/>
            <a:ext cx="12165015" cy="2950618"/>
            <a:chOff x="0" y="4738255"/>
            <a:chExt cx="21169744" cy="5292436"/>
          </a:xfrm>
        </p:grpSpPr>
        <p:sp>
          <p:nvSpPr>
            <p:cNvPr id="282" name="Google Shape;282;p99"/>
            <p:cNvSpPr/>
            <p:nvPr/>
          </p:nvSpPr>
          <p:spPr>
            <a:xfrm>
              <a:off x="0" y="4738255"/>
              <a:ext cx="5292436" cy="5292436"/>
            </a:xfrm>
            <a:prstGeom prst="rect">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83" name="Google Shape;283;p99"/>
            <p:cNvSpPr/>
            <p:nvPr/>
          </p:nvSpPr>
          <p:spPr>
            <a:xfrm>
              <a:off x="5292436" y="4738255"/>
              <a:ext cx="5292436" cy="5292436"/>
            </a:xfrm>
            <a:prstGeom prst="rect">
              <a:avLst/>
            </a:prstGeom>
            <a:solidFill>
              <a:srgbClr val="BACCA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84" name="Google Shape;284;p99"/>
            <p:cNvSpPr/>
            <p:nvPr/>
          </p:nvSpPr>
          <p:spPr>
            <a:xfrm>
              <a:off x="10584872" y="4738255"/>
              <a:ext cx="5292436" cy="5292436"/>
            </a:xfrm>
            <a:prstGeom prst="rect">
              <a:avLst/>
            </a:prstGeom>
            <a:solidFill>
              <a:srgbClr val="D3BED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85" name="Google Shape;285;p99"/>
            <p:cNvSpPr/>
            <p:nvPr/>
          </p:nvSpPr>
          <p:spPr>
            <a:xfrm>
              <a:off x="15877308" y="4738255"/>
              <a:ext cx="5292436" cy="5292436"/>
            </a:xfrm>
            <a:prstGeom prst="rect">
              <a:avLst/>
            </a:prstGeom>
            <a:solidFill>
              <a:srgbClr val="F9C5B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286" name="Google Shape;286;p99"/>
          <p:cNvSpPr txBox="1"/>
          <p:nvPr>
            <p:ph idx="17" type="body"/>
          </p:nvPr>
        </p:nvSpPr>
        <p:spPr>
          <a:xfrm>
            <a:off x="3039636" y="4677814"/>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7" name="Google Shape;287;p99"/>
          <p:cNvSpPr txBox="1"/>
          <p:nvPr>
            <p:ph idx="18" type="body"/>
          </p:nvPr>
        </p:nvSpPr>
        <p:spPr>
          <a:xfrm>
            <a:off x="3043919" y="4046461"/>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8" name="Google Shape;288;p99"/>
          <p:cNvSpPr txBox="1"/>
          <p:nvPr>
            <p:ph idx="19" type="body"/>
          </p:nvPr>
        </p:nvSpPr>
        <p:spPr>
          <a:xfrm>
            <a:off x="3006185" y="5146013"/>
            <a:ext cx="3024340" cy="148319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9" name="Google Shape;289;p99"/>
          <p:cNvSpPr txBox="1"/>
          <p:nvPr>
            <p:ph idx="20" type="body"/>
          </p:nvPr>
        </p:nvSpPr>
        <p:spPr>
          <a:xfrm>
            <a:off x="-16086" y="4680910"/>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0" name="Google Shape;290;p99"/>
          <p:cNvSpPr txBox="1"/>
          <p:nvPr>
            <p:ph idx="21" type="body"/>
          </p:nvPr>
        </p:nvSpPr>
        <p:spPr>
          <a:xfrm>
            <a:off x="-11803" y="4049557"/>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1" name="Google Shape;291;p99"/>
          <p:cNvSpPr txBox="1"/>
          <p:nvPr>
            <p:ph idx="22" type="body"/>
          </p:nvPr>
        </p:nvSpPr>
        <p:spPr>
          <a:xfrm>
            <a:off x="-32746" y="5120730"/>
            <a:ext cx="3024340" cy="150262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2" name="Google Shape;292;p99"/>
          <p:cNvSpPr txBox="1"/>
          <p:nvPr>
            <p:ph idx="23" type="body"/>
          </p:nvPr>
        </p:nvSpPr>
        <p:spPr>
          <a:xfrm>
            <a:off x="9109405" y="4664499"/>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3" name="Google Shape;293;p99"/>
          <p:cNvSpPr txBox="1"/>
          <p:nvPr>
            <p:ph idx="24" type="body"/>
          </p:nvPr>
        </p:nvSpPr>
        <p:spPr>
          <a:xfrm>
            <a:off x="9113688" y="4033146"/>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4" name="Google Shape;294;p99"/>
          <p:cNvSpPr txBox="1"/>
          <p:nvPr>
            <p:ph idx="25" type="body"/>
          </p:nvPr>
        </p:nvSpPr>
        <p:spPr>
          <a:xfrm>
            <a:off x="9138701" y="5107337"/>
            <a:ext cx="3024340" cy="152187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5" name="Google Shape;295;p99"/>
          <p:cNvSpPr txBox="1"/>
          <p:nvPr>
            <p:ph idx="26" type="body"/>
          </p:nvPr>
        </p:nvSpPr>
        <p:spPr>
          <a:xfrm>
            <a:off x="6053683" y="4667595"/>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6" name="Google Shape;296;p99"/>
          <p:cNvSpPr txBox="1"/>
          <p:nvPr>
            <p:ph idx="27" type="body"/>
          </p:nvPr>
        </p:nvSpPr>
        <p:spPr>
          <a:xfrm>
            <a:off x="6057966" y="4036242"/>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7" name="Google Shape;297;p99"/>
          <p:cNvSpPr txBox="1"/>
          <p:nvPr>
            <p:ph idx="28" type="body"/>
          </p:nvPr>
        </p:nvSpPr>
        <p:spPr>
          <a:xfrm>
            <a:off x="6074088" y="5146013"/>
            <a:ext cx="3024340" cy="148319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with Photo - Blue">
  <p:cSld name="Text Slide with Photo - Blue">
    <p:spTree>
      <p:nvGrpSpPr>
        <p:cNvPr id="298" name="Shape 298"/>
        <p:cNvGrpSpPr/>
        <p:nvPr/>
      </p:nvGrpSpPr>
      <p:grpSpPr>
        <a:xfrm>
          <a:off x="0" y="0"/>
          <a:ext cx="0" cy="0"/>
          <a:chOff x="0" y="0"/>
          <a:chExt cx="0" cy="0"/>
        </a:xfrm>
      </p:grpSpPr>
      <p:sp>
        <p:nvSpPr>
          <p:cNvPr id="299" name="Google Shape;299;p100"/>
          <p:cNvSpPr/>
          <p:nvPr/>
        </p:nvSpPr>
        <p:spPr>
          <a:xfrm flipH="1" rot="10800000">
            <a:off x="1057275" y="-4"/>
            <a:ext cx="6197421" cy="6892757"/>
          </a:xfrm>
          <a:prstGeom prst="rect">
            <a:avLst/>
          </a:prstGeom>
          <a:solidFill>
            <a:srgbClr val="3AA09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a:ea typeface="Montserrat"/>
              <a:cs typeface="Montserrat"/>
              <a:sym typeface="Montserrat"/>
            </a:endParaRPr>
          </a:p>
        </p:txBody>
      </p:sp>
      <p:sp>
        <p:nvSpPr>
          <p:cNvPr id="300" name="Google Shape;300;p100"/>
          <p:cNvSpPr/>
          <p:nvPr>
            <p:ph idx="2" type="pic"/>
          </p:nvPr>
        </p:nvSpPr>
        <p:spPr>
          <a:xfrm>
            <a:off x="7298140" y="228600"/>
            <a:ext cx="4659043" cy="6362700"/>
          </a:xfrm>
          <a:prstGeom prst="rect">
            <a:avLst/>
          </a:prstGeom>
          <a:solidFill>
            <a:schemeClr val="lt1"/>
          </a:solidFill>
          <a:ln>
            <a:noFill/>
          </a:ln>
        </p:spPr>
      </p:sp>
      <p:sp>
        <p:nvSpPr>
          <p:cNvPr id="301" name="Google Shape;301;p100"/>
          <p:cNvSpPr txBox="1"/>
          <p:nvPr>
            <p:ph idx="1" type="body"/>
          </p:nvPr>
        </p:nvSpPr>
        <p:spPr>
          <a:xfrm>
            <a:off x="1802710" y="1773241"/>
            <a:ext cx="4621841" cy="452595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2" name="Google Shape;302;p100"/>
          <p:cNvSpPr txBox="1"/>
          <p:nvPr>
            <p:ph idx="3" type="body"/>
          </p:nvPr>
        </p:nvSpPr>
        <p:spPr>
          <a:xfrm>
            <a:off x="1718561" y="595510"/>
            <a:ext cx="4716425"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303" name="Google Shape;303;p100"/>
          <p:cNvGrpSpPr/>
          <p:nvPr/>
        </p:nvGrpSpPr>
        <p:grpSpPr>
          <a:xfrm rot="-5400000">
            <a:off x="-418181" y="5125361"/>
            <a:ext cx="2334324" cy="307260"/>
            <a:chOff x="301128" y="6151084"/>
            <a:chExt cx="3144242" cy="374574"/>
          </a:xfrm>
        </p:grpSpPr>
        <p:pic>
          <p:nvPicPr>
            <p:cNvPr descr="Shape&#10;&#10;Description automatically generated with medium confidence" id="304" name="Google Shape;304;p100"/>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305" name="Google Shape;305;p100"/>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306" name="Google Shape;306;p100"/>
            <p:cNvPicPr preferRelativeResize="0"/>
            <p:nvPr/>
          </p:nvPicPr>
          <p:blipFill rotWithShape="1">
            <a:blip r:embed="rId2">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nal Slide">
  <p:cSld name="Final Slide">
    <p:spTree>
      <p:nvGrpSpPr>
        <p:cNvPr id="307" name="Shape 307"/>
        <p:cNvGrpSpPr/>
        <p:nvPr/>
      </p:nvGrpSpPr>
      <p:grpSpPr>
        <a:xfrm>
          <a:off x="0" y="0"/>
          <a:ext cx="0" cy="0"/>
          <a:chOff x="0" y="0"/>
          <a:chExt cx="0" cy="0"/>
        </a:xfrm>
      </p:grpSpPr>
      <p:pic>
        <p:nvPicPr>
          <p:cNvPr descr="Background pattern&#10;&#10;Description automatically generated" id="308" name="Google Shape;308;p101"/>
          <p:cNvPicPr preferRelativeResize="0"/>
          <p:nvPr/>
        </p:nvPicPr>
        <p:blipFill rotWithShape="1">
          <a:blip r:embed="rId2">
            <a:alphaModFix/>
          </a:blip>
          <a:srcRect b="3452" l="-7970" r="16408" t="10416"/>
          <a:stretch/>
        </p:blipFill>
        <p:spPr>
          <a:xfrm>
            <a:off x="6816681" y="0"/>
            <a:ext cx="5375319" cy="6857999"/>
          </a:xfrm>
          <a:prstGeom prst="rect">
            <a:avLst/>
          </a:prstGeom>
          <a:noFill/>
          <a:ln>
            <a:noFill/>
          </a:ln>
        </p:spPr>
      </p:pic>
      <p:sp>
        <p:nvSpPr>
          <p:cNvPr id="309" name="Google Shape;309;p101"/>
          <p:cNvSpPr/>
          <p:nvPr/>
        </p:nvSpPr>
        <p:spPr>
          <a:xfrm flipH="1" rot="10800000">
            <a:off x="3843" y="2769245"/>
            <a:ext cx="12188157" cy="2832760"/>
          </a:xfrm>
          <a:prstGeom prst="rect">
            <a:avLst/>
          </a:prstGeom>
          <a:solidFill>
            <a:srgbClr val="79527B"/>
          </a:solidFill>
          <a:ln cap="flat" cmpd="sng" w="9525">
            <a:solidFill>
              <a:srgbClr val="BFCA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a:ea typeface="Montserrat"/>
              <a:cs typeface="Montserrat"/>
              <a:sym typeface="Montserrat"/>
            </a:endParaRPr>
          </a:p>
        </p:txBody>
      </p:sp>
      <p:sp>
        <p:nvSpPr>
          <p:cNvPr id="310" name="Google Shape;310;p101"/>
          <p:cNvSpPr/>
          <p:nvPr/>
        </p:nvSpPr>
        <p:spPr>
          <a:xfrm>
            <a:off x="7312226" y="3314699"/>
            <a:ext cx="229290" cy="200087"/>
          </a:xfrm>
          <a:custGeom>
            <a:rect b="b" l="l" r="r" t="t"/>
            <a:pathLst>
              <a:path extrusionOk="0" fill="none" h="16026" w="18365">
                <a:moveTo>
                  <a:pt x="9182" y="0"/>
                </a:moveTo>
                <a:lnTo>
                  <a:pt x="0" y="8841"/>
                </a:lnTo>
                <a:lnTo>
                  <a:pt x="2874" y="8841"/>
                </a:lnTo>
                <a:lnTo>
                  <a:pt x="2874" y="15246"/>
                </a:lnTo>
                <a:lnTo>
                  <a:pt x="2874" y="15246"/>
                </a:lnTo>
                <a:lnTo>
                  <a:pt x="2899" y="15417"/>
                </a:lnTo>
                <a:lnTo>
                  <a:pt x="2947" y="15563"/>
                </a:lnTo>
                <a:lnTo>
                  <a:pt x="3020" y="15685"/>
                </a:lnTo>
                <a:lnTo>
                  <a:pt x="3093" y="15806"/>
                </a:lnTo>
                <a:lnTo>
                  <a:pt x="3215" y="15904"/>
                </a:lnTo>
                <a:lnTo>
                  <a:pt x="3361" y="15977"/>
                </a:lnTo>
                <a:lnTo>
                  <a:pt x="3508" y="16026"/>
                </a:lnTo>
                <a:lnTo>
                  <a:pt x="3654" y="16026"/>
                </a:lnTo>
                <a:lnTo>
                  <a:pt x="7404" y="16026"/>
                </a:lnTo>
                <a:lnTo>
                  <a:pt x="7404" y="13420"/>
                </a:lnTo>
                <a:lnTo>
                  <a:pt x="7404" y="13420"/>
                </a:lnTo>
                <a:lnTo>
                  <a:pt x="7429" y="13127"/>
                </a:lnTo>
                <a:lnTo>
                  <a:pt x="7526" y="12860"/>
                </a:lnTo>
                <a:lnTo>
                  <a:pt x="7648" y="12616"/>
                </a:lnTo>
                <a:lnTo>
                  <a:pt x="7818" y="12421"/>
                </a:lnTo>
                <a:lnTo>
                  <a:pt x="8038" y="12251"/>
                </a:lnTo>
                <a:lnTo>
                  <a:pt x="8257" y="12129"/>
                </a:lnTo>
                <a:lnTo>
                  <a:pt x="8525" y="12031"/>
                </a:lnTo>
                <a:lnTo>
                  <a:pt x="8817" y="12007"/>
                </a:lnTo>
                <a:lnTo>
                  <a:pt x="9548" y="12007"/>
                </a:lnTo>
                <a:lnTo>
                  <a:pt x="9548" y="12007"/>
                </a:lnTo>
                <a:lnTo>
                  <a:pt x="9840" y="12031"/>
                </a:lnTo>
                <a:lnTo>
                  <a:pt x="10108" y="12129"/>
                </a:lnTo>
                <a:lnTo>
                  <a:pt x="10327" y="12251"/>
                </a:lnTo>
                <a:lnTo>
                  <a:pt x="10546" y="12421"/>
                </a:lnTo>
                <a:lnTo>
                  <a:pt x="10717" y="12616"/>
                </a:lnTo>
                <a:lnTo>
                  <a:pt x="10838" y="12860"/>
                </a:lnTo>
                <a:lnTo>
                  <a:pt x="10936" y="13127"/>
                </a:lnTo>
                <a:lnTo>
                  <a:pt x="10960" y="13420"/>
                </a:lnTo>
                <a:lnTo>
                  <a:pt x="10960" y="16026"/>
                </a:lnTo>
                <a:lnTo>
                  <a:pt x="14711" y="16026"/>
                </a:lnTo>
                <a:lnTo>
                  <a:pt x="14711" y="16026"/>
                </a:lnTo>
                <a:lnTo>
                  <a:pt x="14857" y="16026"/>
                </a:lnTo>
                <a:lnTo>
                  <a:pt x="15003" y="15977"/>
                </a:lnTo>
                <a:lnTo>
                  <a:pt x="15149" y="15904"/>
                </a:lnTo>
                <a:lnTo>
                  <a:pt x="15271" y="15806"/>
                </a:lnTo>
                <a:lnTo>
                  <a:pt x="15344" y="15685"/>
                </a:lnTo>
                <a:lnTo>
                  <a:pt x="15417" y="15563"/>
                </a:lnTo>
                <a:lnTo>
                  <a:pt x="15466" y="15417"/>
                </a:lnTo>
                <a:lnTo>
                  <a:pt x="15490" y="15246"/>
                </a:lnTo>
                <a:lnTo>
                  <a:pt x="15490" y="8841"/>
                </a:lnTo>
                <a:lnTo>
                  <a:pt x="18364" y="8841"/>
                </a:lnTo>
                <a:lnTo>
                  <a:pt x="9182" y="0"/>
                </a:lnTo>
                <a:close/>
              </a:path>
            </a:pathLst>
          </a:custGeom>
          <a:noFill/>
          <a:ln cap="rnd" cmpd="sng" w="19050">
            <a:solidFill>
              <a:srgbClr val="81D1C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grpSp>
        <p:nvGrpSpPr>
          <p:cNvPr id="311" name="Google Shape;311;p101"/>
          <p:cNvGrpSpPr/>
          <p:nvPr/>
        </p:nvGrpSpPr>
        <p:grpSpPr>
          <a:xfrm>
            <a:off x="7296026" y="4560883"/>
            <a:ext cx="233548" cy="233548"/>
            <a:chOff x="5941025" y="3634400"/>
            <a:chExt cx="467650" cy="467650"/>
          </a:xfrm>
        </p:grpSpPr>
        <p:sp>
          <p:nvSpPr>
            <p:cNvPr id="312" name="Google Shape;312;p101"/>
            <p:cNvSpPr/>
            <p:nvPr/>
          </p:nvSpPr>
          <p:spPr>
            <a:xfrm>
              <a:off x="5941025" y="3634400"/>
              <a:ext cx="467650" cy="467650"/>
            </a:xfrm>
            <a:custGeom>
              <a:rect b="b" l="l" r="r" t="t"/>
              <a:pathLst>
                <a:path extrusionOk="0" fill="none" h="18706" w="18706">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cap="rnd" cmpd="sng" w="19050">
              <a:solidFill>
                <a:srgbClr val="81D1C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313" name="Google Shape;313;p101"/>
            <p:cNvSpPr/>
            <p:nvPr/>
          </p:nvSpPr>
          <p:spPr>
            <a:xfrm>
              <a:off x="6211975" y="3753150"/>
              <a:ext cx="19525" cy="18900"/>
            </a:xfrm>
            <a:custGeom>
              <a:rect b="b" l="l" r="r" t="t"/>
              <a:pathLst>
                <a:path extrusionOk="0" fill="none" h="756" w="781">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cap="rnd" cmpd="sng" w="19050">
              <a:solidFill>
                <a:srgbClr val="81D1C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314" name="Google Shape;314;p101"/>
            <p:cNvSpPr/>
            <p:nvPr/>
          </p:nvSpPr>
          <p:spPr>
            <a:xfrm>
              <a:off x="5943475" y="3695900"/>
              <a:ext cx="177800" cy="351350"/>
            </a:xfrm>
            <a:custGeom>
              <a:rect b="b" l="l" r="r" t="t"/>
              <a:pathLst>
                <a:path extrusionOk="0" fill="none" h="14054" w="7112">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cap="rnd" cmpd="sng" w="19050">
              <a:solidFill>
                <a:srgbClr val="81D1C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315" name="Google Shape;315;p101"/>
            <p:cNvSpPr/>
            <p:nvPr/>
          </p:nvSpPr>
          <p:spPr>
            <a:xfrm>
              <a:off x="6128575" y="3695900"/>
              <a:ext cx="86475" cy="47525"/>
            </a:xfrm>
            <a:custGeom>
              <a:rect b="b" l="l" r="r" t="t"/>
              <a:pathLst>
                <a:path extrusionOk="0" fill="none" h="1901" w="3459">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cap="rnd" cmpd="sng" w="19050">
              <a:solidFill>
                <a:srgbClr val="81D1C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316" name="Google Shape;316;p101"/>
            <p:cNvSpPr/>
            <p:nvPr/>
          </p:nvSpPr>
          <p:spPr>
            <a:xfrm>
              <a:off x="6357500" y="3940075"/>
              <a:ext cx="18900" cy="34725"/>
            </a:xfrm>
            <a:custGeom>
              <a:rect b="b" l="l" r="r" t="t"/>
              <a:pathLst>
                <a:path extrusionOk="0" fill="none" h="1389" w="756">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cap="rnd" cmpd="sng" w="19050">
              <a:solidFill>
                <a:srgbClr val="81D1C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317" name="Google Shape;317;p101"/>
            <p:cNvSpPr/>
            <p:nvPr/>
          </p:nvSpPr>
          <p:spPr>
            <a:xfrm>
              <a:off x="6202850" y="3720875"/>
              <a:ext cx="204000" cy="278875"/>
            </a:xfrm>
            <a:custGeom>
              <a:rect b="b" l="l" r="r" t="t"/>
              <a:pathLst>
                <a:path extrusionOk="0" fill="none" h="11155" w="816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cap="rnd" cmpd="sng" w="19050">
              <a:solidFill>
                <a:srgbClr val="81D1C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grpSp>
      <p:grpSp>
        <p:nvGrpSpPr>
          <p:cNvPr id="318" name="Google Shape;318;p101"/>
          <p:cNvGrpSpPr/>
          <p:nvPr/>
        </p:nvGrpSpPr>
        <p:grpSpPr>
          <a:xfrm>
            <a:off x="7301260" y="3950821"/>
            <a:ext cx="232323" cy="156913"/>
            <a:chOff x="564675" y="1700625"/>
            <a:chExt cx="465200" cy="314200"/>
          </a:xfrm>
        </p:grpSpPr>
        <p:sp>
          <p:nvSpPr>
            <p:cNvPr id="319" name="Google Shape;319;p101"/>
            <p:cNvSpPr/>
            <p:nvPr/>
          </p:nvSpPr>
          <p:spPr>
            <a:xfrm>
              <a:off x="564675" y="1700625"/>
              <a:ext cx="465200" cy="29250"/>
            </a:xfrm>
            <a:custGeom>
              <a:rect b="b" l="l" r="r" t="t"/>
              <a:pathLst>
                <a:path extrusionOk="0" fill="none" h="1170" w="18608">
                  <a:moveTo>
                    <a:pt x="18608" y="1170"/>
                  </a:moveTo>
                  <a:lnTo>
                    <a:pt x="18608" y="488"/>
                  </a:lnTo>
                  <a:lnTo>
                    <a:pt x="18608" y="488"/>
                  </a:lnTo>
                  <a:lnTo>
                    <a:pt x="18608" y="390"/>
                  </a:lnTo>
                  <a:lnTo>
                    <a:pt x="18559" y="293"/>
                  </a:lnTo>
                  <a:lnTo>
                    <a:pt x="18535" y="220"/>
                  </a:lnTo>
                  <a:lnTo>
                    <a:pt x="18462" y="147"/>
                  </a:lnTo>
                  <a:lnTo>
                    <a:pt x="18389" y="74"/>
                  </a:lnTo>
                  <a:lnTo>
                    <a:pt x="18316" y="49"/>
                  </a:lnTo>
                  <a:lnTo>
                    <a:pt x="18218" y="1"/>
                  </a:lnTo>
                  <a:lnTo>
                    <a:pt x="18121" y="1"/>
                  </a:lnTo>
                  <a:lnTo>
                    <a:pt x="488" y="1"/>
                  </a:lnTo>
                  <a:lnTo>
                    <a:pt x="488" y="1"/>
                  </a:lnTo>
                  <a:lnTo>
                    <a:pt x="390" y="1"/>
                  </a:lnTo>
                  <a:lnTo>
                    <a:pt x="293" y="49"/>
                  </a:lnTo>
                  <a:lnTo>
                    <a:pt x="220" y="74"/>
                  </a:lnTo>
                  <a:lnTo>
                    <a:pt x="147" y="147"/>
                  </a:lnTo>
                  <a:lnTo>
                    <a:pt x="74" y="220"/>
                  </a:lnTo>
                  <a:lnTo>
                    <a:pt x="49" y="293"/>
                  </a:lnTo>
                  <a:lnTo>
                    <a:pt x="1" y="390"/>
                  </a:lnTo>
                  <a:lnTo>
                    <a:pt x="1" y="488"/>
                  </a:lnTo>
                  <a:lnTo>
                    <a:pt x="1" y="1170"/>
                  </a:lnTo>
                </a:path>
              </a:pathLst>
            </a:custGeom>
            <a:noFill/>
            <a:ln cap="rnd" cmpd="sng" w="19050">
              <a:solidFill>
                <a:srgbClr val="81D1C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320" name="Google Shape;320;p101"/>
            <p:cNvSpPr/>
            <p:nvPr/>
          </p:nvSpPr>
          <p:spPr>
            <a:xfrm>
              <a:off x="564675" y="1732300"/>
              <a:ext cx="465200" cy="272175"/>
            </a:xfrm>
            <a:custGeom>
              <a:rect b="b" l="l" r="r" t="t"/>
              <a:pathLst>
                <a:path extrusionOk="0" fill="none" h="10887" w="18608">
                  <a:moveTo>
                    <a:pt x="13493" y="7209"/>
                  </a:moveTo>
                  <a:lnTo>
                    <a:pt x="18608" y="10887"/>
                  </a:lnTo>
                  <a:lnTo>
                    <a:pt x="18608" y="10887"/>
                  </a:lnTo>
                  <a:lnTo>
                    <a:pt x="18608" y="10814"/>
                  </a:lnTo>
                  <a:lnTo>
                    <a:pt x="18608" y="0"/>
                  </a:lnTo>
                  <a:lnTo>
                    <a:pt x="9450" y="6625"/>
                  </a:lnTo>
                  <a:lnTo>
                    <a:pt x="9450" y="6625"/>
                  </a:lnTo>
                  <a:lnTo>
                    <a:pt x="9377" y="6673"/>
                  </a:lnTo>
                  <a:lnTo>
                    <a:pt x="9304" y="6673"/>
                  </a:lnTo>
                  <a:lnTo>
                    <a:pt x="9304" y="6673"/>
                  </a:lnTo>
                  <a:lnTo>
                    <a:pt x="9231" y="6673"/>
                  </a:lnTo>
                  <a:lnTo>
                    <a:pt x="9158" y="6625"/>
                  </a:lnTo>
                  <a:lnTo>
                    <a:pt x="1" y="0"/>
                  </a:lnTo>
                  <a:lnTo>
                    <a:pt x="1" y="10814"/>
                  </a:lnTo>
                  <a:lnTo>
                    <a:pt x="1" y="10814"/>
                  </a:lnTo>
                  <a:lnTo>
                    <a:pt x="1" y="10887"/>
                  </a:lnTo>
                  <a:lnTo>
                    <a:pt x="5115" y="7209"/>
                  </a:lnTo>
                </a:path>
              </a:pathLst>
            </a:custGeom>
            <a:noFill/>
            <a:ln cap="rnd" cmpd="sng" w="19050">
              <a:solidFill>
                <a:srgbClr val="81D1C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321" name="Google Shape;321;p101"/>
            <p:cNvSpPr/>
            <p:nvPr/>
          </p:nvSpPr>
          <p:spPr>
            <a:xfrm>
              <a:off x="572600" y="2014200"/>
              <a:ext cx="449375" cy="625"/>
            </a:xfrm>
            <a:custGeom>
              <a:rect b="b" l="l" r="r" t="t"/>
              <a:pathLst>
                <a:path extrusionOk="0" fill="none" h="25" w="17975">
                  <a:moveTo>
                    <a:pt x="0" y="0"/>
                  </a:moveTo>
                  <a:lnTo>
                    <a:pt x="0" y="0"/>
                  </a:lnTo>
                  <a:lnTo>
                    <a:pt x="98" y="25"/>
                  </a:lnTo>
                  <a:lnTo>
                    <a:pt x="171" y="25"/>
                  </a:lnTo>
                  <a:lnTo>
                    <a:pt x="17804" y="25"/>
                  </a:lnTo>
                  <a:lnTo>
                    <a:pt x="17804" y="25"/>
                  </a:lnTo>
                  <a:lnTo>
                    <a:pt x="17877" y="25"/>
                  </a:lnTo>
                  <a:lnTo>
                    <a:pt x="17974" y="0"/>
                  </a:lnTo>
                </a:path>
              </a:pathLst>
            </a:custGeom>
            <a:noFill/>
            <a:ln cap="rnd" cmpd="sng" w="19050">
              <a:solidFill>
                <a:srgbClr val="81D1C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grpSp>
      <p:sp>
        <p:nvSpPr>
          <p:cNvPr id="322" name="Google Shape;322;p101"/>
          <p:cNvSpPr txBox="1"/>
          <p:nvPr>
            <p:ph idx="1" type="body"/>
          </p:nvPr>
        </p:nvSpPr>
        <p:spPr>
          <a:xfrm>
            <a:off x="7723301" y="3283370"/>
            <a:ext cx="3704362" cy="36192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i="0" sz="1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3" name="Google Shape;323;p101"/>
          <p:cNvSpPr txBox="1"/>
          <p:nvPr>
            <p:ph idx="2" type="body"/>
          </p:nvPr>
        </p:nvSpPr>
        <p:spPr>
          <a:xfrm>
            <a:off x="7723301" y="3906329"/>
            <a:ext cx="3704362" cy="36192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i="0" sz="1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4" name="Google Shape;324;p101"/>
          <p:cNvSpPr txBox="1"/>
          <p:nvPr>
            <p:ph idx="3" type="body"/>
          </p:nvPr>
        </p:nvSpPr>
        <p:spPr>
          <a:xfrm>
            <a:off x="7731465" y="4549892"/>
            <a:ext cx="3704362" cy="36192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i="0" sz="1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5" name="Google Shape;325;p101"/>
          <p:cNvSpPr txBox="1"/>
          <p:nvPr>
            <p:ph idx="4" type="body"/>
          </p:nvPr>
        </p:nvSpPr>
        <p:spPr>
          <a:xfrm>
            <a:off x="967062" y="4154268"/>
            <a:ext cx="3195486" cy="73114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800"/>
              <a:buNone/>
              <a:defRPr sz="28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6" name="Google Shape;326;p101"/>
          <p:cNvSpPr txBox="1"/>
          <p:nvPr>
            <p:ph idx="5" type="body"/>
          </p:nvPr>
        </p:nvSpPr>
        <p:spPr>
          <a:xfrm>
            <a:off x="967062" y="3344692"/>
            <a:ext cx="3195485" cy="837258"/>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5000"/>
              <a:buNone/>
              <a:defRPr sz="5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picture containing text&#10;&#10;Description automatically generated" id="327" name="Google Shape;327;p101"/>
          <p:cNvPicPr preferRelativeResize="0"/>
          <p:nvPr/>
        </p:nvPicPr>
        <p:blipFill rotWithShape="1">
          <a:blip r:embed="rId3">
            <a:alphaModFix/>
          </a:blip>
          <a:srcRect b="0" l="0" r="0" t="0"/>
          <a:stretch/>
        </p:blipFill>
        <p:spPr>
          <a:xfrm>
            <a:off x="615586" y="473530"/>
            <a:ext cx="4899073" cy="2154566"/>
          </a:xfrm>
          <a:prstGeom prst="rect">
            <a:avLst/>
          </a:prstGeom>
          <a:noFill/>
          <a:ln>
            <a:noFill/>
          </a:ln>
        </p:spPr>
      </p:pic>
      <p:grpSp>
        <p:nvGrpSpPr>
          <p:cNvPr id="328" name="Google Shape;328;p101"/>
          <p:cNvGrpSpPr/>
          <p:nvPr/>
        </p:nvGrpSpPr>
        <p:grpSpPr>
          <a:xfrm>
            <a:off x="9456007" y="5836660"/>
            <a:ext cx="2735993" cy="679345"/>
            <a:chOff x="0" y="0"/>
            <a:chExt cx="2301694" cy="571500"/>
          </a:xfrm>
        </p:grpSpPr>
        <p:sp>
          <p:nvSpPr>
            <p:cNvPr id="329" name="Google Shape;329;p101"/>
            <p:cNvSpPr/>
            <p:nvPr/>
          </p:nvSpPr>
          <p:spPr>
            <a:xfrm>
              <a:off x="0" y="0"/>
              <a:ext cx="2301694" cy="571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330" name="Google Shape;330;p101"/>
            <p:cNvPicPr preferRelativeResize="0"/>
            <p:nvPr/>
          </p:nvPicPr>
          <p:blipFill rotWithShape="1">
            <a:blip r:embed="rId4">
              <a:alphaModFix/>
            </a:blip>
            <a:srcRect b="0" l="0" r="44449" t="0"/>
            <a:stretch/>
          </p:blipFill>
          <p:spPr>
            <a:xfrm>
              <a:off x="312965" y="96237"/>
              <a:ext cx="1675765" cy="384810"/>
            </a:xfrm>
            <a:prstGeom prst="rect">
              <a:avLst/>
            </a:prstGeom>
            <a:noFill/>
            <a:ln>
              <a:noFill/>
            </a:ln>
          </p:spPr>
        </p:pic>
      </p:gr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nt Typecae &amp; Size">
  <p:cSld name="Font Typecae &amp; Size">
    <p:spTree>
      <p:nvGrpSpPr>
        <p:cNvPr id="331" name="Shape 331"/>
        <p:cNvGrpSpPr/>
        <p:nvPr/>
      </p:nvGrpSpPr>
      <p:grpSpPr>
        <a:xfrm>
          <a:off x="0" y="0"/>
          <a:ext cx="0" cy="0"/>
          <a:chOff x="0" y="0"/>
          <a:chExt cx="0" cy="0"/>
        </a:xfrm>
      </p:grpSpPr>
      <p:sp>
        <p:nvSpPr>
          <p:cNvPr id="332" name="Google Shape;332;p102"/>
          <p:cNvSpPr/>
          <p:nvPr/>
        </p:nvSpPr>
        <p:spPr>
          <a:xfrm>
            <a:off x="0" y="0"/>
            <a:ext cx="12192000" cy="6858001"/>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33" name="Google Shape;333;p102"/>
          <p:cNvSpPr/>
          <p:nvPr/>
        </p:nvSpPr>
        <p:spPr>
          <a:xfrm>
            <a:off x="424669" y="528535"/>
            <a:ext cx="6498645" cy="14465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400"/>
              <a:buFont typeface="Arial"/>
              <a:buNone/>
            </a:pPr>
            <a:r>
              <a:rPr b="1" i="0" lang="es-ES" sz="4400" u="none" cap="none" strike="noStrike">
                <a:solidFill>
                  <a:schemeClr val="lt1"/>
                </a:solidFill>
                <a:latin typeface="Calibri"/>
                <a:ea typeface="Calibri"/>
                <a:cs typeface="Calibri"/>
                <a:sym typeface="Calibri"/>
              </a:rPr>
              <a:t>NAVIGATING TOURISM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400"/>
              <a:buFont typeface="Arial"/>
              <a:buNone/>
            </a:pPr>
            <a:r>
              <a:rPr b="0" i="0" lang="es-ES" sz="4400" u="none" cap="none" strike="noStrike">
                <a:solidFill>
                  <a:schemeClr val="lt1"/>
                </a:solidFill>
                <a:latin typeface="Calibri"/>
                <a:ea typeface="Calibri"/>
                <a:cs typeface="Calibri"/>
                <a:sym typeface="Calibri"/>
              </a:rPr>
              <a:t>FONT TYPEFACE &amp; SIZE</a:t>
            </a:r>
            <a:endParaRPr b="0" i="0" sz="3600" u="none" cap="none" strike="noStrike">
              <a:solidFill>
                <a:schemeClr val="lt1"/>
              </a:solidFill>
              <a:latin typeface="Calibri"/>
              <a:ea typeface="Calibri"/>
              <a:cs typeface="Calibri"/>
              <a:sym typeface="Calibri"/>
            </a:endParaRPr>
          </a:p>
        </p:txBody>
      </p:sp>
      <p:sp>
        <p:nvSpPr>
          <p:cNvPr id="334" name="Google Shape;334;p102"/>
          <p:cNvSpPr/>
          <p:nvPr/>
        </p:nvSpPr>
        <p:spPr>
          <a:xfrm>
            <a:off x="7347983" y="564843"/>
            <a:ext cx="4589207" cy="470898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000"/>
              <a:buFont typeface="Arial"/>
              <a:buNone/>
            </a:pPr>
            <a:r>
              <a:rPr b="0" i="0" lang="es-ES" sz="3000" u="none" cap="none" strike="noStrike">
                <a:solidFill>
                  <a:schemeClr val="lt1"/>
                </a:solidFill>
                <a:latin typeface="Calibri"/>
                <a:ea typeface="Calibri"/>
                <a:cs typeface="Calibri"/>
                <a:sym typeface="Calibri"/>
              </a:rPr>
              <a:t>PLEASE ENSURE TO KEEP FONTS AS PER THE LAYOUT</a:t>
            </a:r>
            <a:endParaRPr b="0" i="0" sz="3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s-ES" sz="3000" u="none" cap="none" strike="noStrike">
                <a:solidFill>
                  <a:schemeClr val="lt1"/>
                </a:solidFill>
                <a:latin typeface="Calibri"/>
                <a:ea typeface="Calibri"/>
                <a:cs typeface="Calibri"/>
                <a:sym typeface="Calibri"/>
              </a:rPr>
              <a:t>48 point  -  Divider Slides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1" i="0" sz="1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s-ES" sz="3000" u="none" cap="none" strike="noStrike">
                <a:solidFill>
                  <a:schemeClr val="lt1"/>
                </a:solidFill>
                <a:latin typeface="Calibri"/>
                <a:ea typeface="Calibri"/>
                <a:cs typeface="Calibri"/>
                <a:sym typeface="Calibri"/>
              </a:rPr>
              <a:t>36 point  -  Title Heading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1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s-ES" sz="3000" u="none" cap="none" strike="noStrike">
                <a:solidFill>
                  <a:schemeClr val="lt1"/>
                </a:solidFill>
                <a:latin typeface="Calibri"/>
                <a:ea typeface="Calibri"/>
                <a:cs typeface="Calibri"/>
                <a:sym typeface="Calibri"/>
              </a:rPr>
              <a:t>30 point  -  Sub-Titles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s-ES" sz="3000" u="none" cap="none" strike="noStrike">
                <a:solidFill>
                  <a:schemeClr val="lt1"/>
                </a:solidFill>
                <a:latin typeface="Calibri"/>
                <a:ea typeface="Calibri"/>
                <a:cs typeface="Calibri"/>
                <a:sym typeface="Calibri"/>
              </a:rPr>
              <a:t>	       - Quotes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1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s-ES" sz="3000" u="none" cap="none" strike="noStrike">
                <a:solidFill>
                  <a:schemeClr val="lt1"/>
                </a:solidFill>
                <a:latin typeface="Calibri"/>
                <a:ea typeface="Calibri"/>
                <a:cs typeface="Calibri"/>
                <a:sym typeface="Calibri"/>
              </a:rPr>
              <a:t>24 point  -  Main Text Body </a:t>
            </a:r>
            <a:endParaRPr b="0" i="0" sz="3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chemeClr val="lt1"/>
              </a:solidFill>
              <a:latin typeface="Calibri"/>
              <a:ea typeface="Calibri"/>
              <a:cs typeface="Calibri"/>
              <a:sym typeface="Calibri"/>
            </a:endParaRPr>
          </a:p>
        </p:txBody>
      </p:sp>
      <p:sp>
        <p:nvSpPr>
          <p:cNvPr id="335" name="Google Shape;335;p102"/>
          <p:cNvSpPr/>
          <p:nvPr/>
        </p:nvSpPr>
        <p:spPr>
          <a:xfrm>
            <a:off x="424668" y="2883583"/>
            <a:ext cx="5845501" cy="212365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0" i="0" lang="es-ES" sz="2400" u="none" cap="none" strike="noStrike">
                <a:solidFill>
                  <a:schemeClr val="lt1"/>
                </a:solidFill>
                <a:latin typeface="Calibri"/>
                <a:ea typeface="Calibri"/>
                <a:cs typeface="Calibri"/>
                <a:sym typeface="Calibri"/>
              </a:rPr>
              <a:t>Please ensure to keep the font sizes set as per the slide layouts. The font used throughout the </a:t>
            </a:r>
            <a:r>
              <a:rPr b="1" i="0" lang="es-ES" sz="2400" u="none" cap="none" strike="noStrike">
                <a:solidFill>
                  <a:schemeClr val="lt1"/>
                </a:solidFill>
                <a:latin typeface="Calibri"/>
                <a:ea typeface="Calibri"/>
                <a:cs typeface="Calibri"/>
                <a:sym typeface="Calibri"/>
              </a:rPr>
              <a:t>NAVIGATING TOURISM </a:t>
            </a:r>
            <a:r>
              <a:rPr b="0" i="0" lang="es-ES" sz="2400" u="none" cap="none" strike="noStrike">
                <a:solidFill>
                  <a:schemeClr val="lt1"/>
                </a:solidFill>
                <a:latin typeface="Calibri"/>
                <a:ea typeface="Calibri"/>
                <a:cs typeface="Calibri"/>
                <a:sym typeface="Calibri"/>
              </a:rPr>
              <a:t>PowerPoint is….</a:t>
            </a:r>
            <a:endParaRPr b="0" i="0" sz="24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600"/>
              <a:buFont typeface="Arial"/>
              <a:buNone/>
            </a:pPr>
            <a:r>
              <a:rPr b="1" i="1" lang="es-ES" sz="3600" u="none" cap="none" strike="noStrike">
                <a:solidFill>
                  <a:schemeClr val="lt1"/>
                </a:solidFill>
                <a:latin typeface="Calibri"/>
                <a:ea typeface="Calibri"/>
                <a:cs typeface="Calibri"/>
                <a:sym typeface="Calibri"/>
              </a:rPr>
              <a:t>Calibri</a:t>
            </a:r>
            <a:endParaRPr b="0" i="0" sz="3600" u="none" cap="none" strike="noStrike">
              <a:solidFill>
                <a:schemeClr val="lt1"/>
              </a:solidFill>
              <a:latin typeface="Calibri"/>
              <a:ea typeface="Calibri"/>
              <a:cs typeface="Calibri"/>
              <a:sym typeface="Calibri"/>
            </a:endParaRPr>
          </a:p>
        </p:txBody>
      </p:sp>
      <p:cxnSp>
        <p:nvCxnSpPr>
          <p:cNvPr id="336" name="Google Shape;336;p102"/>
          <p:cNvCxnSpPr/>
          <p:nvPr/>
        </p:nvCxnSpPr>
        <p:spPr>
          <a:xfrm>
            <a:off x="7098716" y="-1"/>
            <a:ext cx="0" cy="5540408"/>
          </a:xfrm>
          <a:prstGeom prst="straightConnector1">
            <a:avLst/>
          </a:prstGeom>
          <a:noFill/>
          <a:ln cap="flat" cmpd="sng" w="9525">
            <a:solidFill>
              <a:schemeClr val="lt1"/>
            </a:solidFill>
            <a:prstDash val="solid"/>
            <a:miter lim="800000"/>
            <a:headEnd len="sm" w="sm" type="none"/>
            <a:tailEnd len="sm" w="sm" type="none"/>
          </a:ln>
        </p:spPr>
      </p:cxnSp>
      <p:cxnSp>
        <p:nvCxnSpPr>
          <p:cNvPr id="337" name="Google Shape;337;p102"/>
          <p:cNvCxnSpPr/>
          <p:nvPr/>
        </p:nvCxnSpPr>
        <p:spPr>
          <a:xfrm rot="10800000">
            <a:off x="1" y="2503620"/>
            <a:ext cx="7098715" cy="0"/>
          </a:xfrm>
          <a:prstGeom prst="straightConnector1">
            <a:avLst/>
          </a:prstGeom>
          <a:noFill/>
          <a:ln cap="flat" cmpd="sng" w="9525">
            <a:solidFill>
              <a:schemeClr val="lt1"/>
            </a:solidFill>
            <a:prstDash val="solid"/>
            <a:miter lim="800000"/>
            <a:headEnd len="sm" w="sm" type="none"/>
            <a:tailEnd len="sm" w="sm" type="none"/>
          </a:ln>
        </p:spPr>
      </p:cxnSp>
      <p:sp>
        <p:nvSpPr>
          <p:cNvPr id="338" name="Google Shape;338;p102"/>
          <p:cNvSpPr/>
          <p:nvPr/>
        </p:nvSpPr>
        <p:spPr>
          <a:xfrm>
            <a:off x="0" y="5968370"/>
            <a:ext cx="12192000" cy="46166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s-ES" sz="2400" u="none" cap="none" strike="noStrike">
                <a:solidFill>
                  <a:schemeClr val="lt1"/>
                </a:solidFill>
                <a:latin typeface="Calibri"/>
                <a:ea typeface="Calibri"/>
                <a:cs typeface="Calibri"/>
                <a:sym typeface="Calibri"/>
              </a:rPr>
              <a:t>*** </a:t>
            </a:r>
            <a:r>
              <a:rPr b="1" i="0" lang="es-ES" sz="2400" u="none" cap="none" strike="noStrike">
                <a:solidFill>
                  <a:schemeClr val="lt1"/>
                </a:solidFill>
                <a:latin typeface="Calibri"/>
                <a:ea typeface="Calibri"/>
                <a:cs typeface="Calibri"/>
                <a:sym typeface="Calibri"/>
              </a:rPr>
              <a:t>PLEASE DELETE THIS INSTRUCTION SLIDE BEFORE PRESENTING FINAL PRESENTATION </a:t>
            </a:r>
            <a:r>
              <a:rPr b="0" i="0" lang="es-ES" sz="2400" u="none" cap="none" strike="noStrike">
                <a:solidFill>
                  <a:schemeClr val="lt1"/>
                </a:solidFill>
                <a:latin typeface="Calibri"/>
                <a:ea typeface="Calibri"/>
                <a:cs typeface="Calibri"/>
                <a:sym typeface="Calibri"/>
              </a:rPr>
              <a:t>*** </a:t>
            </a:r>
            <a:endParaRPr b="0" i="0" sz="2400" u="none" cap="none" strike="noStrike">
              <a:solidFill>
                <a:schemeClr val="lt1"/>
              </a:solidFill>
              <a:latin typeface="Calibri"/>
              <a:ea typeface="Calibri"/>
              <a:cs typeface="Calibri"/>
              <a:sym typeface="Calibri"/>
            </a:endParaRPr>
          </a:p>
        </p:txBody>
      </p:sp>
      <p:cxnSp>
        <p:nvCxnSpPr>
          <p:cNvPr id="339" name="Google Shape;339;p102"/>
          <p:cNvCxnSpPr/>
          <p:nvPr/>
        </p:nvCxnSpPr>
        <p:spPr>
          <a:xfrm rot="10800000">
            <a:off x="2" y="5540407"/>
            <a:ext cx="12191998" cy="0"/>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cons" type="blank">
  <p:cSld name="BLANK">
    <p:spTree>
      <p:nvGrpSpPr>
        <p:cNvPr id="340" name="Shape 340"/>
        <p:cNvGrpSpPr/>
        <p:nvPr/>
      </p:nvGrpSpPr>
      <p:grpSpPr>
        <a:xfrm>
          <a:off x="0" y="0"/>
          <a:ext cx="0" cy="0"/>
          <a:chOff x="0" y="0"/>
          <a:chExt cx="0" cy="0"/>
        </a:xfrm>
      </p:grpSpPr>
      <p:sp>
        <p:nvSpPr>
          <p:cNvPr id="341" name="Google Shape;341;p103"/>
          <p:cNvSpPr/>
          <p:nvPr/>
        </p:nvSpPr>
        <p:spPr>
          <a:xfrm>
            <a:off x="0" y="-1"/>
            <a:ext cx="12192000" cy="6858001"/>
          </a:xfrm>
          <a:prstGeom prst="rect">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42" name="Google Shape;342;p103"/>
          <p:cNvSpPr/>
          <p:nvPr/>
        </p:nvSpPr>
        <p:spPr>
          <a:xfrm>
            <a:off x="586901" y="491138"/>
            <a:ext cx="4309564" cy="526297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100"/>
              <a:buFont typeface="Arial"/>
              <a:buNone/>
            </a:pPr>
            <a:r>
              <a:rPr b="0" i="0" lang="es-ES" sz="3600" u="none" cap="none" strike="noStrike">
                <a:solidFill>
                  <a:schemeClr val="lt1"/>
                </a:solidFill>
                <a:latin typeface="Calibri"/>
                <a:ea typeface="Calibri"/>
                <a:cs typeface="Calibri"/>
                <a:sym typeface="Calibri"/>
              </a:rPr>
              <a:t>ICONS WHICH CAN BE USED WITHIN THE </a:t>
            </a:r>
            <a:r>
              <a:rPr b="1" i="0" lang="es-ES" sz="3600" u="none" cap="none" strike="noStrike">
                <a:solidFill>
                  <a:schemeClr val="lt1"/>
                </a:solidFill>
                <a:latin typeface="Calibri"/>
                <a:ea typeface="Calibri"/>
                <a:cs typeface="Calibri"/>
                <a:sym typeface="Calibri"/>
              </a:rPr>
              <a:t>NAVIGATING TOURISM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s-ES" sz="3600" u="none" cap="none" strike="noStrike">
                <a:solidFill>
                  <a:schemeClr val="lt1"/>
                </a:solidFill>
                <a:latin typeface="Calibri"/>
                <a:ea typeface="Calibri"/>
                <a:cs typeface="Calibri"/>
                <a:sym typeface="Calibri"/>
              </a:rPr>
              <a:t>POWERPOINT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3600" u="none" cap="none" strike="noStrike">
              <a:solidFill>
                <a:schemeClr val="lt1"/>
              </a:solidFill>
              <a:latin typeface="Calibri"/>
              <a:ea typeface="Calibri"/>
              <a:cs typeface="Calibri"/>
              <a:sym typeface="Calibri"/>
            </a:endParaRPr>
          </a:p>
          <a:p>
            <a:pPr indent="0" lvl="0" marL="52388" marR="0" rtl="0" algn="l">
              <a:lnSpc>
                <a:spcPct val="100000"/>
              </a:lnSpc>
              <a:spcBef>
                <a:spcPts val="0"/>
              </a:spcBef>
              <a:spcAft>
                <a:spcPts val="0"/>
              </a:spcAft>
              <a:buClr>
                <a:schemeClr val="dk1"/>
              </a:buClr>
              <a:buSzPts val="900"/>
              <a:buFont typeface="Quattrocento Sans"/>
              <a:buNone/>
            </a:pPr>
            <a:r>
              <a:rPr b="0" i="1" lang="es-ES" sz="2400" u="none" cap="none" strike="noStrike">
                <a:solidFill>
                  <a:schemeClr val="lt1"/>
                </a:solidFill>
                <a:latin typeface="Calibri"/>
                <a:ea typeface="Calibri"/>
                <a:cs typeface="Calibri"/>
                <a:sym typeface="Calibri"/>
              </a:rPr>
              <a:t>Resize them without losing quality.  Change line colour, width and style.  </a:t>
            </a:r>
            <a:endParaRPr b="0" i="0" sz="1400" u="none" cap="none" strike="noStrike">
              <a:solidFill>
                <a:srgbClr val="000000"/>
              </a:solidFill>
              <a:latin typeface="Arial"/>
              <a:ea typeface="Arial"/>
              <a:cs typeface="Arial"/>
              <a:sym typeface="Arial"/>
            </a:endParaRPr>
          </a:p>
          <a:p>
            <a:pPr indent="0" lvl="0" marL="52388" marR="0" rtl="0" algn="l">
              <a:lnSpc>
                <a:spcPct val="100000"/>
              </a:lnSpc>
              <a:spcBef>
                <a:spcPts val="0"/>
              </a:spcBef>
              <a:spcAft>
                <a:spcPts val="0"/>
              </a:spcAft>
              <a:buClr>
                <a:schemeClr val="dk1"/>
              </a:buClr>
              <a:buSzPts val="900"/>
              <a:buFont typeface="Quattrocento Sans"/>
              <a:buNone/>
            </a:pPr>
            <a:r>
              <a:t/>
            </a:r>
            <a:endParaRPr b="0" i="1" sz="2400" u="none" cap="none" strike="noStrike">
              <a:solidFill>
                <a:schemeClr val="lt1"/>
              </a:solidFill>
              <a:latin typeface="Calibri"/>
              <a:ea typeface="Calibri"/>
              <a:cs typeface="Calibri"/>
              <a:sym typeface="Calibri"/>
            </a:endParaRPr>
          </a:p>
          <a:p>
            <a:pPr indent="0" lvl="0" marL="52388" marR="0" rtl="0" algn="l">
              <a:lnSpc>
                <a:spcPct val="100000"/>
              </a:lnSpc>
              <a:spcBef>
                <a:spcPts val="0"/>
              </a:spcBef>
              <a:spcAft>
                <a:spcPts val="0"/>
              </a:spcAft>
              <a:buClr>
                <a:schemeClr val="dk1"/>
              </a:buClr>
              <a:buSzPts val="900"/>
              <a:buFont typeface="Quattrocento Sans"/>
              <a:buNone/>
            </a:pPr>
            <a:r>
              <a:rPr b="0" i="0" lang="es-ES" sz="2400" u="none" cap="none" strike="noStrike">
                <a:solidFill>
                  <a:schemeClr val="lt1"/>
                </a:solidFill>
                <a:latin typeface="Calibri"/>
                <a:ea typeface="Calibri"/>
                <a:cs typeface="Calibri"/>
                <a:sym typeface="Calibri"/>
              </a:rPr>
              <a:t>Isn’t that nice? :)</a:t>
            </a:r>
            <a:endParaRPr b="0" i="0" sz="1400" u="none" cap="none" strike="noStrike">
              <a:solidFill>
                <a:srgbClr val="000000"/>
              </a:solidFill>
              <a:latin typeface="Arial"/>
              <a:ea typeface="Arial"/>
              <a:cs typeface="Arial"/>
              <a:sym typeface="Arial"/>
            </a:endParaRPr>
          </a:p>
        </p:txBody>
      </p:sp>
      <p:sp>
        <p:nvSpPr>
          <p:cNvPr id="343" name="Google Shape;343;p103"/>
          <p:cNvSpPr/>
          <p:nvPr/>
        </p:nvSpPr>
        <p:spPr>
          <a:xfrm>
            <a:off x="0" y="5968370"/>
            <a:ext cx="12192000" cy="46166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s-ES" sz="2400" u="none" cap="none" strike="noStrike">
                <a:solidFill>
                  <a:schemeClr val="lt1"/>
                </a:solidFill>
                <a:latin typeface="Calibri"/>
                <a:ea typeface="Calibri"/>
                <a:cs typeface="Calibri"/>
                <a:sym typeface="Calibri"/>
              </a:rPr>
              <a:t>*** </a:t>
            </a:r>
            <a:r>
              <a:rPr b="1" i="0" lang="es-ES" sz="2400" u="none" cap="none" strike="noStrike">
                <a:solidFill>
                  <a:schemeClr val="lt1"/>
                </a:solidFill>
                <a:latin typeface="Calibri"/>
                <a:ea typeface="Calibri"/>
                <a:cs typeface="Calibri"/>
                <a:sym typeface="Calibri"/>
              </a:rPr>
              <a:t>PLEASE DELETE THIS INSTRUCTION SLIDE BEFORE PRESENTING FINAL PRESENTATION </a:t>
            </a:r>
            <a:r>
              <a:rPr b="0" i="0" lang="es-ES" sz="2400" u="none" cap="none" strike="noStrike">
                <a:solidFill>
                  <a:schemeClr val="lt1"/>
                </a:solidFill>
                <a:latin typeface="Calibri"/>
                <a:ea typeface="Calibri"/>
                <a:cs typeface="Calibri"/>
                <a:sym typeface="Calibri"/>
              </a:rPr>
              <a:t>*** </a:t>
            </a:r>
            <a:endParaRPr b="0" i="0" sz="2400" u="none" cap="none" strike="noStrike">
              <a:solidFill>
                <a:schemeClr val="lt1"/>
              </a:solidFill>
              <a:latin typeface="Calibri"/>
              <a:ea typeface="Calibri"/>
              <a:cs typeface="Calibri"/>
              <a:sym typeface="Calibri"/>
            </a:endParaRPr>
          </a:p>
        </p:txBody>
      </p:sp>
      <p:cxnSp>
        <p:nvCxnSpPr>
          <p:cNvPr id="344" name="Google Shape;344;p103"/>
          <p:cNvCxnSpPr/>
          <p:nvPr/>
        </p:nvCxnSpPr>
        <p:spPr>
          <a:xfrm rot="10800000">
            <a:off x="2" y="5540407"/>
            <a:ext cx="12191998" cy="0"/>
          </a:xfrm>
          <a:prstGeom prst="straightConnector1">
            <a:avLst/>
          </a:prstGeom>
          <a:noFill/>
          <a:ln cap="flat" cmpd="sng" w="9525">
            <a:solidFill>
              <a:schemeClr val="lt1"/>
            </a:solidFill>
            <a:prstDash val="solid"/>
            <a:miter lim="800000"/>
            <a:headEnd len="sm" w="sm" type="none"/>
            <a:tailEnd len="sm" w="sm" type="none"/>
          </a:ln>
        </p:spPr>
      </p:cxnSp>
      <p:cxnSp>
        <p:nvCxnSpPr>
          <p:cNvPr id="345" name="Google Shape;345;p103"/>
          <p:cNvCxnSpPr/>
          <p:nvPr/>
        </p:nvCxnSpPr>
        <p:spPr>
          <a:xfrm>
            <a:off x="5145818" y="0"/>
            <a:ext cx="0" cy="5540408"/>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B">
  <p:cSld name="COVER SLIDE B">
    <p:spTree>
      <p:nvGrpSpPr>
        <p:cNvPr id="346" name="Shape 346"/>
        <p:cNvGrpSpPr/>
        <p:nvPr/>
      </p:nvGrpSpPr>
      <p:grpSpPr>
        <a:xfrm>
          <a:off x="0" y="0"/>
          <a:ext cx="0" cy="0"/>
          <a:chOff x="0" y="0"/>
          <a:chExt cx="0" cy="0"/>
        </a:xfrm>
      </p:grpSpPr>
      <p:sp>
        <p:nvSpPr>
          <p:cNvPr id="347" name="Google Shape;347;p104"/>
          <p:cNvSpPr/>
          <p:nvPr/>
        </p:nvSpPr>
        <p:spPr>
          <a:xfrm>
            <a:off x="0" y="0"/>
            <a:ext cx="12192000" cy="2908010"/>
          </a:xfrm>
          <a:prstGeom prst="rect">
            <a:avLst/>
          </a:prstGeom>
          <a:solidFill>
            <a:srgbClr val="79527B"/>
          </a:solidFill>
          <a:ln>
            <a:noFill/>
          </a:ln>
        </p:spPr>
        <p:txBody>
          <a:bodyPr anchorCtr="0" anchor="ctr" bIns="45700" lIns="91425" spcFirstLastPara="1" rIns="91425" wrap="square" tIns="45700">
            <a:noAutofit/>
          </a:bodyPr>
          <a:lstStyle/>
          <a:p>
            <a:pPr indent="0" lvl="0" marL="900430" marR="878205" rtl="0" algn="r">
              <a:lnSpc>
                <a:spcPct val="200000"/>
              </a:lnSpc>
              <a:spcBef>
                <a:spcPts val="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p:txBody>
      </p:sp>
      <p:sp>
        <p:nvSpPr>
          <p:cNvPr id="348" name="Google Shape;348;p104"/>
          <p:cNvSpPr txBox="1"/>
          <p:nvPr>
            <p:ph idx="1" type="body"/>
          </p:nvPr>
        </p:nvSpPr>
        <p:spPr>
          <a:xfrm>
            <a:off x="6451061" y="1523534"/>
            <a:ext cx="5278651" cy="697353"/>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lt1"/>
              </a:buClr>
              <a:buSzPts val="5400"/>
              <a:buNone/>
              <a:defRPr b="1" sz="54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9" name="Google Shape;349;p104"/>
          <p:cNvSpPr txBox="1"/>
          <p:nvPr>
            <p:ph idx="2" type="body"/>
          </p:nvPr>
        </p:nvSpPr>
        <p:spPr>
          <a:xfrm>
            <a:off x="6451061" y="905011"/>
            <a:ext cx="5278651" cy="697353"/>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350" name="Google Shape;350;p104"/>
          <p:cNvPicPr preferRelativeResize="0"/>
          <p:nvPr/>
        </p:nvPicPr>
        <p:blipFill rotWithShape="1">
          <a:blip r:embed="rId2">
            <a:alphaModFix/>
          </a:blip>
          <a:srcRect b="23492" l="-4379" r="4377" t="21334"/>
          <a:stretch/>
        </p:blipFill>
        <p:spPr>
          <a:xfrm>
            <a:off x="6913349" y="2908010"/>
            <a:ext cx="5278651" cy="3949990"/>
          </a:xfrm>
          <a:prstGeom prst="rect">
            <a:avLst/>
          </a:prstGeom>
          <a:noFill/>
          <a:ln>
            <a:noFill/>
          </a:ln>
        </p:spPr>
      </p:pic>
      <p:pic>
        <p:nvPicPr>
          <p:cNvPr descr="A picture containing text&#10;&#10;Description automatically generated" id="351" name="Google Shape;351;p104"/>
          <p:cNvPicPr preferRelativeResize="0"/>
          <p:nvPr/>
        </p:nvPicPr>
        <p:blipFill rotWithShape="1">
          <a:blip r:embed="rId3">
            <a:alphaModFix/>
          </a:blip>
          <a:srcRect b="0" l="0" r="0" t="0"/>
          <a:stretch/>
        </p:blipFill>
        <p:spPr>
          <a:xfrm>
            <a:off x="327530" y="3210197"/>
            <a:ext cx="5491380" cy="2415057"/>
          </a:xfrm>
          <a:prstGeom prst="rect">
            <a:avLst/>
          </a:prstGeom>
          <a:noFill/>
          <a:ln>
            <a:noFill/>
          </a:ln>
        </p:spPr>
      </p:pic>
      <p:grpSp>
        <p:nvGrpSpPr>
          <p:cNvPr id="352" name="Google Shape;352;p104"/>
          <p:cNvGrpSpPr/>
          <p:nvPr/>
        </p:nvGrpSpPr>
        <p:grpSpPr>
          <a:xfrm>
            <a:off x="9456007" y="5836660"/>
            <a:ext cx="2735993" cy="679345"/>
            <a:chOff x="0" y="0"/>
            <a:chExt cx="2301694" cy="571500"/>
          </a:xfrm>
        </p:grpSpPr>
        <p:sp>
          <p:nvSpPr>
            <p:cNvPr id="353" name="Google Shape;353;p104"/>
            <p:cNvSpPr/>
            <p:nvPr/>
          </p:nvSpPr>
          <p:spPr>
            <a:xfrm>
              <a:off x="0" y="0"/>
              <a:ext cx="2301694" cy="571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354" name="Google Shape;354;p104"/>
            <p:cNvPicPr preferRelativeResize="0"/>
            <p:nvPr/>
          </p:nvPicPr>
          <p:blipFill rotWithShape="1">
            <a:blip r:embed="rId4">
              <a:alphaModFix/>
            </a:blip>
            <a:srcRect b="0" l="0" r="44449" t="0"/>
            <a:stretch/>
          </p:blipFill>
          <p:spPr>
            <a:xfrm>
              <a:off x="312965" y="96237"/>
              <a:ext cx="1675765" cy="384810"/>
            </a:xfrm>
            <a:prstGeom prst="rect">
              <a:avLst/>
            </a:prstGeom>
            <a:noFill/>
            <a:ln>
              <a:noFill/>
            </a:ln>
          </p:spPr>
        </p:pic>
      </p:grpSp>
      <p:sp>
        <p:nvSpPr>
          <p:cNvPr id="355" name="Google Shape;355;p104"/>
          <p:cNvSpPr/>
          <p:nvPr/>
        </p:nvSpPr>
        <p:spPr>
          <a:xfrm>
            <a:off x="438668" y="5956440"/>
            <a:ext cx="6589536" cy="600164"/>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1100"/>
              <a:buFont typeface="Arial"/>
              <a:buNone/>
            </a:pPr>
            <a:r>
              <a:rPr b="0" i="0" lang="es-ES" sz="1100" u="none" cap="none" strike="noStrike">
                <a:solidFill>
                  <a:srgbClr val="595A59"/>
                </a:solidFill>
                <a:latin typeface="Calibri"/>
                <a:ea typeface="Calibri"/>
                <a:cs typeface="Calibri"/>
                <a:sym typeface="Calibri"/>
              </a:rPr>
              <a:t>This programme has been funded with support from the European Commission. The author is solely responsible for this publication (communication)  and the Commission accepts no responsibility for any use that may be made of the   information contained therein 2020-1-UK01-KA203-079083</a:t>
            </a:r>
            <a:endParaRPr b="0" i="0" sz="1100" u="none" cap="none" strike="noStrike">
              <a:solidFill>
                <a:srgbClr val="595A59"/>
              </a:solidFill>
              <a:latin typeface="Calibri"/>
              <a:ea typeface="Calibri"/>
              <a:cs typeface="Calibri"/>
              <a:sym typeface="Calibri"/>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C">
  <p:cSld name="COVER SLIDE C">
    <p:spTree>
      <p:nvGrpSpPr>
        <p:cNvPr id="356" name="Shape 356"/>
        <p:cNvGrpSpPr/>
        <p:nvPr/>
      </p:nvGrpSpPr>
      <p:grpSpPr>
        <a:xfrm>
          <a:off x="0" y="0"/>
          <a:ext cx="0" cy="0"/>
          <a:chOff x="0" y="0"/>
          <a:chExt cx="0" cy="0"/>
        </a:xfrm>
      </p:grpSpPr>
      <p:sp>
        <p:nvSpPr>
          <p:cNvPr id="357" name="Google Shape;357;p105"/>
          <p:cNvSpPr/>
          <p:nvPr/>
        </p:nvSpPr>
        <p:spPr>
          <a:xfrm>
            <a:off x="1" y="3216492"/>
            <a:ext cx="7588332" cy="2448983"/>
          </a:xfrm>
          <a:prstGeom prst="rect">
            <a:avLst/>
          </a:prstGeom>
          <a:solidFill>
            <a:srgbClr val="79527B"/>
          </a:solidFill>
          <a:ln>
            <a:noFill/>
          </a:ln>
        </p:spPr>
        <p:txBody>
          <a:bodyPr anchorCtr="0" anchor="ctr" bIns="45700" lIns="91425" spcFirstLastPara="1" rIns="91425" wrap="square" tIns="45700">
            <a:noAutofit/>
          </a:bodyPr>
          <a:lstStyle/>
          <a:p>
            <a:pPr indent="0" lvl="0" marL="900430" marR="878205" rtl="0" algn="r">
              <a:lnSpc>
                <a:spcPct val="200000"/>
              </a:lnSpc>
              <a:spcBef>
                <a:spcPts val="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p:txBody>
      </p:sp>
      <p:pic>
        <p:nvPicPr>
          <p:cNvPr descr="A picture containing text&#10;&#10;Description automatically generated" id="358" name="Google Shape;358;p105"/>
          <p:cNvPicPr preferRelativeResize="0"/>
          <p:nvPr/>
        </p:nvPicPr>
        <p:blipFill rotWithShape="1">
          <a:blip r:embed="rId2">
            <a:alphaModFix/>
          </a:blip>
          <a:srcRect b="0" l="0" r="0" t="0"/>
          <a:stretch/>
        </p:blipFill>
        <p:spPr>
          <a:xfrm>
            <a:off x="458207" y="618245"/>
            <a:ext cx="5768471" cy="2536919"/>
          </a:xfrm>
          <a:prstGeom prst="rect">
            <a:avLst/>
          </a:prstGeom>
          <a:noFill/>
          <a:ln>
            <a:noFill/>
          </a:ln>
        </p:spPr>
      </p:pic>
      <p:sp>
        <p:nvSpPr>
          <p:cNvPr id="359" name="Google Shape;359;p105"/>
          <p:cNvSpPr txBox="1"/>
          <p:nvPr>
            <p:ph idx="1" type="body"/>
          </p:nvPr>
        </p:nvSpPr>
        <p:spPr>
          <a:xfrm>
            <a:off x="817349" y="4334105"/>
            <a:ext cx="5278651" cy="697353"/>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5400"/>
              <a:buNone/>
              <a:defRPr b="1" sz="54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0" name="Google Shape;360;p105"/>
          <p:cNvSpPr txBox="1"/>
          <p:nvPr>
            <p:ph idx="2" type="body"/>
          </p:nvPr>
        </p:nvSpPr>
        <p:spPr>
          <a:xfrm>
            <a:off x="817349" y="3715582"/>
            <a:ext cx="5278651"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361" name="Google Shape;361;p105"/>
          <p:cNvPicPr preferRelativeResize="0"/>
          <p:nvPr/>
        </p:nvPicPr>
        <p:blipFill rotWithShape="1">
          <a:blip r:embed="rId3">
            <a:alphaModFix/>
          </a:blip>
          <a:srcRect b="-6114" l="-9814" r="22817" t="19121"/>
          <a:stretch/>
        </p:blipFill>
        <p:spPr>
          <a:xfrm>
            <a:off x="7883236" y="0"/>
            <a:ext cx="4308763" cy="5844179"/>
          </a:xfrm>
          <a:prstGeom prst="rect">
            <a:avLst/>
          </a:prstGeom>
          <a:noFill/>
          <a:ln>
            <a:noFill/>
          </a:ln>
        </p:spPr>
      </p:pic>
      <p:grpSp>
        <p:nvGrpSpPr>
          <p:cNvPr id="362" name="Google Shape;362;p105"/>
          <p:cNvGrpSpPr/>
          <p:nvPr/>
        </p:nvGrpSpPr>
        <p:grpSpPr>
          <a:xfrm>
            <a:off x="9274983" y="5918985"/>
            <a:ext cx="2735993" cy="679345"/>
            <a:chOff x="0" y="0"/>
            <a:chExt cx="2301694" cy="571500"/>
          </a:xfrm>
        </p:grpSpPr>
        <p:sp>
          <p:nvSpPr>
            <p:cNvPr id="363" name="Google Shape;363;p105"/>
            <p:cNvSpPr/>
            <p:nvPr/>
          </p:nvSpPr>
          <p:spPr>
            <a:xfrm>
              <a:off x="0" y="0"/>
              <a:ext cx="2301694" cy="571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364" name="Google Shape;364;p105"/>
            <p:cNvPicPr preferRelativeResize="0"/>
            <p:nvPr/>
          </p:nvPicPr>
          <p:blipFill rotWithShape="1">
            <a:blip r:embed="rId4">
              <a:alphaModFix/>
            </a:blip>
            <a:srcRect b="0" l="0" r="44449" t="0"/>
            <a:stretch/>
          </p:blipFill>
          <p:spPr>
            <a:xfrm>
              <a:off x="312965" y="96237"/>
              <a:ext cx="1675765" cy="384810"/>
            </a:xfrm>
            <a:prstGeom prst="rect">
              <a:avLst/>
            </a:prstGeom>
            <a:noFill/>
            <a:ln>
              <a:noFill/>
            </a:ln>
          </p:spPr>
        </p:pic>
      </p:grpSp>
      <p:sp>
        <p:nvSpPr>
          <p:cNvPr id="365" name="Google Shape;365;p105"/>
          <p:cNvSpPr/>
          <p:nvPr/>
        </p:nvSpPr>
        <p:spPr>
          <a:xfrm>
            <a:off x="701913" y="5958576"/>
            <a:ext cx="6589536" cy="600164"/>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1100"/>
              <a:buFont typeface="Arial"/>
              <a:buNone/>
            </a:pPr>
            <a:r>
              <a:rPr b="0" i="0" lang="es-ES" sz="1100" u="none" cap="none" strike="noStrike">
                <a:solidFill>
                  <a:srgbClr val="595A59"/>
                </a:solidFill>
                <a:latin typeface="Calibri"/>
                <a:ea typeface="Calibri"/>
                <a:cs typeface="Calibri"/>
                <a:sym typeface="Calibri"/>
              </a:rPr>
              <a:t>This programme has been funded with support from the European Commission. The author is solely responsible for this publication (communication)  and the Commission accepts no responsibility for any use that may be made of the   information contained therein 2020-1-UK01-KA203-079083</a:t>
            </a:r>
            <a:endParaRPr b="0" i="0" sz="1100" u="none" cap="none" strike="noStrike">
              <a:solidFill>
                <a:srgbClr val="595A59"/>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Overview/Content Slide">
  <p:cSld name="2_Overview/Content Slide">
    <p:spTree>
      <p:nvGrpSpPr>
        <p:cNvPr id="33" name="Shape 33"/>
        <p:cNvGrpSpPr/>
        <p:nvPr/>
      </p:nvGrpSpPr>
      <p:grpSpPr>
        <a:xfrm>
          <a:off x="0" y="0"/>
          <a:ext cx="0" cy="0"/>
          <a:chOff x="0" y="0"/>
          <a:chExt cx="0" cy="0"/>
        </a:xfrm>
      </p:grpSpPr>
      <p:sp>
        <p:nvSpPr>
          <p:cNvPr id="34" name="Google Shape;34;p79"/>
          <p:cNvSpPr/>
          <p:nvPr/>
        </p:nvSpPr>
        <p:spPr>
          <a:xfrm>
            <a:off x="6670722" y="249079"/>
            <a:ext cx="771474" cy="771474"/>
          </a:xfrm>
          <a:prstGeom prst="ellipse">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5" name="Google Shape;35;p79"/>
          <p:cNvSpPr txBox="1"/>
          <p:nvPr>
            <p:ph idx="1" type="body"/>
          </p:nvPr>
        </p:nvSpPr>
        <p:spPr>
          <a:xfrm>
            <a:off x="6809050" y="306274"/>
            <a:ext cx="511077" cy="6350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800"/>
              <a:buNone/>
              <a:defRPr b="0" sz="28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6" name="Google Shape;36;p79"/>
          <p:cNvCxnSpPr/>
          <p:nvPr/>
        </p:nvCxnSpPr>
        <p:spPr>
          <a:xfrm>
            <a:off x="6079005" y="610611"/>
            <a:ext cx="591717" cy="0"/>
          </a:xfrm>
          <a:prstGeom prst="straightConnector1">
            <a:avLst/>
          </a:prstGeom>
          <a:noFill/>
          <a:ln cap="flat" cmpd="sng" w="19050">
            <a:solidFill>
              <a:srgbClr val="81D1C5"/>
            </a:solidFill>
            <a:prstDash val="solid"/>
            <a:miter lim="800000"/>
            <a:headEnd len="sm" w="sm" type="none"/>
            <a:tailEnd len="sm" w="sm" type="none"/>
          </a:ln>
        </p:spPr>
      </p:cxnSp>
      <p:sp>
        <p:nvSpPr>
          <p:cNvPr id="37" name="Google Shape;37;p79"/>
          <p:cNvSpPr txBox="1"/>
          <p:nvPr>
            <p:ph idx="2" type="body"/>
          </p:nvPr>
        </p:nvSpPr>
        <p:spPr>
          <a:xfrm>
            <a:off x="7538959" y="249079"/>
            <a:ext cx="4465067" cy="82237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A59"/>
              </a:buClr>
              <a:buSzPts val="2200"/>
              <a:buNone/>
              <a:defRPr sz="2200">
                <a:solidFill>
                  <a:srgbClr val="595A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 name="Google Shape;38;p79"/>
          <p:cNvSpPr/>
          <p:nvPr/>
        </p:nvSpPr>
        <p:spPr>
          <a:xfrm>
            <a:off x="6670722" y="1323705"/>
            <a:ext cx="771474" cy="771474"/>
          </a:xfrm>
          <a:prstGeom prst="ellipse">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9" name="Google Shape;39;p79"/>
          <p:cNvSpPr txBox="1"/>
          <p:nvPr>
            <p:ph idx="3" type="body"/>
          </p:nvPr>
        </p:nvSpPr>
        <p:spPr>
          <a:xfrm>
            <a:off x="6809050" y="1380900"/>
            <a:ext cx="511077" cy="6350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800"/>
              <a:buNone/>
              <a:defRPr b="0" sz="28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40" name="Google Shape;40;p79"/>
          <p:cNvCxnSpPr/>
          <p:nvPr/>
        </p:nvCxnSpPr>
        <p:spPr>
          <a:xfrm>
            <a:off x="6079005" y="1685237"/>
            <a:ext cx="591717" cy="0"/>
          </a:xfrm>
          <a:prstGeom prst="straightConnector1">
            <a:avLst/>
          </a:prstGeom>
          <a:noFill/>
          <a:ln cap="flat" cmpd="sng" w="19050">
            <a:solidFill>
              <a:srgbClr val="81D1C5"/>
            </a:solidFill>
            <a:prstDash val="solid"/>
            <a:miter lim="800000"/>
            <a:headEnd len="sm" w="sm" type="none"/>
            <a:tailEnd len="sm" w="sm" type="none"/>
          </a:ln>
        </p:spPr>
      </p:cxnSp>
      <p:sp>
        <p:nvSpPr>
          <p:cNvPr id="41" name="Google Shape;41;p79"/>
          <p:cNvSpPr txBox="1"/>
          <p:nvPr>
            <p:ph idx="4" type="body"/>
          </p:nvPr>
        </p:nvSpPr>
        <p:spPr>
          <a:xfrm>
            <a:off x="7538959" y="1323705"/>
            <a:ext cx="4465067" cy="82237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A59"/>
              </a:buClr>
              <a:buSzPts val="2200"/>
              <a:buNone/>
              <a:defRPr sz="2200">
                <a:solidFill>
                  <a:srgbClr val="595A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79"/>
          <p:cNvSpPr/>
          <p:nvPr/>
        </p:nvSpPr>
        <p:spPr>
          <a:xfrm>
            <a:off x="6670722" y="2383469"/>
            <a:ext cx="771474" cy="771474"/>
          </a:xfrm>
          <a:prstGeom prst="ellipse">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3" name="Google Shape;43;p79"/>
          <p:cNvSpPr txBox="1"/>
          <p:nvPr>
            <p:ph idx="5" type="body"/>
          </p:nvPr>
        </p:nvSpPr>
        <p:spPr>
          <a:xfrm>
            <a:off x="6809050" y="2440664"/>
            <a:ext cx="511077" cy="6350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800"/>
              <a:buNone/>
              <a:defRPr b="0" sz="28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44" name="Google Shape;44;p79"/>
          <p:cNvCxnSpPr/>
          <p:nvPr/>
        </p:nvCxnSpPr>
        <p:spPr>
          <a:xfrm>
            <a:off x="6079005" y="2745001"/>
            <a:ext cx="591717" cy="0"/>
          </a:xfrm>
          <a:prstGeom prst="straightConnector1">
            <a:avLst/>
          </a:prstGeom>
          <a:noFill/>
          <a:ln cap="flat" cmpd="sng" w="19050">
            <a:solidFill>
              <a:srgbClr val="81D1C5"/>
            </a:solidFill>
            <a:prstDash val="solid"/>
            <a:miter lim="800000"/>
            <a:headEnd len="sm" w="sm" type="none"/>
            <a:tailEnd len="sm" w="sm" type="none"/>
          </a:ln>
        </p:spPr>
      </p:cxnSp>
      <p:sp>
        <p:nvSpPr>
          <p:cNvPr id="45" name="Google Shape;45;p79"/>
          <p:cNvSpPr txBox="1"/>
          <p:nvPr>
            <p:ph idx="6" type="body"/>
          </p:nvPr>
        </p:nvSpPr>
        <p:spPr>
          <a:xfrm>
            <a:off x="7538959" y="2383469"/>
            <a:ext cx="4465067" cy="82237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A59"/>
              </a:buClr>
              <a:buSzPts val="2200"/>
              <a:buNone/>
              <a:defRPr sz="2200">
                <a:solidFill>
                  <a:srgbClr val="595A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79"/>
          <p:cNvSpPr/>
          <p:nvPr/>
        </p:nvSpPr>
        <p:spPr>
          <a:xfrm>
            <a:off x="6656867" y="3441655"/>
            <a:ext cx="771474" cy="771474"/>
          </a:xfrm>
          <a:prstGeom prst="ellipse">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7" name="Google Shape;47;p79"/>
          <p:cNvSpPr txBox="1"/>
          <p:nvPr>
            <p:ph idx="7" type="body"/>
          </p:nvPr>
        </p:nvSpPr>
        <p:spPr>
          <a:xfrm>
            <a:off x="6795195" y="3498850"/>
            <a:ext cx="511077" cy="6350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800"/>
              <a:buNone/>
              <a:defRPr b="0" sz="28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48" name="Google Shape;48;p79"/>
          <p:cNvCxnSpPr/>
          <p:nvPr/>
        </p:nvCxnSpPr>
        <p:spPr>
          <a:xfrm>
            <a:off x="6065150" y="3803187"/>
            <a:ext cx="591717" cy="0"/>
          </a:xfrm>
          <a:prstGeom prst="straightConnector1">
            <a:avLst/>
          </a:prstGeom>
          <a:noFill/>
          <a:ln cap="flat" cmpd="sng" w="19050">
            <a:solidFill>
              <a:srgbClr val="81D1C5"/>
            </a:solidFill>
            <a:prstDash val="solid"/>
            <a:miter lim="800000"/>
            <a:headEnd len="sm" w="sm" type="none"/>
            <a:tailEnd len="sm" w="sm" type="none"/>
          </a:ln>
        </p:spPr>
      </p:cxnSp>
      <p:sp>
        <p:nvSpPr>
          <p:cNvPr id="49" name="Google Shape;49;p79"/>
          <p:cNvSpPr txBox="1"/>
          <p:nvPr>
            <p:ph idx="8" type="body"/>
          </p:nvPr>
        </p:nvSpPr>
        <p:spPr>
          <a:xfrm>
            <a:off x="7525104" y="3441655"/>
            <a:ext cx="4465067" cy="82237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A59"/>
              </a:buClr>
              <a:buSzPts val="2200"/>
              <a:buNone/>
              <a:defRPr sz="2200">
                <a:solidFill>
                  <a:srgbClr val="595A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50" name="Google Shape;50;p79"/>
          <p:cNvGrpSpPr/>
          <p:nvPr/>
        </p:nvGrpSpPr>
        <p:grpSpPr>
          <a:xfrm rot="-5400000">
            <a:off x="-1025447" y="4518095"/>
            <a:ext cx="3445636" cy="410479"/>
            <a:chOff x="301128" y="6151084"/>
            <a:chExt cx="3144242" cy="374574"/>
          </a:xfrm>
        </p:grpSpPr>
        <p:pic>
          <p:nvPicPr>
            <p:cNvPr descr="Shape&#10;&#10;Description automatically generated with medium confidence" id="51" name="Google Shape;51;p79"/>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52" name="Google Shape;52;p79"/>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53" name="Google Shape;53;p79"/>
            <p:cNvPicPr preferRelativeResize="0"/>
            <p:nvPr/>
          </p:nvPicPr>
          <p:blipFill rotWithShape="1">
            <a:blip r:embed="rId2">
              <a:alphaModFix/>
            </a:blip>
            <a:srcRect b="22083" l="81066" r="-422" t="46853"/>
            <a:stretch/>
          </p:blipFill>
          <p:spPr>
            <a:xfrm>
              <a:off x="2421327" y="6245274"/>
              <a:ext cx="1024043" cy="245829"/>
            </a:xfrm>
            <a:prstGeom prst="rect">
              <a:avLst/>
            </a:prstGeom>
            <a:noFill/>
            <a:ln>
              <a:noFill/>
            </a:ln>
          </p:spPr>
        </p:pic>
      </p:grpSp>
      <p:sp>
        <p:nvSpPr>
          <p:cNvPr id="54" name="Google Shape;54;p79"/>
          <p:cNvSpPr/>
          <p:nvPr/>
        </p:nvSpPr>
        <p:spPr>
          <a:xfrm flipH="1" rot="10800000">
            <a:off x="955931" y="-6"/>
            <a:ext cx="5418236" cy="6892757"/>
          </a:xfrm>
          <a:prstGeom prst="rect">
            <a:avLst/>
          </a:prstGeom>
          <a:solidFill>
            <a:srgbClr val="F37C5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a:ea typeface="Montserrat"/>
              <a:cs typeface="Montserrat"/>
              <a:sym typeface="Montserrat"/>
            </a:endParaRPr>
          </a:p>
        </p:txBody>
      </p:sp>
      <p:sp>
        <p:nvSpPr>
          <p:cNvPr id="55" name="Google Shape;55;p79"/>
          <p:cNvSpPr txBox="1"/>
          <p:nvPr>
            <p:ph idx="9" type="body"/>
          </p:nvPr>
        </p:nvSpPr>
        <p:spPr>
          <a:xfrm>
            <a:off x="1575582" y="1899687"/>
            <a:ext cx="4180325" cy="454645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 name="Google Shape;56;p79"/>
          <p:cNvSpPr txBox="1"/>
          <p:nvPr>
            <p:ph idx="13" type="body"/>
          </p:nvPr>
        </p:nvSpPr>
        <p:spPr>
          <a:xfrm>
            <a:off x="1548092" y="628636"/>
            <a:ext cx="4250272" cy="60363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D">
  <p:cSld name="COVER SLIDE D">
    <p:spTree>
      <p:nvGrpSpPr>
        <p:cNvPr id="366" name="Shape 366"/>
        <p:cNvGrpSpPr/>
        <p:nvPr/>
      </p:nvGrpSpPr>
      <p:grpSpPr>
        <a:xfrm>
          <a:off x="0" y="0"/>
          <a:ext cx="0" cy="0"/>
          <a:chOff x="0" y="0"/>
          <a:chExt cx="0" cy="0"/>
        </a:xfrm>
      </p:grpSpPr>
      <p:pic>
        <p:nvPicPr>
          <p:cNvPr descr="A picture containing text&#10;&#10;Description automatically generated" id="367" name="Google Shape;367;p106"/>
          <p:cNvPicPr preferRelativeResize="0"/>
          <p:nvPr/>
        </p:nvPicPr>
        <p:blipFill rotWithShape="1">
          <a:blip r:embed="rId2">
            <a:alphaModFix/>
          </a:blip>
          <a:srcRect b="0" l="0" r="0" t="0"/>
          <a:stretch/>
        </p:blipFill>
        <p:spPr>
          <a:xfrm>
            <a:off x="327047" y="417257"/>
            <a:ext cx="5462697" cy="2402442"/>
          </a:xfrm>
          <a:prstGeom prst="rect">
            <a:avLst/>
          </a:prstGeom>
          <a:noFill/>
          <a:ln>
            <a:noFill/>
          </a:ln>
        </p:spPr>
      </p:pic>
      <p:pic>
        <p:nvPicPr>
          <p:cNvPr descr="Background pattern&#10;&#10;Description automatically generated" id="368" name="Google Shape;368;p106"/>
          <p:cNvPicPr preferRelativeResize="0"/>
          <p:nvPr/>
        </p:nvPicPr>
        <p:blipFill rotWithShape="1">
          <a:blip r:embed="rId3">
            <a:alphaModFix/>
          </a:blip>
          <a:srcRect b="14179" l="49462" r="-22518" t="8076"/>
          <a:stretch/>
        </p:blipFill>
        <p:spPr>
          <a:xfrm rot="-5400000">
            <a:off x="983099" y="1439326"/>
            <a:ext cx="4435575" cy="6401772"/>
          </a:xfrm>
          <a:prstGeom prst="rect">
            <a:avLst/>
          </a:prstGeom>
          <a:noFill/>
          <a:ln>
            <a:noFill/>
          </a:ln>
        </p:spPr>
      </p:pic>
      <p:sp>
        <p:nvSpPr>
          <p:cNvPr id="369" name="Google Shape;369;p106"/>
          <p:cNvSpPr/>
          <p:nvPr/>
        </p:nvSpPr>
        <p:spPr>
          <a:xfrm>
            <a:off x="6117759" y="0"/>
            <a:ext cx="6074241" cy="6865259"/>
          </a:xfrm>
          <a:prstGeom prst="rect">
            <a:avLst/>
          </a:prstGeom>
          <a:solidFill>
            <a:srgbClr val="79527B"/>
          </a:solidFill>
          <a:ln>
            <a:noFill/>
          </a:ln>
        </p:spPr>
        <p:txBody>
          <a:bodyPr anchorCtr="0" anchor="ctr" bIns="45700" lIns="91425" spcFirstLastPara="1" rIns="91425" wrap="square" tIns="45700">
            <a:noAutofit/>
          </a:bodyPr>
          <a:lstStyle/>
          <a:p>
            <a:pPr indent="0" lvl="0" marL="900430" marR="878205" rtl="0" algn="r">
              <a:lnSpc>
                <a:spcPct val="200000"/>
              </a:lnSpc>
              <a:spcBef>
                <a:spcPts val="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p:txBody>
      </p:sp>
      <p:grpSp>
        <p:nvGrpSpPr>
          <p:cNvPr id="370" name="Google Shape;370;p106"/>
          <p:cNvGrpSpPr/>
          <p:nvPr/>
        </p:nvGrpSpPr>
        <p:grpSpPr>
          <a:xfrm>
            <a:off x="0" y="5916805"/>
            <a:ext cx="2735993" cy="679345"/>
            <a:chOff x="0" y="0"/>
            <a:chExt cx="2301694" cy="571500"/>
          </a:xfrm>
        </p:grpSpPr>
        <p:sp>
          <p:nvSpPr>
            <p:cNvPr id="371" name="Google Shape;371;p106"/>
            <p:cNvSpPr/>
            <p:nvPr/>
          </p:nvSpPr>
          <p:spPr>
            <a:xfrm>
              <a:off x="0" y="0"/>
              <a:ext cx="2301694" cy="571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372" name="Google Shape;372;p106"/>
            <p:cNvPicPr preferRelativeResize="0"/>
            <p:nvPr/>
          </p:nvPicPr>
          <p:blipFill rotWithShape="1">
            <a:blip r:embed="rId4">
              <a:alphaModFix/>
            </a:blip>
            <a:srcRect b="0" l="0" r="44449" t="0"/>
            <a:stretch/>
          </p:blipFill>
          <p:spPr>
            <a:xfrm>
              <a:off x="312965" y="96237"/>
              <a:ext cx="1675765" cy="384810"/>
            </a:xfrm>
            <a:prstGeom prst="rect">
              <a:avLst/>
            </a:prstGeom>
            <a:noFill/>
            <a:ln>
              <a:noFill/>
            </a:ln>
          </p:spPr>
        </p:pic>
      </p:grpSp>
      <p:sp>
        <p:nvSpPr>
          <p:cNvPr id="373" name="Google Shape;373;p106"/>
          <p:cNvSpPr txBox="1"/>
          <p:nvPr>
            <p:ph idx="1" type="body"/>
          </p:nvPr>
        </p:nvSpPr>
        <p:spPr>
          <a:xfrm>
            <a:off x="6586302" y="1494787"/>
            <a:ext cx="5278651" cy="697353"/>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5400"/>
              <a:buNone/>
              <a:defRPr b="1" sz="54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4" name="Google Shape;374;p106"/>
          <p:cNvSpPr txBox="1"/>
          <p:nvPr>
            <p:ph idx="2" type="body"/>
          </p:nvPr>
        </p:nvSpPr>
        <p:spPr>
          <a:xfrm>
            <a:off x="6586302" y="876264"/>
            <a:ext cx="5278651"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5" name="Google Shape;375;p106"/>
          <p:cNvSpPr/>
          <p:nvPr/>
        </p:nvSpPr>
        <p:spPr>
          <a:xfrm>
            <a:off x="6519554" y="5700156"/>
            <a:ext cx="5300429" cy="788472"/>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1100"/>
              <a:buFont typeface="Arial"/>
              <a:buNone/>
            </a:pPr>
            <a:r>
              <a:rPr b="0" i="0" lang="es-ES" sz="1100" u="none" cap="none" strike="noStrike">
                <a:solidFill>
                  <a:schemeClr val="lt1"/>
                </a:solidFill>
                <a:latin typeface="Calibri"/>
                <a:ea typeface="Calibri"/>
                <a:cs typeface="Calibri"/>
                <a:sym typeface="Calibri"/>
              </a:rPr>
              <a:t>This programme has been funded with support from the European Commission. The author is solely responsible for this publication (communication)  and the Commission accepts no responsibility for any use that may be made of the   information contained therein 2020-1-UK01-KA203-079083</a:t>
            </a:r>
            <a:endParaRPr b="0" i="0" sz="11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2">
  <p:cSld name="Cover Slide 2">
    <p:spTree>
      <p:nvGrpSpPr>
        <p:cNvPr id="376" name="Shape 376"/>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verview/Content Slide">
  <p:cSld name="Overview/Content Slide">
    <p:spTree>
      <p:nvGrpSpPr>
        <p:cNvPr id="377" name="Shape 377"/>
        <p:cNvGrpSpPr/>
        <p:nvPr/>
      </p:nvGrpSpPr>
      <p:grpSpPr>
        <a:xfrm>
          <a:off x="0" y="0"/>
          <a:ext cx="0" cy="0"/>
          <a:chOff x="0" y="0"/>
          <a:chExt cx="0" cy="0"/>
        </a:xfrm>
      </p:grpSpPr>
      <p:sp>
        <p:nvSpPr>
          <p:cNvPr id="378" name="Google Shape;378;p108"/>
          <p:cNvSpPr/>
          <p:nvPr/>
        </p:nvSpPr>
        <p:spPr>
          <a:xfrm>
            <a:off x="6642832" y="992114"/>
            <a:ext cx="771474" cy="771474"/>
          </a:xfrm>
          <a:prstGeom prst="ellipse">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79" name="Google Shape;379;p108"/>
          <p:cNvSpPr txBox="1"/>
          <p:nvPr>
            <p:ph idx="1" type="body"/>
          </p:nvPr>
        </p:nvSpPr>
        <p:spPr>
          <a:xfrm>
            <a:off x="6781160" y="1049309"/>
            <a:ext cx="511077" cy="6350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800"/>
              <a:buNone/>
              <a:defRPr b="0" sz="28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80" name="Google Shape;380;p108"/>
          <p:cNvCxnSpPr/>
          <p:nvPr/>
        </p:nvCxnSpPr>
        <p:spPr>
          <a:xfrm>
            <a:off x="6051115" y="1382085"/>
            <a:ext cx="591717" cy="0"/>
          </a:xfrm>
          <a:prstGeom prst="straightConnector1">
            <a:avLst/>
          </a:prstGeom>
          <a:noFill/>
          <a:ln cap="flat" cmpd="sng" w="19050">
            <a:solidFill>
              <a:srgbClr val="81D1C5"/>
            </a:solidFill>
            <a:prstDash val="solid"/>
            <a:miter lim="800000"/>
            <a:headEnd len="sm" w="sm" type="none"/>
            <a:tailEnd len="sm" w="sm" type="none"/>
          </a:ln>
        </p:spPr>
      </p:cxnSp>
      <p:sp>
        <p:nvSpPr>
          <p:cNvPr id="381" name="Google Shape;381;p108"/>
          <p:cNvSpPr txBox="1"/>
          <p:nvPr>
            <p:ph idx="2" type="body"/>
          </p:nvPr>
        </p:nvSpPr>
        <p:spPr>
          <a:xfrm>
            <a:off x="7511069" y="992114"/>
            <a:ext cx="4465067" cy="82237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A59"/>
              </a:buClr>
              <a:buSzPts val="2200"/>
              <a:buNone/>
              <a:defRPr sz="2200">
                <a:solidFill>
                  <a:srgbClr val="595A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2" name="Google Shape;382;p108"/>
          <p:cNvSpPr/>
          <p:nvPr/>
        </p:nvSpPr>
        <p:spPr>
          <a:xfrm>
            <a:off x="6642832" y="2066740"/>
            <a:ext cx="771474" cy="771474"/>
          </a:xfrm>
          <a:prstGeom prst="ellipse">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83" name="Google Shape;383;p108"/>
          <p:cNvSpPr txBox="1"/>
          <p:nvPr>
            <p:ph idx="3" type="body"/>
          </p:nvPr>
        </p:nvSpPr>
        <p:spPr>
          <a:xfrm>
            <a:off x="6781160" y="2123935"/>
            <a:ext cx="511077" cy="6350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800"/>
              <a:buNone/>
              <a:defRPr b="0" sz="28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84" name="Google Shape;384;p108"/>
          <p:cNvCxnSpPr/>
          <p:nvPr/>
        </p:nvCxnSpPr>
        <p:spPr>
          <a:xfrm>
            <a:off x="6051115" y="2456711"/>
            <a:ext cx="591717" cy="0"/>
          </a:xfrm>
          <a:prstGeom prst="straightConnector1">
            <a:avLst/>
          </a:prstGeom>
          <a:noFill/>
          <a:ln cap="flat" cmpd="sng" w="19050">
            <a:solidFill>
              <a:srgbClr val="81D1C5"/>
            </a:solidFill>
            <a:prstDash val="solid"/>
            <a:miter lim="800000"/>
            <a:headEnd len="sm" w="sm" type="none"/>
            <a:tailEnd len="sm" w="sm" type="none"/>
          </a:ln>
        </p:spPr>
      </p:cxnSp>
      <p:sp>
        <p:nvSpPr>
          <p:cNvPr id="385" name="Google Shape;385;p108"/>
          <p:cNvSpPr txBox="1"/>
          <p:nvPr>
            <p:ph idx="4" type="body"/>
          </p:nvPr>
        </p:nvSpPr>
        <p:spPr>
          <a:xfrm>
            <a:off x="7511069" y="2066740"/>
            <a:ext cx="4465067" cy="82237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A59"/>
              </a:buClr>
              <a:buSzPts val="2200"/>
              <a:buNone/>
              <a:defRPr sz="2200">
                <a:solidFill>
                  <a:srgbClr val="595A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6" name="Google Shape;386;p108"/>
          <p:cNvSpPr/>
          <p:nvPr/>
        </p:nvSpPr>
        <p:spPr>
          <a:xfrm>
            <a:off x="6642832" y="3126504"/>
            <a:ext cx="771474" cy="771474"/>
          </a:xfrm>
          <a:prstGeom prst="ellipse">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87" name="Google Shape;387;p108"/>
          <p:cNvSpPr txBox="1"/>
          <p:nvPr>
            <p:ph idx="5" type="body"/>
          </p:nvPr>
        </p:nvSpPr>
        <p:spPr>
          <a:xfrm>
            <a:off x="6781160" y="3183699"/>
            <a:ext cx="511077" cy="6350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800"/>
              <a:buNone/>
              <a:defRPr b="0" sz="28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88" name="Google Shape;388;p108"/>
          <p:cNvCxnSpPr/>
          <p:nvPr/>
        </p:nvCxnSpPr>
        <p:spPr>
          <a:xfrm>
            <a:off x="6051115" y="3516475"/>
            <a:ext cx="591717" cy="0"/>
          </a:xfrm>
          <a:prstGeom prst="straightConnector1">
            <a:avLst/>
          </a:prstGeom>
          <a:noFill/>
          <a:ln cap="flat" cmpd="sng" w="19050">
            <a:solidFill>
              <a:srgbClr val="81D1C5"/>
            </a:solidFill>
            <a:prstDash val="solid"/>
            <a:miter lim="800000"/>
            <a:headEnd len="sm" w="sm" type="none"/>
            <a:tailEnd len="sm" w="sm" type="none"/>
          </a:ln>
        </p:spPr>
      </p:cxnSp>
      <p:sp>
        <p:nvSpPr>
          <p:cNvPr id="389" name="Google Shape;389;p108"/>
          <p:cNvSpPr txBox="1"/>
          <p:nvPr>
            <p:ph idx="6" type="body"/>
          </p:nvPr>
        </p:nvSpPr>
        <p:spPr>
          <a:xfrm>
            <a:off x="7511069" y="3126504"/>
            <a:ext cx="4465067" cy="82237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A59"/>
              </a:buClr>
              <a:buSzPts val="2200"/>
              <a:buNone/>
              <a:defRPr sz="2200">
                <a:solidFill>
                  <a:srgbClr val="595A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0" name="Google Shape;390;p108"/>
          <p:cNvSpPr/>
          <p:nvPr/>
        </p:nvSpPr>
        <p:spPr>
          <a:xfrm>
            <a:off x="6628977" y="4184690"/>
            <a:ext cx="771474" cy="771474"/>
          </a:xfrm>
          <a:prstGeom prst="ellipse">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91" name="Google Shape;391;p108"/>
          <p:cNvSpPr txBox="1"/>
          <p:nvPr>
            <p:ph idx="7" type="body"/>
          </p:nvPr>
        </p:nvSpPr>
        <p:spPr>
          <a:xfrm>
            <a:off x="6767305" y="4241885"/>
            <a:ext cx="511077" cy="6350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800"/>
              <a:buNone/>
              <a:defRPr b="0" sz="28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92" name="Google Shape;392;p108"/>
          <p:cNvCxnSpPr/>
          <p:nvPr/>
        </p:nvCxnSpPr>
        <p:spPr>
          <a:xfrm>
            <a:off x="6037260" y="4574661"/>
            <a:ext cx="591717" cy="0"/>
          </a:xfrm>
          <a:prstGeom prst="straightConnector1">
            <a:avLst/>
          </a:prstGeom>
          <a:noFill/>
          <a:ln cap="flat" cmpd="sng" w="19050">
            <a:solidFill>
              <a:srgbClr val="81D1C5"/>
            </a:solidFill>
            <a:prstDash val="solid"/>
            <a:miter lim="800000"/>
            <a:headEnd len="sm" w="sm" type="none"/>
            <a:tailEnd len="sm" w="sm" type="none"/>
          </a:ln>
        </p:spPr>
      </p:cxnSp>
      <p:sp>
        <p:nvSpPr>
          <p:cNvPr id="393" name="Google Shape;393;p108"/>
          <p:cNvSpPr txBox="1"/>
          <p:nvPr>
            <p:ph idx="8" type="body"/>
          </p:nvPr>
        </p:nvSpPr>
        <p:spPr>
          <a:xfrm>
            <a:off x="7497214" y="4184690"/>
            <a:ext cx="4465067" cy="82237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A59"/>
              </a:buClr>
              <a:buSzPts val="2200"/>
              <a:buNone/>
              <a:defRPr sz="2200">
                <a:solidFill>
                  <a:srgbClr val="595A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4" name="Google Shape;394;p108"/>
          <p:cNvSpPr/>
          <p:nvPr/>
        </p:nvSpPr>
        <p:spPr>
          <a:xfrm>
            <a:off x="6642832" y="5261992"/>
            <a:ext cx="771474" cy="771474"/>
          </a:xfrm>
          <a:prstGeom prst="ellipse">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95" name="Google Shape;395;p108"/>
          <p:cNvSpPr txBox="1"/>
          <p:nvPr>
            <p:ph idx="9" type="body"/>
          </p:nvPr>
        </p:nvSpPr>
        <p:spPr>
          <a:xfrm>
            <a:off x="6781160" y="5319187"/>
            <a:ext cx="511077" cy="6350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800"/>
              <a:buNone/>
              <a:defRPr b="0" sz="28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96" name="Google Shape;396;p108"/>
          <p:cNvCxnSpPr/>
          <p:nvPr/>
        </p:nvCxnSpPr>
        <p:spPr>
          <a:xfrm>
            <a:off x="6051115" y="5651963"/>
            <a:ext cx="591717" cy="0"/>
          </a:xfrm>
          <a:prstGeom prst="straightConnector1">
            <a:avLst/>
          </a:prstGeom>
          <a:noFill/>
          <a:ln cap="flat" cmpd="sng" w="19050">
            <a:solidFill>
              <a:srgbClr val="81D1C5"/>
            </a:solidFill>
            <a:prstDash val="solid"/>
            <a:miter lim="800000"/>
            <a:headEnd len="sm" w="sm" type="none"/>
            <a:tailEnd len="sm" w="sm" type="none"/>
          </a:ln>
        </p:spPr>
      </p:cxnSp>
      <p:sp>
        <p:nvSpPr>
          <p:cNvPr id="397" name="Google Shape;397;p108"/>
          <p:cNvSpPr txBox="1"/>
          <p:nvPr>
            <p:ph idx="13" type="body"/>
          </p:nvPr>
        </p:nvSpPr>
        <p:spPr>
          <a:xfrm>
            <a:off x="7511069" y="5261992"/>
            <a:ext cx="4465067" cy="82237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A59"/>
              </a:buClr>
              <a:buSzPts val="2200"/>
              <a:buNone/>
              <a:defRPr sz="2200">
                <a:solidFill>
                  <a:srgbClr val="595A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398" name="Google Shape;398;p108"/>
          <p:cNvGrpSpPr/>
          <p:nvPr/>
        </p:nvGrpSpPr>
        <p:grpSpPr>
          <a:xfrm rot="-5400000">
            <a:off x="-1025447" y="4518095"/>
            <a:ext cx="3445636" cy="410479"/>
            <a:chOff x="301128" y="6151084"/>
            <a:chExt cx="3144242" cy="374574"/>
          </a:xfrm>
        </p:grpSpPr>
        <p:pic>
          <p:nvPicPr>
            <p:cNvPr descr="Shape&#10;&#10;Description automatically generated with medium confidence" id="399" name="Google Shape;399;p108"/>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400" name="Google Shape;400;p108"/>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401" name="Google Shape;401;p108"/>
            <p:cNvPicPr preferRelativeResize="0"/>
            <p:nvPr/>
          </p:nvPicPr>
          <p:blipFill rotWithShape="1">
            <a:blip r:embed="rId2">
              <a:alphaModFix/>
            </a:blip>
            <a:srcRect b="22083" l="81066" r="-422" t="46853"/>
            <a:stretch/>
          </p:blipFill>
          <p:spPr>
            <a:xfrm>
              <a:off x="2421327" y="6245274"/>
              <a:ext cx="1024043" cy="245829"/>
            </a:xfrm>
            <a:prstGeom prst="rect">
              <a:avLst/>
            </a:prstGeom>
            <a:noFill/>
            <a:ln>
              <a:noFill/>
            </a:ln>
          </p:spPr>
        </p:pic>
      </p:grpSp>
      <p:sp>
        <p:nvSpPr>
          <p:cNvPr id="402" name="Google Shape;402;p108"/>
          <p:cNvSpPr/>
          <p:nvPr/>
        </p:nvSpPr>
        <p:spPr>
          <a:xfrm flipH="1" rot="10800000">
            <a:off x="1286010" y="-4"/>
            <a:ext cx="4809990" cy="6892757"/>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a:ea typeface="Montserrat"/>
              <a:cs typeface="Montserrat"/>
              <a:sym typeface="Montserrat"/>
            </a:endParaRPr>
          </a:p>
        </p:txBody>
      </p:sp>
      <p:sp>
        <p:nvSpPr>
          <p:cNvPr id="403" name="Google Shape;403;p108"/>
          <p:cNvSpPr txBox="1"/>
          <p:nvPr>
            <p:ph idx="14" type="body"/>
          </p:nvPr>
        </p:nvSpPr>
        <p:spPr>
          <a:xfrm>
            <a:off x="1575582" y="1899687"/>
            <a:ext cx="4180325" cy="454645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4" name="Google Shape;404;p108"/>
          <p:cNvSpPr txBox="1"/>
          <p:nvPr>
            <p:ph idx="15" type="body"/>
          </p:nvPr>
        </p:nvSpPr>
        <p:spPr>
          <a:xfrm>
            <a:off x="1548092" y="628636"/>
            <a:ext cx="4250272" cy="60363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 Purple">
  <p:cSld name="Quote slide - Purple">
    <p:spTree>
      <p:nvGrpSpPr>
        <p:cNvPr id="405" name="Shape 405"/>
        <p:cNvGrpSpPr/>
        <p:nvPr/>
      </p:nvGrpSpPr>
      <p:grpSpPr>
        <a:xfrm>
          <a:off x="0" y="0"/>
          <a:ext cx="0" cy="0"/>
          <a:chOff x="0" y="0"/>
          <a:chExt cx="0" cy="0"/>
        </a:xfrm>
      </p:grpSpPr>
      <p:sp>
        <p:nvSpPr>
          <p:cNvPr id="406" name="Google Shape;406;p109"/>
          <p:cNvSpPr/>
          <p:nvPr/>
        </p:nvSpPr>
        <p:spPr>
          <a:xfrm>
            <a:off x="241300" y="367062"/>
            <a:ext cx="11696700" cy="5784022"/>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07" name="Google Shape;407;p109"/>
          <p:cNvSpPr txBox="1"/>
          <p:nvPr>
            <p:ph idx="1" type="body"/>
          </p:nvPr>
        </p:nvSpPr>
        <p:spPr>
          <a:xfrm>
            <a:off x="4586635" y="4512778"/>
            <a:ext cx="785328" cy="105698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8" name="Google Shape;408;p109"/>
          <p:cNvSpPr txBox="1"/>
          <p:nvPr>
            <p:ph idx="2" type="body"/>
          </p:nvPr>
        </p:nvSpPr>
        <p:spPr>
          <a:xfrm>
            <a:off x="827512" y="810208"/>
            <a:ext cx="4369392" cy="4493975"/>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000"/>
              <a:buNone/>
              <a:defRPr i="1" sz="3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9" name="Google Shape;409;p109"/>
          <p:cNvSpPr txBox="1"/>
          <p:nvPr>
            <p:ph idx="3" type="body"/>
          </p:nvPr>
        </p:nvSpPr>
        <p:spPr>
          <a:xfrm>
            <a:off x="739096" y="612890"/>
            <a:ext cx="2613204" cy="122166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0" name="Google Shape;410;p109"/>
          <p:cNvSpPr/>
          <p:nvPr>
            <p:ph idx="4" type="pic"/>
          </p:nvPr>
        </p:nvSpPr>
        <p:spPr>
          <a:xfrm>
            <a:off x="5957047" y="0"/>
            <a:ext cx="5395869" cy="6858001"/>
          </a:xfrm>
          <a:prstGeom prst="rect">
            <a:avLst/>
          </a:prstGeom>
          <a:noFill/>
          <a:ln>
            <a:noFill/>
          </a:ln>
        </p:spPr>
      </p:sp>
      <p:grpSp>
        <p:nvGrpSpPr>
          <p:cNvPr id="411" name="Google Shape;411;p109"/>
          <p:cNvGrpSpPr/>
          <p:nvPr/>
        </p:nvGrpSpPr>
        <p:grpSpPr>
          <a:xfrm>
            <a:off x="291189" y="6151084"/>
            <a:ext cx="3144242" cy="374574"/>
            <a:chOff x="301128" y="6151084"/>
            <a:chExt cx="3144242" cy="374574"/>
          </a:xfrm>
        </p:grpSpPr>
        <p:pic>
          <p:nvPicPr>
            <p:cNvPr descr="Shape&#10;&#10;Description automatically generated with medium confidence" id="412" name="Google Shape;412;p109"/>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413" name="Google Shape;413;p109"/>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414" name="Google Shape;414;p109"/>
            <p:cNvPicPr preferRelativeResize="0"/>
            <p:nvPr/>
          </p:nvPicPr>
          <p:blipFill rotWithShape="1">
            <a:blip r:embed="rId2">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 Blue">
  <p:cSld name="Quote slide - Blue">
    <p:spTree>
      <p:nvGrpSpPr>
        <p:cNvPr id="415" name="Shape 415"/>
        <p:cNvGrpSpPr/>
        <p:nvPr/>
      </p:nvGrpSpPr>
      <p:grpSpPr>
        <a:xfrm>
          <a:off x="0" y="0"/>
          <a:ext cx="0" cy="0"/>
          <a:chOff x="0" y="0"/>
          <a:chExt cx="0" cy="0"/>
        </a:xfrm>
      </p:grpSpPr>
      <p:sp>
        <p:nvSpPr>
          <p:cNvPr id="416" name="Google Shape;416;p110"/>
          <p:cNvSpPr/>
          <p:nvPr/>
        </p:nvSpPr>
        <p:spPr>
          <a:xfrm>
            <a:off x="241300" y="367062"/>
            <a:ext cx="11696700" cy="5680730"/>
          </a:xfrm>
          <a:prstGeom prst="rect">
            <a:avLst/>
          </a:prstGeom>
          <a:solidFill>
            <a:srgbClr val="3AA09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17" name="Google Shape;417;p110"/>
          <p:cNvSpPr txBox="1"/>
          <p:nvPr>
            <p:ph idx="1" type="body"/>
          </p:nvPr>
        </p:nvSpPr>
        <p:spPr>
          <a:xfrm>
            <a:off x="4586635" y="4512778"/>
            <a:ext cx="785328" cy="105698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8" name="Google Shape;418;p110"/>
          <p:cNvSpPr txBox="1"/>
          <p:nvPr>
            <p:ph idx="2" type="body"/>
          </p:nvPr>
        </p:nvSpPr>
        <p:spPr>
          <a:xfrm>
            <a:off x="827512" y="810208"/>
            <a:ext cx="4369392" cy="4493975"/>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000"/>
              <a:buNone/>
              <a:defRPr i="1" sz="3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9" name="Google Shape;419;p110"/>
          <p:cNvSpPr txBox="1"/>
          <p:nvPr>
            <p:ph idx="3" type="body"/>
          </p:nvPr>
        </p:nvSpPr>
        <p:spPr>
          <a:xfrm>
            <a:off x="739096" y="612890"/>
            <a:ext cx="2613204" cy="122166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0" name="Google Shape;420;p110"/>
          <p:cNvSpPr/>
          <p:nvPr>
            <p:ph idx="4" type="pic"/>
          </p:nvPr>
        </p:nvSpPr>
        <p:spPr>
          <a:xfrm>
            <a:off x="5957047" y="0"/>
            <a:ext cx="5395869" cy="6858001"/>
          </a:xfrm>
          <a:prstGeom prst="rect">
            <a:avLst/>
          </a:prstGeom>
          <a:noFill/>
          <a:ln>
            <a:noFill/>
          </a:ln>
        </p:spPr>
      </p:sp>
      <p:pic>
        <p:nvPicPr>
          <p:cNvPr descr="A black background with white dots&#10;&#10;Description automatically generated with low confidence" id="421" name="Google Shape;421;p110"/>
          <p:cNvPicPr preferRelativeResize="0"/>
          <p:nvPr/>
        </p:nvPicPr>
        <p:blipFill rotWithShape="1">
          <a:blip r:embed="rId2">
            <a:alphaModFix amt="10000"/>
          </a:blip>
          <a:srcRect b="11294" l="0" r="3674" t="894"/>
          <a:stretch/>
        </p:blipFill>
        <p:spPr>
          <a:xfrm rot="-5400000">
            <a:off x="2769567" y="-1426306"/>
            <a:ext cx="2640661" cy="4473027"/>
          </a:xfrm>
          <a:prstGeom prst="rect">
            <a:avLst/>
          </a:prstGeom>
          <a:noFill/>
          <a:ln>
            <a:noFill/>
          </a:ln>
        </p:spPr>
      </p:pic>
      <p:grpSp>
        <p:nvGrpSpPr>
          <p:cNvPr id="422" name="Google Shape;422;p110"/>
          <p:cNvGrpSpPr/>
          <p:nvPr/>
        </p:nvGrpSpPr>
        <p:grpSpPr>
          <a:xfrm>
            <a:off x="301128" y="6151084"/>
            <a:ext cx="3144242" cy="374574"/>
            <a:chOff x="301128" y="6151084"/>
            <a:chExt cx="3144242" cy="374574"/>
          </a:xfrm>
        </p:grpSpPr>
        <p:pic>
          <p:nvPicPr>
            <p:cNvPr descr="Shape&#10;&#10;Description automatically generated with medium confidence" id="423" name="Google Shape;423;p110"/>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424" name="Google Shape;424;p110"/>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425" name="Google Shape;425;p110"/>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 Purple">
  <p:cSld name="Divider Slide - Purple">
    <p:spTree>
      <p:nvGrpSpPr>
        <p:cNvPr id="426" name="Shape 426"/>
        <p:cNvGrpSpPr/>
        <p:nvPr/>
      </p:nvGrpSpPr>
      <p:grpSpPr>
        <a:xfrm>
          <a:off x="0" y="0"/>
          <a:ext cx="0" cy="0"/>
          <a:chOff x="0" y="0"/>
          <a:chExt cx="0" cy="0"/>
        </a:xfrm>
      </p:grpSpPr>
      <p:sp>
        <p:nvSpPr>
          <p:cNvPr id="427" name="Google Shape;427;p111"/>
          <p:cNvSpPr/>
          <p:nvPr/>
        </p:nvSpPr>
        <p:spPr>
          <a:xfrm>
            <a:off x="0" y="0"/>
            <a:ext cx="12192000" cy="5502729"/>
          </a:xfrm>
          <a:prstGeom prst="rect">
            <a:avLst/>
          </a:prstGeom>
          <a:solidFill>
            <a:srgbClr val="79527B"/>
          </a:solidFill>
          <a:ln>
            <a:noFill/>
          </a:ln>
        </p:spPr>
        <p:txBody>
          <a:bodyPr anchorCtr="0" anchor="ctr" bIns="45700" lIns="91425" spcFirstLastPara="1" rIns="91425" wrap="square" tIns="45700">
            <a:noAutofit/>
          </a:bodyPr>
          <a:lstStyle/>
          <a:p>
            <a:pPr indent="0" lvl="0" marL="900430" marR="878205" rtl="0" algn="r">
              <a:lnSpc>
                <a:spcPct val="200000"/>
              </a:lnSpc>
              <a:spcBef>
                <a:spcPts val="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p:txBody>
      </p:sp>
      <p:sp>
        <p:nvSpPr>
          <p:cNvPr id="428" name="Google Shape;428;p111"/>
          <p:cNvSpPr txBox="1"/>
          <p:nvPr>
            <p:ph idx="1" type="body"/>
          </p:nvPr>
        </p:nvSpPr>
        <p:spPr>
          <a:xfrm>
            <a:off x="666708" y="752638"/>
            <a:ext cx="4329835" cy="164766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300"/>
              </a:spcBef>
              <a:spcAft>
                <a:spcPts val="0"/>
              </a:spcAft>
              <a:buClr>
                <a:schemeClr val="lt1"/>
              </a:buClr>
              <a:buSzPts val="4800"/>
              <a:buNone/>
              <a:defRPr b="0" i="0" sz="48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429" name="Google Shape;429;p111"/>
          <p:cNvGrpSpPr/>
          <p:nvPr/>
        </p:nvGrpSpPr>
        <p:grpSpPr>
          <a:xfrm>
            <a:off x="8448790" y="6057987"/>
            <a:ext cx="3144242" cy="374574"/>
            <a:chOff x="301128" y="6151084"/>
            <a:chExt cx="3144242" cy="374574"/>
          </a:xfrm>
        </p:grpSpPr>
        <p:pic>
          <p:nvPicPr>
            <p:cNvPr descr="Shape&#10;&#10;Description automatically generated with medium confidence" id="430" name="Google Shape;430;p111"/>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431" name="Google Shape;431;p111"/>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432" name="Google Shape;432;p111"/>
            <p:cNvPicPr preferRelativeResize="0"/>
            <p:nvPr/>
          </p:nvPicPr>
          <p:blipFill rotWithShape="1">
            <a:blip r:embed="rId2">
              <a:alphaModFix/>
            </a:blip>
            <a:srcRect b="22083" l="81066" r="-422" t="46853"/>
            <a:stretch/>
          </p:blipFill>
          <p:spPr>
            <a:xfrm>
              <a:off x="2421327" y="6245274"/>
              <a:ext cx="1024043" cy="245829"/>
            </a:xfrm>
            <a:prstGeom prst="rect">
              <a:avLst/>
            </a:prstGeom>
            <a:noFill/>
            <a:ln>
              <a:noFill/>
            </a:ln>
          </p:spPr>
        </p:pic>
      </p:grpSp>
      <p:pic>
        <p:nvPicPr>
          <p:cNvPr descr="A black and white striped pattern&#10;&#10;Description automatically generated with medium confidence" id="433" name="Google Shape;433;p111"/>
          <p:cNvPicPr preferRelativeResize="0"/>
          <p:nvPr/>
        </p:nvPicPr>
        <p:blipFill rotWithShape="1">
          <a:blip r:embed="rId3">
            <a:alphaModFix/>
          </a:blip>
          <a:srcRect b="15673" l="-25172" r="18173" t="20705"/>
          <a:stretch/>
        </p:blipFill>
        <p:spPr>
          <a:xfrm>
            <a:off x="5333853" y="1227"/>
            <a:ext cx="6825554" cy="5501502"/>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ivider Slide - Purple">
  <p:cSld name="1_Divider Slide - Purple">
    <p:spTree>
      <p:nvGrpSpPr>
        <p:cNvPr id="434" name="Shape 434"/>
        <p:cNvGrpSpPr/>
        <p:nvPr/>
      </p:nvGrpSpPr>
      <p:grpSpPr>
        <a:xfrm>
          <a:off x="0" y="0"/>
          <a:ext cx="0" cy="0"/>
          <a:chOff x="0" y="0"/>
          <a:chExt cx="0" cy="0"/>
        </a:xfrm>
      </p:grpSpPr>
      <p:sp>
        <p:nvSpPr>
          <p:cNvPr id="435" name="Google Shape;435;p112"/>
          <p:cNvSpPr/>
          <p:nvPr/>
        </p:nvSpPr>
        <p:spPr>
          <a:xfrm>
            <a:off x="0" y="0"/>
            <a:ext cx="12192000" cy="6057987"/>
          </a:xfrm>
          <a:prstGeom prst="rect">
            <a:avLst/>
          </a:prstGeom>
          <a:solidFill>
            <a:srgbClr val="79527B"/>
          </a:solidFill>
          <a:ln>
            <a:noFill/>
          </a:ln>
        </p:spPr>
        <p:txBody>
          <a:bodyPr anchorCtr="0" anchor="ctr" bIns="45700" lIns="91425" spcFirstLastPara="1" rIns="91425" wrap="square" tIns="45700">
            <a:noAutofit/>
          </a:bodyPr>
          <a:lstStyle/>
          <a:p>
            <a:pPr indent="0" lvl="0" marL="900430" marR="878205" rtl="0" algn="r">
              <a:lnSpc>
                <a:spcPct val="200000"/>
              </a:lnSpc>
              <a:spcBef>
                <a:spcPts val="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p:txBody>
      </p:sp>
      <p:sp>
        <p:nvSpPr>
          <p:cNvPr id="436" name="Google Shape;436;p112"/>
          <p:cNvSpPr txBox="1"/>
          <p:nvPr>
            <p:ph idx="1" type="body"/>
          </p:nvPr>
        </p:nvSpPr>
        <p:spPr>
          <a:xfrm>
            <a:off x="666708" y="752638"/>
            <a:ext cx="4329835" cy="164766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300"/>
              </a:spcBef>
              <a:spcAft>
                <a:spcPts val="0"/>
              </a:spcAft>
              <a:buClr>
                <a:schemeClr val="lt1"/>
              </a:buClr>
              <a:buSzPts val="4800"/>
              <a:buNone/>
              <a:defRPr b="0" i="0" sz="48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437" name="Google Shape;437;p112"/>
          <p:cNvGrpSpPr/>
          <p:nvPr/>
        </p:nvGrpSpPr>
        <p:grpSpPr>
          <a:xfrm>
            <a:off x="8448790" y="6057987"/>
            <a:ext cx="3144242" cy="374574"/>
            <a:chOff x="301128" y="6151084"/>
            <a:chExt cx="3144242" cy="374574"/>
          </a:xfrm>
        </p:grpSpPr>
        <p:pic>
          <p:nvPicPr>
            <p:cNvPr descr="Shape&#10;&#10;Description automatically generated with medium confidence" id="438" name="Google Shape;438;p112"/>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439" name="Google Shape;439;p112"/>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440" name="Google Shape;440;p112"/>
            <p:cNvPicPr preferRelativeResize="0"/>
            <p:nvPr/>
          </p:nvPicPr>
          <p:blipFill rotWithShape="1">
            <a:blip r:embed="rId2">
              <a:alphaModFix/>
            </a:blip>
            <a:srcRect b="22083" l="81066" r="-422" t="46853"/>
            <a:stretch/>
          </p:blipFill>
          <p:spPr>
            <a:xfrm>
              <a:off x="2421327" y="6245274"/>
              <a:ext cx="1024043" cy="245829"/>
            </a:xfrm>
            <a:prstGeom prst="rect">
              <a:avLst/>
            </a:prstGeom>
            <a:noFill/>
            <a:ln>
              <a:noFill/>
            </a:ln>
          </p:spPr>
        </p:pic>
      </p:grpSp>
      <p:pic>
        <p:nvPicPr>
          <p:cNvPr descr="A black and white striped pattern&#10;&#10;Description automatically generated with medium confidence" id="441" name="Google Shape;441;p112"/>
          <p:cNvPicPr preferRelativeResize="0"/>
          <p:nvPr/>
        </p:nvPicPr>
        <p:blipFill rotWithShape="1">
          <a:blip r:embed="rId3">
            <a:alphaModFix/>
          </a:blip>
          <a:srcRect b="15673" l="-25172" r="18173" t="20705"/>
          <a:stretch/>
        </p:blipFill>
        <p:spPr>
          <a:xfrm>
            <a:off x="5266178" y="1226"/>
            <a:ext cx="6893229" cy="5556049"/>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 Blue">
  <p:cSld name="Divider Slide - Blue">
    <p:spTree>
      <p:nvGrpSpPr>
        <p:cNvPr id="442" name="Shape 442"/>
        <p:cNvGrpSpPr/>
        <p:nvPr/>
      </p:nvGrpSpPr>
      <p:grpSpPr>
        <a:xfrm>
          <a:off x="0" y="0"/>
          <a:ext cx="0" cy="0"/>
          <a:chOff x="0" y="0"/>
          <a:chExt cx="0" cy="0"/>
        </a:xfrm>
      </p:grpSpPr>
      <p:sp>
        <p:nvSpPr>
          <p:cNvPr id="443" name="Google Shape;443;p113"/>
          <p:cNvSpPr/>
          <p:nvPr/>
        </p:nvSpPr>
        <p:spPr>
          <a:xfrm>
            <a:off x="0" y="0"/>
            <a:ext cx="12192000" cy="5502729"/>
          </a:xfrm>
          <a:prstGeom prst="rect">
            <a:avLst/>
          </a:prstGeom>
          <a:solidFill>
            <a:srgbClr val="3AA091"/>
          </a:solidFill>
          <a:ln>
            <a:noFill/>
          </a:ln>
        </p:spPr>
        <p:txBody>
          <a:bodyPr anchorCtr="0" anchor="ctr" bIns="45700" lIns="91425" spcFirstLastPara="1" rIns="91425" wrap="square" tIns="45700">
            <a:noAutofit/>
          </a:bodyPr>
          <a:lstStyle/>
          <a:p>
            <a:pPr indent="0" lvl="0" marL="900430" marR="878205" rtl="0" algn="r">
              <a:lnSpc>
                <a:spcPct val="200000"/>
              </a:lnSpc>
              <a:spcBef>
                <a:spcPts val="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p:txBody>
      </p:sp>
      <p:sp>
        <p:nvSpPr>
          <p:cNvPr id="444" name="Google Shape;444;p113"/>
          <p:cNvSpPr txBox="1"/>
          <p:nvPr>
            <p:ph idx="1" type="body"/>
          </p:nvPr>
        </p:nvSpPr>
        <p:spPr>
          <a:xfrm>
            <a:off x="666708" y="752638"/>
            <a:ext cx="4329835" cy="164766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300"/>
              </a:spcBef>
              <a:spcAft>
                <a:spcPts val="0"/>
              </a:spcAft>
              <a:buClr>
                <a:schemeClr val="lt1"/>
              </a:buClr>
              <a:buSzPts val="4800"/>
              <a:buNone/>
              <a:defRPr b="0" i="0" sz="48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445" name="Google Shape;445;p113"/>
          <p:cNvGrpSpPr/>
          <p:nvPr/>
        </p:nvGrpSpPr>
        <p:grpSpPr>
          <a:xfrm>
            <a:off x="8448790" y="6057987"/>
            <a:ext cx="3144242" cy="374574"/>
            <a:chOff x="301128" y="6151084"/>
            <a:chExt cx="3144242" cy="374574"/>
          </a:xfrm>
        </p:grpSpPr>
        <p:pic>
          <p:nvPicPr>
            <p:cNvPr descr="Shape&#10;&#10;Description automatically generated with medium confidence" id="446" name="Google Shape;446;p113"/>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447" name="Google Shape;447;p113"/>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448" name="Google Shape;448;p113"/>
            <p:cNvPicPr preferRelativeResize="0"/>
            <p:nvPr/>
          </p:nvPicPr>
          <p:blipFill rotWithShape="1">
            <a:blip r:embed="rId2">
              <a:alphaModFix/>
            </a:blip>
            <a:srcRect b="22083" l="81066" r="-422" t="46853"/>
            <a:stretch/>
          </p:blipFill>
          <p:spPr>
            <a:xfrm>
              <a:off x="2421327" y="6245274"/>
              <a:ext cx="1024043" cy="245829"/>
            </a:xfrm>
            <a:prstGeom prst="rect">
              <a:avLst/>
            </a:prstGeom>
            <a:noFill/>
            <a:ln>
              <a:noFill/>
            </a:ln>
          </p:spPr>
        </p:pic>
      </p:grpSp>
      <p:pic>
        <p:nvPicPr>
          <p:cNvPr descr="A black and white striped pattern&#10;&#10;Description automatically generated with medium confidence" id="449" name="Google Shape;449;p113"/>
          <p:cNvPicPr preferRelativeResize="0"/>
          <p:nvPr/>
        </p:nvPicPr>
        <p:blipFill rotWithShape="1">
          <a:blip r:embed="rId3">
            <a:alphaModFix/>
          </a:blip>
          <a:srcRect b="15673" l="-25172" r="18173" t="20705"/>
          <a:stretch/>
        </p:blipFill>
        <p:spPr>
          <a:xfrm>
            <a:off x="5333853" y="1227"/>
            <a:ext cx="6825554" cy="5501502"/>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ivider Slide - Blue">
  <p:cSld name="1_Divider Slide - Blue">
    <p:spTree>
      <p:nvGrpSpPr>
        <p:cNvPr id="450" name="Shape 450"/>
        <p:cNvGrpSpPr/>
        <p:nvPr/>
      </p:nvGrpSpPr>
      <p:grpSpPr>
        <a:xfrm>
          <a:off x="0" y="0"/>
          <a:ext cx="0" cy="0"/>
          <a:chOff x="0" y="0"/>
          <a:chExt cx="0" cy="0"/>
        </a:xfrm>
      </p:grpSpPr>
      <p:sp>
        <p:nvSpPr>
          <p:cNvPr id="451" name="Google Shape;451;p114"/>
          <p:cNvSpPr/>
          <p:nvPr/>
        </p:nvSpPr>
        <p:spPr>
          <a:xfrm>
            <a:off x="0" y="0"/>
            <a:ext cx="12192000" cy="5502729"/>
          </a:xfrm>
          <a:prstGeom prst="rect">
            <a:avLst/>
          </a:prstGeom>
          <a:solidFill>
            <a:srgbClr val="086D6E"/>
          </a:solidFill>
          <a:ln>
            <a:noFill/>
          </a:ln>
        </p:spPr>
        <p:txBody>
          <a:bodyPr anchorCtr="0" anchor="ctr" bIns="45700" lIns="91425" spcFirstLastPara="1" rIns="91425" wrap="square" tIns="45700">
            <a:noAutofit/>
          </a:bodyPr>
          <a:lstStyle/>
          <a:p>
            <a:pPr indent="0" lvl="0" marL="900430" marR="878205" rtl="0" algn="r">
              <a:lnSpc>
                <a:spcPct val="200000"/>
              </a:lnSpc>
              <a:spcBef>
                <a:spcPts val="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p:txBody>
      </p:sp>
      <p:sp>
        <p:nvSpPr>
          <p:cNvPr id="452" name="Google Shape;452;p114"/>
          <p:cNvSpPr txBox="1"/>
          <p:nvPr>
            <p:ph idx="1" type="body"/>
          </p:nvPr>
        </p:nvSpPr>
        <p:spPr>
          <a:xfrm>
            <a:off x="666708" y="752638"/>
            <a:ext cx="4329835" cy="164766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300"/>
              </a:spcBef>
              <a:spcAft>
                <a:spcPts val="0"/>
              </a:spcAft>
              <a:buClr>
                <a:schemeClr val="lt1"/>
              </a:buClr>
              <a:buSzPts val="4800"/>
              <a:buNone/>
              <a:defRPr b="0" i="0" sz="48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453" name="Google Shape;453;p114"/>
          <p:cNvGrpSpPr/>
          <p:nvPr/>
        </p:nvGrpSpPr>
        <p:grpSpPr>
          <a:xfrm>
            <a:off x="8448790" y="6057987"/>
            <a:ext cx="3144242" cy="374574"/>
            <a:chOff x="301128" y="6151084"/>
            <a:chExt cx="3144242" cy="374574"/>
          </a:xfrm>
        </p:grpSpPr>
        <p:pic>
          <p:nvPicPr>
            <p:cNvPr descr="Shape&#10;&#10;Description automatically generated with medium confidence" id="454" name="Google Shape;454;p114"/>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455" name="Google Shape;455;p114"/>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456" name="Google Shape;456;p114"/>
            <p:cNvPicPr preferRelativeResize="0"/>
            <p:nvPr/>
          </p:nvPicPr>
          <p:blipFill rotWithShape="1">
            <a:blip r:embed="rId2">
              <a:alphaModFix/>
            </a:blip>
            <a:srcRect b="22083" l="81066" r="-422" t="46853"/>
            <a:stretch/>
          </p:blipFill>
          <p:spPr>
            <a:xfrm>
              <a:off x="2421327" y="6245274"/>
              <a:ext cx="1024043" cy="245829"/>
            </a:xfrm>
            <a:prstGeom prst="rect">
              <a:avLst/>
            </a:prstGeom>
            <a:noFill/>
            <a:ln>
              <a:noFill/>
            </a:ln>
          </p:spPr>
        </p:pic>
      </p:grpSp>
      <p:pic>
        <p:nvPicPr>
          <p:cNvPr descr="A black and white striped pattern&#10;&#10;Description automatically generated with medium confidence" id="457" name="Google Shape;457;p114"/>
          <p:cNvPicPr preferRelativeResize="0"/>
          <p:nvPr/>
        </p:nvPicPr>
        <p:blipFill rotWithShape="1">
          <a:blip r:embed="rId3">
            <a:alphaModFix/>
          </a:blip>
          <a:srcRect b="15673" l="-25172" r="18173" t="20705"/>
          <a:stretch/>
        </p:blipFill>
        <p:spPr>
          <a:xfrm>
            <a:off x="5333853" y="1227"/>
            <a:ext cx="6825554" cy="5501502"/>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Slide 2">
  <p:cSld name="Photo Slide 2">
    <p:spTree>
      <p:nvGrpSpPr>
        <p:cNvPr id="458" name="Shape 458"/>
        <p:cNvGrpSpPr/>
        <p:nvPr/>
      </p:nvGrpSpPr>
      <p:grpSpPr>
        <a:xfrm>
          <a:off x="0" y="0"/>
          <a:ext cx="0" cy="0"/>
          <a:chOff x="0" y="0"/>
          <a:chExt cx="0" cy="0"/>
        </a:xfrm>
      </p:grpSpPr>
      <p:sp>
        <p:nvSpPr>
          <p:cNvPr id="459" name="Google Shape;459;p115"/>
          <p:cNvSpPr/>
          <p:nvPr>
            <p:ph idx="2" type="pic"/>
          </p:nvPr>
        </p:nvSpPr>
        <p:spPr>
          <a:xfrm>
            <a:off x="247651" y="1278196"/>
            <a:ext cx="11696699" cy="4699000"/>
          </a:xfrm>
          <a:prstGeom prst="rect">
            <a:avLst/>
          </a:prstGeom>
          <a:solidFill>
            <a:schemeClr val="lt1"/>
          </a:solidFill>
          <a:ln>
            <a:noFill/>
          </a:ln>
        </p:spPr>
      </p:sp>
      <p:sp>
        <p:nvSpPr>
          <p:cNvPr id="460" name="Google Shape;460;p115"/>
          <p:cNvSpPr txBox="1"/>
          <p:nvPr/>
        </p:nvSpPr>
        <p:spPr>
          <a:xfrm>
            <a:off x="7619999" y="3435786"/>
            <a:ext cx="4019670" cy="773557"/>
          </a:xfrm>
          <a:prstGeom prst="rect">
            <a:avLst/>
          </a:prstGeom>
          <a:noFill/>
          <a:ln>
            <a:noFill/>
          </a:ln>
        </p:spPr>
        <p:txBody>
          <a:bodyPr anchorCtr="0" anchor="t" bIns="108700" lIns="217425" spcFirstLastPara="1" rIns="217425" wrap="square" tIns="108700">
            <a:spAutoFit/>
          </a:bodyPr>
          <a:lstStyle/>
          <a:p>
            <a:pPr indent="0" lvl="0" marL="0" marR="0" rtl="0" algn="ctr">
              <a:lnSpc>
                <a:spcPct val="100000"/>
              </a:lnSpc>
              <a:spcBef>
                <a:spcPts val="0"/>
              </a:spcBef>
              <a:spcAft>
                <a:spcPts val="0"/>
              </a:spcAft>
              <a:buClr>
                <a:schemeClr val="lt1"/>
              </a:buClr>
              <a:buSzPts val="1800"/>
              <a:buFont typeface="Arial"/>
              <a:buNone/>
            </a:pPr>
            <a:r>
              <a:rPr b="0" i="0" lang="es-ES" sz="1800" u="none" cap="none" strike="noStrike">
                <a:solidFill>
                  <a:schemeClr val="lt1"/>
                </a:solidFill>
                <a:latin typeface="Montserrat"/>
                <a:ea typeface="Montserrat"/>
                <a:cs typeface="Montserrat"/>
                <a:sym typeface="Montserrat"/>
              </a:rPr>
              <a:t>Refers to a good or service being offered by a company.</a:t>
            </a:r>
            <a:endParaRPr b="0" i="0" sz="1400" u="none" cap="none" strike="noStrike">
              <a:solidFill>
                <a:srgbClr val="000000"/>
              </a:solidFill>
              <a:latin typeface="Arial"/>
              <a:ea typeface="Arial"/>
              <a:cs typeface="Arial"/>
              <a:sym typeface="Arial"/>
            </a:endParaRPr>
          </a:p>
        </p:txBody>
      </p:sp>
      <p:sp>
        <p:nvSpPr>
          <p:cNvPr id="461" name="Google Shape;461;p115"/>
          <p:cNvSpPr/>
          <p:nvPr/>
        </p:nvSpPr>
        <p:spPr>
          <a:xfrm flipH="1">
            <a:off x="7277101" y="2776797"/>
            <a:ext cx="4914900" cy="1472928"/>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a:ea typeface="Montserrat"/>
              <a:cs typeface="Montserrat"/>
              <a:sym typeface="Montserrat"/>
            </a:endParaRPr>
          </a:p>
        </p:txBody>
      </p:sp>
      <p:sp>
        <p:nvSpPr>
          <p:cNvPr id="462" name="Google Shape;462;p115"/>
          <p:cNvSpPr txBox="1"/>
          <p:nvPr>
            <p:ph idx="1" type="body"/>
          </p:nvPr>
        </p:nvSpPr>
        <p:spPr>
          <a:xfrm>
            <a:off x="7277100" y="2783282"/>
            <a:ext cx="4667249" cy="1466443"/>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3" name="Google Shape;463;p115"/>
          <p:cNvSpPr txBox="1"/>
          <p:nvPr>
            <p:ph idx="3" type="body"/>
          </p:nvPr>
        </p:nvSpPr>
        <p:spPr>
          <a:xfrm>
            <a:off x="437301" y="336277"/>
            <a:ext cx="5113283"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464" name="Google Shape;464;p115"/>
          <p:cNvGrpSpPr/>
          <p:nvPr/>
        </p:nvGrpSpPr>
        <p:grpSpPr>
          <a:xfrm>
            <a:off x="301128" y="6151084"/>
            <a:ext cx="3144242" cy="374574"/>
            <a:chOff x="301128" y="6151084"/>
            <a:chExt cx="3144242" cy="374574"/>
          </a:xfrm>
        </p:grpSpPr>
        <p:pic>
          <p:nvPicPr>
            <p:cNvPr descr="Shape&#10;&#10;Description automatically generated with medium confidence" id="465" name="Google Shape;465;p115"/>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466" name="Google Shape;466;p115"/>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467" name="Google Shape;467;p115"/>
            <p:cNvPicPr preferRelativeResize="0"/>
            <p:nvPr/>
          </p:nvPicPr>
          <p:blipFill rotWithShape="1">
            <a:blip r:embed="rId2">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Quote slide - Orange">
  <p:cSld name="1_Quote slide - Orange">
    <p:spTree>
      <p:nvGrpSpPr>
        <p:cNvPr id="57" name="Shape 57"/>
        <p:cNvGrpSpPr/>
        <p:nvPr/>
      </p:nvGrpSpPr>
      <p:grpSpPr>
        <a:xfrm>
          <a:off x="0" y="0"/>
          <a:ext cx="0" cy="0"/>
          <a:chOff x="0" y="0"/>
          <a:chExt cx="0" cy="0"/>
        </a:xfrm>
      </p:grpSpPr>
      <p:sp>
        <p:nvSpPr>
          <p:cNvPr id="58" name="Google Shape;58;p80"/>
          <p:cNvSpPr/>
          <p:nvPr>
            <p:ph idx="2" type="pic"/>
          </p:nvPr>
        </p:nvSpPr>
        <p:spPr>
          <a:xfrm>
            <a:off x="5957047" y="0"/>
            <a:ext cx="5395869" cy="6858001"/>
          </a:xfrm>
          <a:prstGeom prst="rect">
            <a:avLst/>
          </a:prstGeom>
          <a:noFill/>
          <a:ln>
            <a:noFill/>
          </a:ln>
        </p:spPr>
      </p:sp>
      <p:pic>
        <p:nvPicPr>
          <p:cNvPr descr="A black background with white dots&#10;&#10;Description automatically generated with low confidence" id="59" name="Google Shape;59;p80"/>
          <p:cNvPicPr preferRelativeResize="0"/>
          <p:nvPr/>
        </p:nvPicPr>
        <p:blipFill rotWithShape="1">
          <a:blip r:embed="rId2">
            <a:alphaModFix amt="10000"/>
          </a:blip>
          <a:srcRect b="11294" l="0" r="3674" t="894"/>
          <a:stretch/>
        </p:blipFill>
        <p:spPr>
          <a:xfrm rot="-5400000">
            <a:off x="2769567" y="-1426306"/>
            <a:ext cx="2640661" cy="4473027"/>
          </a:xfrm>
          <a:prstGeom prst="rect">
            <a:avLst/>
          </a:prstGeom>
          <a:noFill/>
          <a:ln>
            <a:noFill/>
          </a:ln>
        </p:spPr>
      </p:pic>
      <p:grpSp>
        <p:nvGrpSpPr>
          <p:cNvPr id="60" name="Google Shape;60;p80"/>
          <p:cNvGrpSpPr/>
          <p:nvPr/>
        </p:nvGrpSpPr>
        <p:grpSpPr>
          <a:xfrm>
            <a:off x="839084" y="6190727"/>
            <a:ext cx="3144242" cy="374574"/>
            <a:chOff x="301128" y="6151084"/>
            <a:chExt cx="3144242" cy="374574"/>
          </a:xfrm>
        </p:grpSpPr>
        <p:pic>
          <p:nvPicPr>
            <p:cNvPr descr="Shape&#10;&#10;Description automatically generated with medium confidence" id="61" name="Google Shape;61;p80"/>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62" name="Google Shape;62;p80"/>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63" name="Google Shape;63;p80"/>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
        <p:nvSpPr>
          <p:cNvPr id="64" name="Google Shape;64;p80"/>
          <p:cNvSpPr txBox="1"/>
          <p:nvPr>
            <p:ph idx="1" type="body"/>
          </p:nvPr>
        </p:nvSpPr>
        <p:spPr>
          <a:xfrm>
            <a:off x="733139" y="595510"/>
            <a:ext cx="4716425"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 name="Google Shape;65;p80"/>
          <p:cNvSpPr txBox="1"/>
          <p:nvPr>
            <p:ph idx="3" type="body"/>
          </p:nvPr>
        </p:nvSpPr>
        <p:spPr>
          <a:xfrm>
            <a:off x="775083" y="1427837"/>
            <a:ext cx="4621841" cy="452595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Slide 3">
  <p:cSld name="Photo Slide 3">
    <p:spTree>
      <p:nvGrpSpPr>
        <p:cNvPr id="468" name="Shape 468"/>
        <p:cNvGrpSpPr/>
        <p:nvPr/>
      </p:nvGrpSpPr>
      <p:grpSpPr>
        <a:xfrm>
          <a:off x="0" y="0"/>
          <a:ext cx="0" cy="0"/>
          <a:chOff x="0" y="0"/>
          <a:chExt cx="0" cy="0"/>
        </a:xfrm>
      </p:grpSpPr>
      <p:sp>
        <p:nvSpPr>
          <p:cNvPr id="469" name="Google Shape;469;p116"/>
          <p:cNvSpPr/>
          <p:nvPr>
            <p:ph idx="2" type="pic"/>
          </p:nvPr>
        </p:nvSpPr>
        <p:spPr>
          <a:xfrm>
            <a:off x="241300" y="228600"/>
            <a:ext cx="11696700" cy="5763986"/>
          </a:xfrm>
          <a:prstGeom prst="rect">
            <a:avLst/>
          </a:prstGeom>
          <a:noFill/>
          <a:ln>
            <a:noFill/>
          </a:ln>
        </p:spPr>
      </p:sp>
      <p:sp>
        <p:nvSpPr>
          <p:cNvPr id="470" name="Google Shape;470;p116"/>
          <p:cNvSpPr/>
          <p:nvPr/>
        </p:nvSpPr>
        <p:spPr>
          <a:xfrm>
            <a:off x="6197600" y="985864"/>
            <a:ext cx="5994400" cy="2425700"/>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71" name="Google Shape;471;p116"/>
          <p:cNvSpPr txBox="1"/>
          <p:nvPr/>
        </p:nvSpPr>
        <p:spPr>
          <a:xfrm>
            <a:off x="6637283" y="-804041"/>
            <a:ext cx="18473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72" name="Google Shape;472;p116"/>
          <p:cNvSpPr txBox="1"/>
          <p:nvPr>
            <p:ph idx="1" type="body"/>
          </p:nvPr>
        </p:nvSpPr>
        <p:spPr>
          <a:xfrm>
            <a:off x="6420495" y="1328734"/>
            <a:ext cx="5113283"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3" name="Google Shape;473;p116"/>
          <p:cNvSpPr txBox="1"/>
          <p:nvPr>
            <p:ph idx="3" type="body"/>
          </p:nvPr>
        </p:nvSpPr>
        <p:spPr>
          <a:xfrm>
            <a:off x="6420495" y="2346524"/>
            <a:ext cx="5029134" cy="85156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474" name="Google Shape;474;p116"/>
          <p:cNvGrpSpPr/>
          <p:nvPr/>
        </p:nvGrpSpPr>
        <p:grpSpPr>
          <a:xfrm>
            <a:off x="301128" y="6151084"/>
            <a:ext cx="3144242" cy="374574"/>
            <a:chOff x="301128" y="6151084"/>
            <a:chExt cx="3144242" cy="374574"/>
          </a:xfrm>
        </p:grpSpPr>
        <p:pic>
          <p:nvPicPr>
            <p:cNvPr descr="Shape&#10;&#10;Description automatically generated with medium confidence" id="475" name="Google Shape;475;p116"/>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476" name="Google Shape;476;p116"/>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477" name="Google Shape;477;p116"/>
            <p:cNvPicPr preferRelativeResize="0"/>
            <p:nvPr/>
          </p:nvPicPr>
          <p:blipFill rotWithShape="1">
            <a:blip r:embed="rId2">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Photo Slide 3">
  <p:cSld name="2_Photo Slide 3">
    <p:spTree>
      <p:nvGrpSpPr>
        <p:cNvPr id="478" name="Shape 478"/>
        <p:cNvGrpSpPr/>
        <p:nvPr/>
      </p:nvGrpSpPr>
      <p:grpSpPr>
        <a:xfrm>
          <a:off x="0" y="0"/>
          <a:ext cx="0" cy="0"/>
          <a:chOff x="0" y="0"/>
          <a:chExt cx="0" cy="0"/>
        </a:xfrm>
      </p:grpSpPr>
      <p:sp>
        <p:nvSpPr>
          <p:cNvPr id="479" name="Google Shape;479;p117"/>
          <p:cNvSpPr/>
          <p:nvPr>
            <p:ph idx="2" type="pic"/>
          </p:nvPr>
        </p:nvSpPr>
        <p:spPr>
          <a:xfrm>
            <a:off x="241300" y="228600"/>
            <a:ext cx="11696700" cy="5763986"/>
          </a:xfrm>
          <a:prstGeom prst="rect">
            <a:avLst/>
          </a:prstGeom>
          <a:noFill/>
          <a:ln>
            <a:noFill/>
          </a:ln>
        </p:spPr>
      </p:sp>
      <p:sp>
        <p:nvSpPr>
          <p:cNvPr id="480" name="Google Shape;480;p117"/>
          <p:cNvSpPr/>
          <p:nvPr/>
        </p:nvSpPr>
        <p:spPr>
          <a:xfrm>
            <a:off x="6197600" y="985864"/>
            <a:ext cx="5994400" cy="2425700"/>
          </a:xfrm>
          <a:prstGeom prst="rect">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81" name="Google Shape;481;p117"/>
          <p:cNvSpPr txBox="1"/>
          <p:nvPr/>
        </p:nvSpPr>
        <p:spPr>
          <a:xfrm>
            <a:off x="6637283" y="-804041"/>
            <a:ext cx="18473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82" name="Google Shape;482;p117"/>
          <p:cNvSpPr txBox="1"/>
          <p:nvPr>
            <p:ph idx="1" type="body"/>
          </p:nvPr>
        </p:nvSpPr>
        <p:spPr>
          <a:xfrm>
            <a:off x="6420495" y="1328734"/>
            <a:ext cx="5113283"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3" name="Google Shape;483;p117"/>
          <p:cNvSpPr txBox="1"/>
          <p:nvPr>
            <p:ph idx="3" type="body"/>
          </p:nvPr>
        </p:nvSpPr>
        <p:spPr>
          <a:xfrm>
            <a:off x="6420495" y="2346524"/>
            <a:ext cx="5029134" cy="85156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484" name="Google Shape;484;p117"/>
          <p:cNvGrpSpPr/>
          <p:nvPr/>
        </p:nvGrpSpPr>
        <p:grpSpPr>
          <a:xfrm>
            <a:off x="301128" y="6151084"/>
            <a:ext cx="3144242" cy="374574"/>
            <a:chOff x="301128" y="6151084"/>
            <a:chExt cx="3144242" cy="374574"/>
          </a:xfrm>
        </p:grpSpPr>
        <p:pic>
          <p:nvPicPr>
            <p:cNvPr descr="Shape&#10;&#10;Description automatically generated with medium confidence" id="485" name="Google Shape;485;p117"/>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486" name="Google Shape;486;p117"/>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487" name="Google Shape;487;p117"/>
            <p:cNvPicPr preferRelativeResize="0"/>
            <p:nvPr/>
          </p:nvPicPr>
          <p:blipFill rotWithShape="1">
            <a:blip r:embed="rId2">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Photo Slide 3">
  <p:cSld name="3_Photo Slide 3">
    <p:spTree>
      <p:nvGrpSpPr>
        <p:cNvPr id="488" name="Shape 488"/>
        <p:cNvGrpSpPr/>
        <p:nvPr/>
      </p:nvGrpSpPr>
      <p:grpSpPr>
        <a:xfrm>
          <a:off x="0" y="0"/>
          <a:ext cx="0" cy="0"/>
          <a:chOff x="0" y="0"/>
          <a:chExt cx="0" cy="0"/>
        </a:xfrm>
      </p:grpSpPr>
      <p:sp>
        <p:nvSpPr>
          <p:cNvPr id="489" name="Google Shape;489;p118"/>
          <p:cNvSpPr/>
          <p:nvPr>
            <p:ph idx="2" type="pic"/>
          </p:nvPr>
        </p:nvSpPr>
        <p:spPr>
          <a:xfrm>
            <a:off x="241300" y="228600"/>
            <a:ext cx="11696700" cy="5763986"/>
          </a:xfrm>
          <a:prstGeom prst="rect">
            <a:avLst/>
          </a:prstGeom>
          <a:noFill/>
          <a:ln>
            <a:noFill/>
          </a:ln>
        </p:spPr>
      </p:sp>
      <p:sp>
        <p:nvSpPr>
          <p:cNvPr id="490" name="Google Shape;490;p118"/>
          <p:cNvSpPr/>
          <p:nvPr/>
        </p:nvSpPr>
        <p:spPr>
          <a:xfrm>
            <a:off x="6197600" y="985864"/>
            <a:ext cx="5994400" cy="2425700"/>
          </a:xfrm>
          <a:prstGeom prst="rect">
            <a:avLst/>
          </a:prstGeom>
          <a:solidFill>
            <a:srgbClr val="59C3B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91" name="Google Shape;491;p118"/>
          <p:cNvSpPr txBox="1"/>
          <p:nvPr/>
        </p:nvSpPr>
        <p:spPr>
          <a:xfrm>
            <a:off x="6637283" y="-804041"/>
            <a:ext cx="18473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92" name="Google Shape;492;p118"/>
          <p:cNvSpPr txBox="1"/>
          <p:nvPr>
            <p:ph idx="1" type="body"/>
          </p:nvPr>
        </p:nvSpPr>
        <p:spPr>
          <a:xfrm>
            <a:off x="6420495" y="1328734"/>
            <a:ext cx="5113283"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3" name="Google Shape;493;p118"/>
          <p:cNvSpPr txBox="1"/>
          <p:nvPr>
            <p:ph idx="3" type="body"/>
          </p:nvPr>
        </p:nvSpPr>
        <p:spPr>
          <a:xfrm>
            <a:off x="6420495" y="2346524"/>
            <a:ext cx="5029134" cy="85156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494" name="Google Shape;494;p118"/>
          <p:cNvGrpSpPr/>
          <p:nvPr/>
        </p:nvGrpSpPr>
        <p:grpSpPr>
          <a:xfrm>
            <a:off x="301128" y="6151084"/>
            <a:ext cx="3144242" cy="374574"/>
            <a:chOff x="301128" y="6151084"/>
            <a:chExt cx="3144242" cy="374574"/>
          </a:xfrm>
        </p:grpSpPr>
        <p:pic>
          <p:nvPicPr>
            <p:cNvPr descr="Shape&#10;&#10;Description automatically generated with medium confidence" id="495" name="Google Shape;495;p118"/>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496" name="Google Shape;496;p118"/>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497" name="Google Shape;497;p118"/>
            <p:cNvPicPr preferRelativeResize="0"/>
            <p:nvPr/>
          </p:nvPicPr>
          <p:blipFill rotWithShape="1">
            <a:blip r:embed="rId2">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Photo Slide - Blue">
  <p:cSld name="Text / Photo Slide - Blue">
    <p:spTree>
      <p:nvGrpSpPr>
        <p:cNvPr id="498" name="Shape 498"/>
        <p:cNvGrpSpPr/>
        <p:nvPr/>
      </p:nvGrpSpPr>
      <p:grpSpPr>
        <a:xfrm>
          <a:off x="0" y="0"/>
          <a:ext cx="0" cy="0"/>
          <a:chOff x="0" y="0"/>
          <a:chExt cx="0" cy="0"/>
        </a:xfrm>
      </p:grpSpPr>
      <p:sp>
        <p:nvSpPr>
          <p:cNvPr id="499" name="Google Shape;499;p119"/>
          <p:cNvSpPr/>
          <p:nvPr/>
        </p:nvSpPr>
        <p:spPr>
          <a:xfrm>
            <a:off x="241300" y="0"/>
            <a:ext cx="6151000" cy="6858000"/>
          </a:xfrm>
          <a:prstGeom prst="rect">
            <a:avLst/>
          </a:prstGeom>
          <a:solidFill>
            <a:srgbClr val="3AA09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00" name="Google Shape;500;p119"/>
          <p:cNvSpPr txBox="1"/>
          <p:nvPr>
            <p:ph idx="1" type="body"/>
          </p:nvPr>
        </p:nvSpPr>
        <p:spPr>
          <a:xfrm>
            <a:off x="734715" y="1757011"/>
            <a:ext cx="4983180" cy="386770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1" name="Google Shape;501;p119"/>
          <p:cNvSpPr txBox="1"/>
          <p:nvPr>
            <p:ph idx="2" type="body"/>
          </p:nvPr>
        </p:nvSpPr>
        <p:spPr>
          <a:xfrm>
            <a:off x="734714" y="642972"/>
            <a:ext cx="5085159"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2" name="Google Shape;502;p119"/>
          <p:cNvSpPr/>
          <p:nvPr>
            <p:ph idx="3" type="pic"/>
          </p:nvPr>
        </p:nvSpPr>
        <p:spPr>
          <a:xfrm>
            <a:off x="6392300" y="228600"/>
            <a:ext cx="5564883" cy="5447571"/>
          </a:xfrm>
          <a:prstGeom prst="rect">
            <a:avLst/>
          </a:prstGeom>
          <a:solidFill>
            <a:schemeClr val="lt1"/>
          </a:solidFill>
          <a:ln>
            <a:noFill/>
          </a:ln>
        </p:spPr>
      </p:sp>
      <p:pic>
        <p:nvPicPr>
          <p:cNvPr descr="Background pattern&#10;&#10;Description automatically generated" id="503" name="Google Shape;503;p119"/>
          <p:cNvPicPr preferRelativeResize="0"/>
          <p:nvPr/>
        </p:nvPicPr>
        <p:blipFill rotWithShape="1">
          <a:blip r:embed="rId2">
            <a:alphaModFix amt="48000"/>
          </a:blip>
          <a:srcRect b="83247" l="-26772" r="-5883" t="-4018"/>
          <a:stretch/>
        </p:blipFill>
        <p:spPr>
          <a:xfrm>
            <a:off x="6572759" y="5676171"/>
            <a:ext cx="5564883" cy="1181829"/>
          </a:xfrm>
          <a:prstGeom prst="rect">
            <a:avLst/>
          </a:prstGeom>
          <a:noFill/>
          <a:ln>
            <a:noFill/>
          </a:ln>
        </p:spPr>
      </p:pic>
      <p:grpSp>
        <p:nvGrpSpPr>
          <p:cNvPr id="504" name="Google Shape;504;p119"/>
          <p:cNvGrpSpPr/>
          <p:nvPr/>
        </p:nvGrpSpPr>
        <p:grpSpPr>
          <a:xfrm>
            <a:off x="8448790" y="6057987"/>
            <a:ext cx="3144242" cy="374574"/>
            <a:chOff x="301128" y="6151084"/>
            <a:chExt cx="3144242" cy="374574"/>
          </a:xfrm>
        </p:grpSpPr>
        <p:pic>
          <p:nvPicPr>
            <p:cNvPr descr="Shape&#10;&#10;Description automatically generated with medium confidence" id="505" name="Google Shape;505;p119"/>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506" name="Google Shape;506;p119"/>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507" name="Google Shape;507;p119"/>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eet Our Team - Purple">
  <p:cSld name="Meet Our Team - Purple">
    <p:spTree>
      <p:nvGrpSpPr>
        <p:cNvPr id="508" name="Shape 508"/>
        <p:cNvGrpSpPr/>
        <p:nvPr/>
      </p:nvGrpSpPr>
      <p:grpSpPr>
        <a:xfrm>
          <a:off x="0" y="0"/>
          <a:ext cx="0" cy="0"/>
          <a:chOff x="0" y="0"/>
          <a:chExt cx="0" cy="0"/>
        </a:xfrm>
      </p:grpSpPr>
      <p:sp>
        <p:nvSpPr>
          <p:cNvPr id="509" name="Google Shape;509;p120"/>
          <p:cNvSpPr/>
          <p:nvPr/>
        </p:nvSpPr>
        <p:spPr>
          <a:xfrm>
            <a:off x="241300" y="228600"/>
            <a:ext cx="11696700" cy="2717800"/>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10" name="Google Shape;510;p120"/>
          <p:cNvSpPr/>
          <p:nvPr>
            <p:ph idx="2" type="pic"/>
          </p:nvPr>
        </p:nvSpPr>
        <p:spPr>
          <a:xfrm>
            <a:off x="1147385" y="2043172"/>
            <a:ext cx="1723877" cy="1723877"/>
          </a:xfrm>
          <a:prstGeom prst="ellipse">
            <a:avLst/>
          </a:prstGeom>
          <a:solidFill>
            <a:schemeClr val="lt1"/>
          </a:solidFill>
          <a:ln>
            <a:noFill/>
          </a:ln>
        </p:spPr>
      </p:sp>
      <p:sp>
        <p:nvSpPr>
          <p:cNvPr id="511" name="Google Shape;511;p120"/>
          <p:cNvSpPr/>
          <p:nvPr>
            <p:ph idx="3" type="pic"/>
          </p:nvPr>
        </p:nvSpPr>
        <p:spPr>
          <a:xfrm>
            <a:off x="3886593" y="2052565"/>
            <a:ext cx="1723877" cy="1723877"/>
          </a:xfrm>
          <a:prstGeom prst="ellipse">
            <a:avLst/>
          </a:prstGeom>
          <a:solidFill>
            <a:schemeClr val="lt1"/>
          </a:solidFill>
          <a:ln>
            <a:noFill/>
          </a:ln>
        </p:spPr>
      </p:sp>
      <p:sp>
        <p:nvSpPr>
          <p:cNvPr id="512" name="Google Shape;512;p120"/>
          <p:cNvSpPr/>
          <p:nvPr>
            <p:ph idx="4" type="pic"/>
          </p:nvPr>
        </p:nvSpPr>
        <p:spPr>
          <a:xfrm>
            <a:off x="6581530" y="2048263"/>
            <a:ext cx="1723877" cy="1723877"/>
          </a:xfrm>
          <a:prstGeom prst="ellipse">
            <a:avLst/>
          </a:prstGeom>
          <a:solidFill>
            <a:schemeClr val="lt1"/>
          </a:solidFill>
          <a:ln>
            <a:noFill/>
          </a:ln>
        </p:spPr>
      </p:sp>
      <p:sp>
        <p:nvSpPr>
          <p:cNvPr id="513" name="Google Shape;513;p120"/>
          <p:cNvSpPr/>
          <p:nvPr>
            <p:ph idx="5" type="pic"/>
          </p:nvPr>
        </p:nvSpPr>
        <p:spPr>
          <a:xfrm>
            <a:off x="9320738" y="2057654"/>
            <a:ext cx="1723877" cy="1723877"/>
          </a:xfrm>
          <a:prstGeom prst="ellipse">
            <a:avLst/>
          </a:prstGeom>
          <a:solidFill>
            <a:schemeClr val="lt1"/>
          </a:solidFill>
          <a:ln>
            <a:noFill/>
          </a:ln>
        </p:spPr>
      </p:sp>
      <p:sp>
        <p:nvSpPr>
          <p:cNvPr id="514" name="Google Shape;514;p120"/>
          <p:cNvSpPr txBox="1"/>
          <p:nvPr>
            <p:ph idx="1" type="body"/>
          </p:nvPr>
        </p:nvSpPr>
        <p:spPr>
          <a:xfrm>
            <a:off x="864405" y="4462702"/>
            <a:ext cx="2289837"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5" name="Google Shape;515;p120"/>
          <p:cNvSpPr txBox="1"/>
          <p:nvPr>
            <p:ph idx="6" type="body"/>
          </p:nvPr>
        </p:nvSpPr>
        <p:spPr>
          <a:xfrm>
            <a:off x="864404" y="3931189"/>
            <a:ext cx="2289838" cy="34470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79527B"/>
              </a:buClr>
              <a:buSzPts val="2400"/>
              <a:buNone/>
              <a:defRPr b="0" i="0" sz="2400">
                <a:solidFill>
                  <a:srgbClr val="79527B"/>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6" name="Google Shape;516;p120"/>
          <p:cNvSpPr txBox="1"/>
          <p:nvPr>
            <p:ph idx="7" type="body"/>
          </p:nvPr>
        </p:nvSpPr>
        <p:spPr>
          <a:xfrm>
            <a:off x="3603613" y="4480397"/>
            <a:ext cx="2289837"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7" name="Google Shape;517;p120"/>
          <p:cNvSpPr txBox="1"/>
          <p:nvPr>
            <p:ph idx="8" type="body"/>
          </p:nvPr>
        </p:nvSpPr>
        <p:spPr>
          <a:xfrm>
            <a:off x="3603612" y="3948884"/>
            <a:ext cx="2289838" cy="34470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79527B"/>
              </a:buClr>
              <a:buSzPts val="2400"/>
              <a:buNone/>
              <a:defRPr b="0" i="0" sz="2400">
                <a:solidFill>
                  <a:srgbClr val="79527B"/>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8" name="Google Shape;518;p120"/>
          <p:cNvSpPr txBox="1"/>
          <p:nvPr>
            <p:ph idx="9" type="body"/>
          </p:nvPr>
        </p:nvSpPr>
        <p:spPr>
          <a:xfrm>
            <a:off x="6298550" y="4450949"/>
            <a:ext cx="2289837"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9" name="Google Shape;519;p120"/>
          <p:cNvSpPr txBox="1"/>
          <p:nvPr>
            <p:ph idx="13" type="body"/>
          </p:nvPr>
        </p:nvSpPr>
        <p:spPr>
          <a:xfrm>
            <a:off x="6298549" y="3919436"/>
            <a:ext cx="2289838" cy="34470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79527B"/>
              </a:buClr>
              <a:buSzPts val="2400"/>
              <a:buNone/>
              <a:defRPr b="0" i="0" sz="2400">
                <a:solidFill>
                  <a:srgbClr val="79527B"/>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0" name="Google Shape;520;p120"/>
          <p:cNvSpPr txBox="1"/>
          <p:nvPr>
            <p:ph idx="14" type="body"/>
          </p:nvPr>
        </p:nvSpPr>
        <p:spPr>
          <a:xfrm>
            <a:off x="9037758" y="4468644"/>
            <a:ext cx="2289837" cy="1237497"/>
          </a:xfrm>
          <a:prstGeom prst="rect">
            <a:avLst/>
          </a:prstGeom>
          <a:noFill/>
          <a:ln>
            <a:noFill/>
          </a:ln>
        </p:spPr>
        <p:txBody>
          <a:bodyPr anchorCtr="0" anchor="t" bIns="45700" lIns="91425" spcFirstLastPara="1" rIns="91425" wrap="square" tIns="45700">
            <a:normAutofit/>
          </a:bodyPr>
          <a:lstStyle>
            <a:lvl1pPr indent="-228600" lvl="0" marL="457200" marR="0" algn="ctr">
              <a:lnSpc>
                <a:spcPct val="90000"/>
              </a:lnSpc>
              <a:spcBef>
                <a:spcPts val="1000"/>
              </a:spcBef>
              <a:spcAft>
                <a:spcPts val="0"/>
              </a:spcAft>
              <a:buClr>
                <a:srgbClr val="595A59"/>
              </a:buClr>
              <a:buSzPts val="2400"/>
              <a:buFont typeface="Arial"/>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1" name="Google Shape;521;p120"/>
          <p:cNvSpPr txBox="1"/>
          <p:nvPr>
            <p:ph idx="15" type="body"/>
          </p:nvPr>
        </p:nvSpPr>
        <p:spPr>
          <a:xfrm>
            <a:off x="9037757" y="3937131"/>
            <a:ext cx="2289838" cy="34470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79527B"/>
              </a:buClr>
              <a:buSzPts val="2400"/>
              <a:buNone/>
              <a:defRPr b="0" i="0" sz="2400">
                <a:solidFill>
                  <a:srgbClr val="79527B"/>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522" name="Google Shape;522;p120"/>
          <p:cNvPicPr preferRelativeResize="0"/>
          <p:nvPr/>
        </p:nvPicPr>
        <p:blipFill rotWithShape="1">
          <a:blip r:embed="rId2">
            <a:alphaModFix amt="48000"/>
          </a:blip>
          <a:srcRect b="83247" l="-26772" r="-5883" t="-4018"/>
          <a:stretch/>
        </p:blipFill>
        <p:spPr>
          <a:xfrm>
            <a:off x="2588587" y="5666155"/>
            <a:ext cx="5564883" cy="1181829"/>
          </a:xfrm>
          <a:prstGeom prst="rect">
            <a:avLst/>
          </a:prstGeom>
          <a:noFill/>
          <a:ln>
            <a:noFill/>
          </a:ln>
        </p:spPr>
      </p:pic>
      <p:sp>
        <p:nvSpPr>
          <p:cNvPr id="523" name="Google Shape;523;p120"/>
          <p:cNvSpPr txBox="1"/>
          <p:nvPr>
            <p:ph idx="16" type="body"/>
          </p:nvPr>
        </p:nvSpPr>
        <p:spPr>
          <a:xfrm>
            <a:off x="254000" y="590455"/>
            <a:ext cx="11696700"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eet Our Team - Orange">
  <p:cSld name="Meet Our Team - Orange">
    <p:spTree>
      <p:nvGrpSpPr>
        <p:cNvPr id="524" name="Shape 524"/>
        <p:cNvGrpSpPr/>
        <p:nvPr/>
      </p:nvGrpSpPr>
      <p:grpSpPr>
        <a:xfrm>
          <a:off x="0" y="0"/>
          <a:ext cx="0" cy="0"/>
          <a:chOff x="0" y="0"/>
          <a:chExt cx="0" cy="0"/>
        </a:xfrm>
      </p:grpSpPr>
      <p:sp>
        <p:nvSpPr>
          <p:cNvPr id="525" name="Google Shape;525;p121"/>
          <p:cNvSpPr/>
          <p:nvPr/>
        </p:nvSpPr>
        <p:spPr>
          <a:xfrm>
            <a:off x="241300" y="228600"/>
            <a:ext cx="11696700" cy="2717800"/>
          </a:xfrm>
          <a:prstGeom prst="rect">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26" name="Google Shape;526;p121"/>
          <p:cNvSpPr/>
          <p:nvPr>
            <p:ph idx="2" type="pic"/>
          </p:nvPr>
        </p:nvSpPr>
        <p:spPr>
          <a:xfrm>
            <a:off x="1147385" y="2043172"/>
            <a:ext cx="1723877" cy="1723877"/>
          </a:xfrm>
          <a:prstGeom prst="ellipse">
            <a:avLst/>
          </a:prstGeom>
          <a:solidFill>
            <a:schemeClr val="lt1"/>
          </a:solidFill>
          <a:ln>
            <a:noFill/>
          </a:ln>
        </p:spPr>
      </p:sp>
      <p:sp>
        <p:nvSpPr>
          <p:cNvPr id="527" name="Google Shape;527;p121"/>
          <p:cNvSpPr/>
          <p:nvPr>
            <p:ph idx="3" type="pic"/>
          </p:nvPr>
        </p:nvSpPr>
        <p:spPr>
          <a:xfrm>
            <a:off x="3886593" y="2052565"/>
            <a:ext cx="1723877" cy="1723877"/>
          </a:xfrm>
          <a:prstGeom prst="ellipse">
            <a:avLst/>
          </a:prstGeom>
          <a:solidFill>
            <a:schemeClr val="lt1"/>
          </a:solidFill>
          <a:ln>
            <a:noFill/>
          </a:ln>
        </p:spPr>
      </p:sp>
      <p:sp>
        <p:nvSpPr>
          <p:cNvPr id="528" name="Google Shape;528;p121"/>
          <p:cNvSpPr/>
          <p:nvPr>
            <p:ph idx="4" type="pic"/>
          </p:nvPr>
        </p:nvSpPr>
        <p:spPr>
          <a:xfrm>
            <a:off x="6581530" y="2048263"/>
            <a:ext cx="1723877" cy="1723877"/>
          </a:xfrm>
          <a:prstGeom prst="ellipse">
            <a:avLst/>
          </a:prstGeom>
          <a:solidFill>
            <a:schemeClr val="lt1"/>
          </a:solidFill>
          <a:ln>
            <a:noFill/>
          </a:ln>
        </p:spPr>
      </p:sp>
      <p:sp>
        <p:nvSpPr>
          <p:cNvPr id="529" name="Google Shape;529;p121"/>
          <p:cNvSpPr/>
          <p:nvPr>
            <p:ph idx="5" type="pic"/>
          </p:nvPr>
        </p:nvSpPr>
        <p:spPr>
          <a:xfrm>
            <a:off x="9320738" y="2057654"/>
            <a:ext cx="1723877" cy="1723877"/>
          </a:xfrm>
          <a:prstGeom prst="ellipse">
            <a:avLst/>
          </a:prstGeom>
          <a:solidFill>
            <a:schemeClr val="lt1"/>
          </a:solidFill>
          <a:ln>
            <a:noFill/>
          </a:ln>
        </p:spPr>
      </p:sp>
      <p:sp>
        <p:nvSpPr>
          <p:cNvPr id="530" name="Google Shape;530;p121"/>
          <p:cNvSpPr txBox="1"/>
          <p:nvPr>
            <p:ph idx="1" type="body"/>
          </p:nvPr>
        </p:nvSpPr>
        <p:spPr>
          <a:xfrm>
            <a:off x="864405" y="4462702"/>
            <a:ext cx="2289837"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1" name="Google Shape;531;p121"/>
          <p:cNvSpPr txBox="1"/>
          <p:nvPr>
            <p:ph idx="6" type="body"/>
          </p:nvPr>
        </p:nvSpPr>
        <p:spPr>
          <a:xfrm>
            <a:off x="864404" y="3931189"/>
            <a:ext cx="2289838" cy="34470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79527B"/>
              </a:buClr>
              <a:buSzPts val="2400"/>
              <a:buNone/>
              <a:defRPr b="0" i="0" sz="2400">
                <a:solidFill>
                  <a:srgbClr val="79527B"/>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2" name="Google Shape;532;p121"/>
          <p:cNvSpPr txBox="1"/>
          <p:nvPr>
            <p:ph idx="7" type="body"/>
          </p:nvPr>
        </p:nvSpPr>
        <p:spPr>
          <a:xfrm>
            <a:off x="3603613" y="4480397"/>
            <a:ext cx="2289837"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3" name="Google Shape;533;p121"/>
          <p:cNvSpPr txBox="1"/>
          <p:nvPr>
            <p:ph idx="8" type="body"/>
          </p:nvPr>
        </p:nvSpPr>
        <p:spPr>
          <a:xfrm>
            <a:off x="3603612" y="3948884"/>
            <a:ext cx="2289838" cy="34470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79527B"/>
              </a:buClr>
              <a:buSzPts val="2400"/>
              <a:buNone/>
              <a:defRPr b="0" i="0" sz="2400">
                <a:solidFill>
                  <a:srgbClr val="79527B"/>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4" name="Google Shape;534;p121"/>
          <p:cNvSpPr txBox="1"/>
          <p:nvPr>
            <p:ph idx="9" type="body"/>
          </p:nvPr>
        </p:nvSpPr>
        <p:spPr>
          <a:xfrm>
            <a:off x="6298550" y="4450949"/>
            <a:ext cx="2289837"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5" name="Google Shape;535;p121"/>
          <p:cNvSpPr txBox="1"/>
          <p:nvPr>
            <p:ph idx="13" type="body"/>
          </p:nvPr>
        </p:nvSpPr>
        <p:spPr>
          <a:xfrm>
            <a:off x="6298549" y="3919436"/>
            <a:ext cx="2289838" cy="34470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79527B"/>
              </a:buClr>
              <a:buSzPts val="2400"/>
              <a:buNone/>
              <a:defRPr b="0" i="0" sz="2400">
                <a:solidFill>
                  <a:srgbClr val="79527B"/>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6" name="Google Shape;536;p121"/>
          <p:cNvSpPr txBox="1"/>
          <p:nvPr>
            <p:ph idx="14" type="body"/>
          </p:nvPr>
        </p:nvSpPr>
        <p:spPr>
          <a:xfrm>
            <a:off x="9037758" y="4468644"/>
            <a:ext cx="2289837" cy="1237497"/>
          </a:xfrm>
          <a:prstGeom prst="rect">
            <a:avLst/>
          </a:prstGeom>
          <a:noFill/>
          <a:ln>
            <a:noFill/>
          </a:ln>
        </p:spPr>
        <p:txBody>
          <a:bodyPr anchorCtr="0" anchor="t" bIns="45700" lIns="91425" spcFirstLastPara="1" rIns="91425" wrap="square" tIns="45700">
            <a:normAutofit/>
          </a:bodyPr>
          <a:lstStyle>
            <a:lvl1pPr indent="-228600" lvl="0" marL="457200" marR="0" algn="ctr">
              <a:lnSpc>
                <a:spcPct val="90000"/>
              </a:lnSpc>
              <a:spcBef>
                <a:spcPts val="1000"/>
              </a:spcBef>
              <a:spcAft>
                <a:spcPts val="0"/>
              </a:spcAft>
              <a:buClr>
                <a:srgbClr val="595A59"/>
              </a:buClr>
              <a:buSzPts val="2400"/>
              <a:buFont typeface="Arial"/>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7" name="Google Shape;537;p121"/>
          <p:cNvSpPr txBox="1"/>
          <p:nvPr>
            <p:ph idx="15" type="body"/>
          </p:nvPr>
        </p:nvSpPr>
        <p:spPr>
          <a:xfrm>
            <a:off x="9037757" y="3937131"/>
            <a:ext cx="2289838" cy="34470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79527B"/>
              </a:buClr>
              <a:buSzPts val="2400"/>
              <a:buNone/>
              <a:defRPr b="0" i="0" sz="2400">
                <a:solidFill>
                  <a:srgbClr val="79527B"/>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538" name="Google Shape;538;p121"/>
          <p:cNvPicPr preferRelativeResize="0"/>
          <p:nvPr/>
        </p:nvPicPr>
        <p:blipFill rotWithShape="1">
          <a:blip r:embed="rId2">
            <a:alphaModFix amt="48000"/>
          </a:blip>
          <a:srcRect b="83247" l="-26772" r="-5883" t="-4018"/>
          <a:stretch/>
        </p:blipFill>
        <p:spPr>
          <a:xfrm>
            <a:off x="2588587" y="5666155"/>
            <a:ext cx="5564883" cy="1181829"/>
          </a:xfrm>
          <a:prstGeom prst="rect">
            <a:avLst/>
          </a:prstGeom>
          <a:noFill/>
          <a:ln>
            <a:noFill/>
          </a:ln>
        </p:spPr>
      </p:pic>
      <p:grpSp>
        <p:nvGrpSpPr>
          <p:cNvPr id="539" name="Google Shape;539;p121"/>
          <p:cNvGrpSpPr/>
          <p:nvPr/>
        </p:nvGrpSpPr>
        <p:grpSpPr>
          <a:xfrm>
            <a:off x="4480947" y="6257070"/>
            <a:ext cx="3144242" cy="374574"/>
            <a:chOff x="301128" y="6151084"/>
            <a:chExt cx="3144242" cy="374574"/>
          </a:xfrm>
        </p:grpSpPr>
        <p:pic>
          <p:nvPicPr>
            <p:cNvPr descr="Shape&#10;&#10;Description automatically generated with medium confidence" id="540" name="Google Shape;540;p121"/>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541" name="Google Shape;541;p121"/>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542" name="Google Shape;542;p121"/>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
        <p:nvSpPr>
          <p:cNvPr id="543" name="Google Shape;543;p121"/>
          <p:cNvSpPr txBox="1"/>
          <p:nvPr>
            <p:ph idx="16" type="body"/>
          </p:nvPr>
        </p:nvSpPr>
        <p:spPr>
          <a:xfrm>
            <a:off x="254000" y="590455"/>
            <a:ext cx="11696700"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ext box - Solid Blue">
  <p:cSld name="1_Text box - Solid Blue">
    <p:spTree>
      <p:nvGrpSpPr>
        <p:cNvPr id="544" name="Shape 544"/>
        <p:cNvGrpSpPr/>
        <p:nvPr/>
      </p:nvGrpSpPr>
      <p:grpSpPr>
        <a:xfrm>
          <a:off x="0" y="0"/>
          <a:ext cx="0" cy="0"/>
          <a:chOff x="0" y="0"/>
          <a:chExt cx="0" cy="0"/>
        </a:xfrm>
      </p:grpSpPr>
      <p:sp>
        <p:nvSpPr>
          <p:cNvPr id="545" name="Google Shape;545;p122"/>
          <p:cNvSpPr/>
          <p:nvPr/>
        </p:nvSpPr>
        <p:spPr>
          <a:xfrm>
            <a:off x="241300" y="228600"/>
            <a:ext cx="11696700" cy="6104602"/>
          </a:xfrm>
          <a:prstGeom prst="rect">
            <a:avLst/>
          </a:prstGeom>
          <a:solidFill>
            <a:srgbClr val="3AA09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46" name="Google Shape;546;p122"/>
          <p:cNvSpPr txBox="1"/>
          <p:nvPr>
            <p:ph idx="1" type="body"/>
          </p:nvPr>
        </p:nvSpPr>
        <p:spPr>
          <a:xfrm>
            <a:off x="734714" y="1757011"/>
            <a:ext cx="9862529" cy="386770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7" name="Google Shape;547;p122"/>
          <p:cNvSpPr txBox="1"/>
          <p:nvPr>
            <p:ph idx="2" type="body"/>
          </p:nvPr>
        </p:nvSpPr>
        <p:spPr>
          <a:xfrm>
            <a:off x="734714" y="642972"/>
            <a:ext cx="9862529"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548" name="Google Shape;548;p122"/>
          <p:cNvGrpSpPr/>
          <p:nvPr/>
        </p:nvGrpSpPr>
        <p:grpSpPr>
          <a:xfrm>
            <a:off x="301128" y="6338289"/>
            <a:ext cx="3144242" cy="374574"/>
            <a:chOff x="301128" y="6151084"/>
            <a:chExt cx="3144242" cy="374574"/>
          </a:xfrm>
        </p:grpSpPr>
        <p:pic>
          <p:nvPicPr>
            <p:cNvPr descr="Shape&#10;&#10;Description automatically generated with medium confidence" id="549" name="Google Shape;549;p122"/>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550" name="Google Shape;550;p122"/>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551" name="Google Shape;551;p122"/>
            <p:cNvPicPr preferRelativeResize="0"/>
            <p:nvPr/>
          </p:nvPicPr>
          <p:blipFill rotWithShape="1">
            <a:blip r:embed="rId2">
              <a:alphaModFix/>
            </a:blip>
            <a:srcRect b="22083" l="81066" r="-422" t="46853"/>
            <a:stretch/>
          </p:blipFill>
          <p:spPr>
            <a:xfrm>
              <a:off x="2421327" y="6245274"/>
              <a:ext cx="1024043" cy="245829"/>
            </a:xfrm>
            <a:prstGeom prst="rect">
              <a:avLst/>
            </a:prstGeom>
            <a:noFill/>
            <a:ln>
              <a:noFill/>
            </a:ln>
          </p:spPr>
        </p:pic>
      </p:grpSp>
      <p:pic>
        <p:nvPicPr>
          <p:cNvPr descr="A black and white striped pattern&#10;&#10;Description automatically generated with medium confidence" id="552" name="Google Shape;552;p122"/>
          <p:cNvPicPr preferRelativeResize="0"/>
          <p:nvPr/>
        </p:nvPicPr>
        <p:blipFill rotWithShape="1">
          <a:blip r:embed="rId3">
            <a:alphaModFix/>
          </a:blip>
          <a:srcRect b="27582" l="-82519" r="82519" t="12958"/>
          <a:stretch/>
        </p:blipFill>
        <p:spPr>
          <a:xfrm>
            <a:off x="4811297" y="1227"/>
            <a:ext cx="7348110" cy="5922690"/>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box - Solid Orange">
  <p:cSld name="Text box - Solid Orange">
    <p:spTree>
      <p:nvGrpSpPr>
        <p:cNvPr id="553" name="Shape 553"/>
        <p:cNvGrpSpPr/>
        <p:nvPr/>
      </p:nvGrpSpPr>
      <p:grpSpPr>
        <a:xfrm>
          <a:off x="0" y="0"/>
          <a:ext cx="0" cy="0"/>
          <a:chOff x="0" y="0"/>
          <a:chExt cx="0" cy="0"/>
        </a:xfrm>
      </p:grpSpPr>
      <p:sp>
        <p:nvSpPr>
          <p:cNvPr id="554" name="Google Shape;554;p123"/>
          <p:cNvSpPr/>
          <p:nvPr/>
        </p:nvSpPr>
        <p:spPr>
          <a:xfrm>
            <a:off x="241300" y="228600"/>
            <a:ext cx="11696700" cy="5695317"/>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55" name="Google Shape;555;p123"/>
          <p:cNvSpPr txBox="1"/>
          <p:nvPr>
            <p:ph idx="1" type="body"/>
          </p:nvPr>
        </p:nvSpPr>
        <p:spPr>
          <a:xfrm>
            <a:off x="734714" y="1757011"/>
            <a:ext cx="10808102" cy="386770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6" name="Google Shape;556;p123"/>
          <p:cNvSpPr txBox="1"/>
          <p:nvPr>
            <p:ph idx="2" type="body"/>
          </p:nvPr>
        </p:nvSpPr>
        <p:spPr>
          <a:xfrm>
            <a:off x="734714" y="642972"/>
            <a:ext cx="10808102"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7" name="Google Shape;557;p123"/>
          <p:cNvSpPr/>
          <p:nvPr/>
        </p:nvSpPr>
        <p:spPr>
          <a:xfrm>
            <a:off x="241300" y="228600"/>
            <a:ext cx="11696700" cy="5986428"/>
          </a:xfrm>
          <a:prstGeom prst="rect">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58" name="Google Shape;558;p123"/>
          <p:cNvSpPr txBox="1"/>
          <p:nvPr>
            <p:ph idx="3" type="body"/>
          </p:nvPr>
        </p:nvSpPr>
        <p:spPr>
          <a:xfrm>
            <a:off x="734714" y="1757011"/>
            <a:ext cx="9862529" cy="386770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9" name="Google Shape;559;p123"/>
          <p:cNvSpPr txBox="1"/>
          <p:nvPr>
            <p:ph idx="4" type="body"/>
          </p:nvPr>
        </p:nvSpPr>
        <p:spPr>
          <a:xfrm>
            <a:off x="734714" y="642972"/>
            <a:ext cx="9862529"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560" name="Google Shape;560;p123"/>
          <p:cNvGrpSpPr/>
          <p:nvPr/>
        </p:nvGrpSpPr>
        <p:grpSpPr>
          <a:xfrm>
            <a:off x="301128" y="6378251"/>
            <a:ext cx="3144242" cy="374574"/>
            <a:chOff x="301128" y="6151084"/>
            <a:chExt cx="3144242" cy="374574"/>
          </a:xfrm>
        </p:grpSpPr>
        <p:pic>
          <p:nvPicPr>
            <p:cNvPr descr="Shape&#10;&#10;Description automatically generated with medium confidence" id="561" name="Google Shape;561;p123"/>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562" name="Google Shape;562;p123"/>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563" name="Google Shape;563;p123"/>
            <p:cNvPicPr preferRelativeResize="0"/>
            <p:nvPr/>
          </p:nvPicPr>
          <p:blipFill rotWithShape="1">
            <a:blip r:embed="rId2">
              <a:alphaModFix/>
            </a:blip>
            <a:srcRect b="22083" l="81066" r="-422" t="46853"/>
            <a:stretch/>
          </p:blipFill>
          <p:spPr>
            <a:xfrm>
              <a:off x="2421327" y="6245274"/>
              <a:ext cx="1024043" cy="245829"/>
            </a:xfrm>
            <a:prstGeom prst="rect">
              <a:avLst/>
            </a:prstGeom>
            <a:noFill/>
            <a:ln>
              <a:noFill/>
            </a:ln>
          </p:spPr>
        </p:pic>
      </p:grpSp>
      <p:pic>
        <p:nvPicPr>
          <p:cNvPr descr="A black and white striped pattern&#10;&#10;Description automatically generated with medium confidence" id="564" name="Google Shape;564;p123"/>
          <p:cNvPicPr preferRelativeResize="0"/>
          <p:nvPr/>
        </p:nvPicPr>
        <p:blipFill rotWithShape="1">
          <a:blip r:embed="rId3">
            <a:alphaModFix/>
          </a:blip>
          <a:srcRect b="27582" l="-82519" r="82519" t="12958"/>
          <a:stretch/>
        </p:blipFill>
        <p:spPr>
          <a:xfrm>
            <a:off x="4811297" y="1227"/>
            <a:ext cx="7348110" cy="5922690"/>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ptop Slide">
  <p:cSld name="Laptop Slide">
    <p:spTree>
      <p:nvGrpSpPr>
        <p:cNvPr id="565" name="Shape 565"/>
        <p:cNvGrpSpPr/>
        <p:nvPr/>
      </p:nvGrpSpPr>
      <p:grpSpPr>
        <a:xfrm>
          <a:off x="0" y="0"/>
          <a:ext cx="0" cy="0"/>
          <a:chOff x="0" y="0"/>
          <a:chExt cx="0" cy="0"/>
        </a:xfrm>
      </p:grpSpPr>
      <p:sp>
        <p:nvSpPr>
          <p:cNvPr id="566" name="Google Shape;566;p124"/>
          <p:cNvSpPr/>
          <p:nvPr/>
        </p:nvSpPr>
        <p:spPr>
          <a:xfrm>
            <a:off x="0" y="0"/>
            <a:ext cx="12192000" cy="2508049"/>
          </a:xfrm>
          <a:prstGeom prst="rect">
            <a:avLst/>
          </a:prstGeom>
          <a:solidFill>
            <a:srgbClr val="086D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67" name="Google Shape;567;p124"/>
          <p:cNvSpPr txBox="1"/>
          <p:nvPr>
            <p:ph idx="1" type="body"/>
          </p:nvPr>
        </p:nvSpPr>
        <p:spPr>
          <a:xfrm>
            <a:off x="918136" y="824996"/>
            <a:ext cx="5085159"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568" name="Google Shape;568;p124"/>
          <p:cNvPicPr preferRelativeResize="0"/>
          <p:nvPr/>
        </p:nvPicPr>
        <p:blipFill rotWithShape="1">
          <a:blip r:embed="rId2">
            <a:alphaModFix/>
          </a:blip>
          <a:srcRect b="11083" l="-18315" r="29196" t="15976"/>
          <a:stretch/>
        </p:blipFill>
        <p:spPr>
          <a:xfrm>
            <a:off x="3752900" y="1030385"/>
            <a:ext cx="8439100" cy="5375657"/>
          </a:xfrm>
          <a:prstGeom prst="rect">
            <a:avLst/>
          </a:prstGeom>
          <a:noFill/>
          <a:ln>
            <a:noFill/>
          </a:ln>
        </p:spPr>
      </p:pic>
      <p:sp>
        <p:nvSpPr>
          <p:cNvPr id="569" name="Google Shape;569;p124"/>
          <p:cNvSpPr/>
          <p:nvPr>
            <p:ph idx="2" type="pic"/>
          </p:nvPr>
        </p:nvSpPr>
        <p:spPr>
          <a:xfrm>
            <a:off x="7061200" y="1203325"/>
            <a:ext cx="5130800" cy="3913188"/>
          </a:xfrm>
          <a:prstGeom prst="rect">
            <a:avLst/>
          </a:prstGeom>
          <a:solidFill>
            <a:schemeClr val="lt1"/>
          </a:solidFill>
          <a:ln>
            <a:noFill/>
          </a:ln>
        </p:spPr>
      </p:sp>
      <p:sp>
        <p:nvSpPr>
          <p:cNvPr id="570" name="Google Shape;570;p124"/>
          <p:cNvSpPr txBox="1"/>
          <p:nvPr>
            <p:ph idx="3" type="body"/>
          </p:nvPr>
        </p:nvSpPr>
        <p:spPr>
          <a:xfrm>
            <a:off x="831350" y="2962707"/>
            <a:ext cx="5029134" cy="28649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571" name="Google Shape;571;p124"/>
          <p:cNvGrpSpPr/>
          <p:nvPr/>
        </p:nvGrpSpPr>
        <p:grpSpPr>
          <a:xfrm>
            <a:off x="389965" y="6092742"/>
            <a:ext cx="3144242" cy="374574"/>
            <a:chOff x="301128" y="6151084"/>
            <a:chExt cx="3144242" cy="374574"/>
          </a:xfrm>
        </p:grpSpPr>
        <p:pic>
          <p:nvPicPr>
            <p:cNvPr descr="Shape&#10;&#10;Description automatically generated with medium confidence" id="572" name="Google Shape;572;p124"/>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573" name="Google Shape;573;p124"/>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574" name="Google Shape;574;p124"/>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Laptop Slide">
  <p:cSld name="1_Laptop Slide">
    <p:spTree>
      <p:nvGrpSpPr>
        <p:cNvPr id="575" name="Shape 575"/>
        <p:cNvGrpSpPr/>
        <p:nvPr/>
      </p:nvGrpSpPr>
      <p:grpSpPr>
        <a:xfrm>
          <a:off x="0" y="0"/>
          <a:ext cx="0" cy="0"/>
          <a:chOff x="0" y="0"/>
          <a:chExt cx="0" cy="0"/>
        </a:xfrm>
      </p:grpSpPr>
      <p:sp>
        <p:nvSpPr>
          <p:cNvPr id="576" name="Google Shape;576;p125"/>
          <p:cNvSpPr/>
          <p:nvPr/>
        </p:nvSpPr>
        <p:spPr>
          <a:xfrm>
            <a:off x="0" y="0"/>
            <a:ext cx="12192000" cy="2508049"/>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77" name="Google Shape;577;p125"/>
          <p:cNvSpPr txBox="1"/>
          <p:nvPr>
            <p:ph idx="1" type="body"/>
          </p:nvPr>
        </p:nvSpPr>
        <p:spPr>
          <a:xfrm>
            <a:off x="918136" y="824996"/>
            <a:ext cx="5085159"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578" name="Google Shape;578;p125"/>
          <p:cNvPicPr preferRelativeResize="0"/>
          <p:nvPr/>
        </p:nvPicPr>
        <p:blipFill rotWithShape="1">
          <a:blip r:embed="rId2">
            <a:alphaModFix/>
          </a:blip>
          <a:srcRect b="11083" l="-18315" r="29196" t="15976"/>
          <a:stretch/>
        </p:blipFill>
        <p:spPr>
          <a:xfrm>
            <a:off x="3752900" y="1030385"/>
            <a:ext cx="8439100" cy="5375657"/>
          </a:xfrm>
          <a:prstGeom prst="rect">
            <a:avLst/>
          </a:prstGeom>
          <a:noFill/>
          <a:ln>
            <a:noFill/>
          </a:ln>
        </p:spPr>
      </p:pic>
      <p:sp>
        <p:nvSpPr>
          <p:cNvPr id="579" name="Google Shape;579;p125"/>
          <p:cNvSpPr/>
          <p:nvPr>
            <p:ph idx="2" type="pic"/>
          </p:nvPr>
        </p:nvSpPr>
        <p:spPr>
          <a:xfrm>
            <a:off x="7061200" y="1203325"/>
            <a:ext cx="5130800" cy="3913188"/>
          </a:xfrm>
          <a:prstGeom prst="rect">
            <a:avLst/>
          </a:prstGeom>
          <a:solidFill>
            <a:schemeClr val="lt1"/>
          </a:solidFill>
          <a:ln>
            <a:noFill/>
          </a:ln>
        </p:spPr>
      </p:sp>
      <p:sp>
        <p:nvSpPr>
          <p:cNvPr id="580" name="Google Shape;580;p125"/>
          <p:cNvSpPr txBox="1"/>
          <p:nvPr>
            <p:ph idx="3" type="body"/>
          </p:nvPr>
        </p:nvSpPr>
        <p:spPr>
          <a:xfrm>
            <a:off x="831350" y="2962707"/>
            <a:ext cx="5029134" cy="28649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581" name="Google Shape;581;p125"/>
          <p:cNvGrpSpPr/>
          <p:nvPr/>
        </p:nvGrpSpPr>
        <p:grpSpPr>
          <a:xfrm>
            <a:off x="389965" y="6092742"/>
            <a:ext cx="3144242" cy="374574"/>
            <a:chOff x="301128" y="6151084"/>
            <a:chExt cx="3144242" cy="374574"/>
          </a:xfrm>
        </p:grpSpPr>
        <p:pic>
          <p:nvPicPr>
            <p:cNvPr descr="Shape&#10;&#10;Description automatically generated with medium confidence" id="582" name="Google Shape;582;p125"/>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583" name="Google Shape;583;p125"/>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584" name="Google Shape;584;p125"/>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Photo Slide 3">
  <p:cSld name="1_Photo Slide 3">
    <p:spTree>
      <p:nvGrpSpPr>
        <p:cNvPr id="66" name="Shape 66"/>
        <p:cNvGrpSpPr/>
        <p:nvPr/>
      </p:nvGrpSpPr>
      <p:grpSpPr>
        <a:xfrm>
          <a:off x="0" y="0"/>
          <a:ext cx="0" cy="0"/>
          <a:chOff x="0" y="0"/>
          <a:chExt cx="0" cy="0"/>
        </a:xfrm>
      </p:grpSpPr>
      <p:sp>
        <p:nvSpPr>
          <p:cNvPr id="67" name="Google Shape;67;p81"/>
          <p:cNvSpPr/>
          <p:nvPr>
            <p:ph idx="2" type="pic"/>
          </p:nvPr>
        </p:nvSpPr>
        <p:spPr>
          <a:xfrm>
            <a:off x="241300" y="228600"/>
            <a:ext cx="11696700" cy="5763986"/>
          </a:xfrm>
          <a:prstGeom prst="rect">
            <a:avLst/>
          </a:prstGeom>
          <a:noFill/>
          <a:ln>
            <a:noFill/>
          </a:ln>
        </p:spPr>
      </p:sp>
      <p:sp>
        <p:nvSpPr>
          <p:cNvPr id="68" name="Google Shape;68;p81"/>
          <p:cNvSpPr/>
          <p:nvPr/>
        </p:nvSpPr>
        <p:spPr>
          <a:xfrm>
            <a:off x="6197600" y="985864"/>
            <a:ext cx="5994400" cy="2425700"/>
          </a:xfrm>
          <a:prstGeom prst="rect">
            <a:avLst/>
          </a:prstGeom>
          <a:solidFill>
            <a:srgbClr val="3AA09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9" name="Google Shape;69;p81"/>
          <p:cNvSpPr txBox="1"/>
          <p:nvPr/>
        </p:nvSpPr>
        <p:spPr>
          <a:xfrm>
            <a:off x="6637283" y="-804041"/>
            <a:ext cx="18473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0" name="Google Shape;70;p81"/>
          <p:cNvSpPr txBox="1"/>
          <p:nvPr>
            <p:ph idx="1" type="body"/>
          </p:nvPr>
        </p:nvSpPr>
        <p:spPr>
          <a:xfrm>
            <a:off x="6420495" y="1328734"/>
            <a:ext cx="5113283"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81"/>
          <p:cNvSpPr txBox="1"/>
          <p:nvPr>
            <p:ph idx="3" type="body"/>
          </p:nvPr>
        </p:nvSpPr>
        <p:spPr>
          <a:xfrm>
            <a:off x="6420495" y="2346524"/>
            <a:ext cx="5029134" cy="85156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72" name="Google Shape;72;p81"/>
          <p:cNvGrpSpPr/>
          <p:nvPr/>
        </p:nvGrpSpPr>
        <p:grpSpPr>
          <a:xfrm>
            <a:off x="301128" y="6151084"/>
            <a:ext cx="3144242" cy="374574"/>
            <a:chOff x="301128" y="6151084"/>
            <a:chExt cx="3144242" cy="374574"/>
          </a:xfrm>
        </p:grpSpPr>
        <p:pic>
          <p:nvPicPr>
            <p:cNvPr descr="Shape&#10;&#10;Description automatically generated with medium confidence" id="73" name="Google Shape;73;p81"/>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74" name="Google Shape;74;p81"/>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75" name="Google Shape;75;p81"/>
            <p:cNvPicPr preferRelativeResize="0"/>
            <p:nvPr/>
          </p:nvPicPr>
          <p:blipFill rotWithShape="1">
            <a:blip r:embed="rId2">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ne Slide">
  <p:cSld name="Phone Slide">
    <p:spTree>
      <p:nvGrpSpPr>
        <p:cNvPr id="585" name="Shape 585"/>
        <p:cNvGrpSpPr/>
        <p:nvPr/>
      </p:nvGrpSpPr>
      <p:grpSpPr>
        <a:xfrm>
          <a:off x="0" y="0"/>
          <a:ext cx="0" cy="0"/>
          <a:chOff x="0" y="0"/>
          <a:chExt cx="0" cy="0"/>
        </a:xfrm>
      </p:grpSpPr>
      <p:sp>
        <p:nvSpPr>
          <p:cNvPr id="586" name="Google Shape;586;p126"/>
          <p:cNvSpPr/>
          <p:nvPr/>
        </p:nvSpPr>
        <p:spPr>
          <a:xfrm>
            <a:off x="0" y="0"/>
            <a:ext cx="12192000" cy="2508049"/>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87" name="Google Shape;587;p126"/>
          <p:cNvSpPr txBox="1"/>
          <p:nvPr>
            <p:ph idx="1" type="body"/>
          </p:nvPr>
        </p:nvSpPr>
        <p:spPr>
          <a:xfrm>
            <a:off x="831350" y="2962707"/>
            <a:ext cx="5029134" cy="28649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588" name="Google Shape;588;p126"/>
          <p:cNvGrpSpPr/>
          <p:nvPr/>
        </p:nvGrpSpPr>
        <p:grpSpPr>
          <a:xfrm>
            <a:off x="2530564" y="336687"/>
            <a:ext cx="9078210" cy="5854425"/>
            <a:chOff x="3152299" y="635855"/>
            <a:chExt cx="19296834" cy="12444290"/>
          </a:xfrm>
        </p:grpSpPr>
        <p:pic>
          <p:nvPicPr>
            <p:cNvPr descr="iPhone6_mockup_front_white.png" id="589" name="Google Shape;589;p126"/>
            <p:cNvPicPr preferRelativeResize="0"/>
            <p:nvPr/>
          </p:nvPicPr>
          <p:blipFill rotWithShape="1">
            <a:blip r:embed="rId2">
              <a:alphaModFix/>
            </a:blip>
            <a:srcRect b="0" l="0" r="0" t="0"/>
            <a:stretch/>
          </p:blipFill>
          <p:spPr>
            <a:xfrm>
              <a:off x="14493359" y="635855"/>
              <a:ext cx="7955774" cy="12444290"/>
            </a:xfrm>
            <a:prstGeom prst="rect">
              <a:avLst/>
            </a:prstGeom>
            <a:noFill/>
            <a:ln>
              <a:noFill/>
            </a:ln>
          </p:spPr>
        </p:pic>
        <p:sp>
          <p:nvSpPr>
            <p:cNvPr id="590" name="Google Shape;590;p126"/>
            <p:cNvSpPr txBox="1"/>
            <p:nvPr/>
          </p:nvSpPr>
          <p:spPr>
            <a:xfrm>
              <a:off x="3152299" y="9384825"/>
              <a:ext cx="2262158"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Title One</a:t>
              </a:r>
              <a:endParaRPr b="0" i="0" sz="1400" u="none" cap="none" strike="noStrike">
                <a:solidFill>
                  <a:srgbClr val="000000"/>
                </a:solidFill>
                <a:latin typeface="Arial"/>
                <a:ea typeface="Arial"/>
                <a:cs typeface="Arial"/>
                <a:sym typeface="Arial"/>
              </a:endParaRPr>
            </a:p>
          </p:txBody>
        </p:sp>
        <p:sp>
          <p:nvSpPr>
            <p:cNvPr id="591" name="Google Shape;591;p126"/>
            <p:cNvSpPr txBox="1"/>
            <p:nvPr/>
          </p:nvSpPr>
          <p:spPr>
            <a:xfrm>
              <a:off x="9842014" y="9384825"/>
              <a:ext cx="2242922"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Title Two</a:t>
              </a:r>
              <a:endParaRPr b="0" i="0" sz="1400" u="none" cap="none" strike="noStrike">
                <a:solidFill>
                  <a:srgbClr val="000000"/>
                </a:solidFill>
                <a:latin typeface="Arial"/>
                <a:ea typeface="Arial"/>
                <a:cs typeface="Arial"/>
                <a:sym typeface="Arial"/>
              </a:endParaRPr>
            </a:p>
          </p:txBody>
        </p:sp>
      </p:grpSp>
      <p:sp>
        <p:nvSpPr>
          <p:cNvPr id="592" name="Google Shape;592;p126"/>
          <p:cNvSpPr/>
          <p:nvPr>
            <p:ph idx="2" type="pic"/>
          </p:nvPr>
        </p:nvSpPr>
        <p:spPr>
          <a:xfrm>
            <a:off x="8602116" y="1265033"/>
            <a:ext cx="2266512" cy="3978298"/>
          </a:xfrm>
          <a:prstGeom prst="rect">
            <a:avLst/>
          </a:prstGeom>
          <a:solidFill>
            <a:schemeClr val="lt1"/>
          </a:solidFill>
          <a:ln>
            <a:noFill/>
          </a:ln>
        </p:spPr>
      </p:sp>
      <p:sp>
        <p:nvSpPr>
          <p:cNvPr id="593" name="Google Shape;593;p126"/>
          <p:cNvSpPr txBox="1"/>
          <p:nvPr>
            <p:ph idx="3" type="body"/>
          </p:nvPr>
        </p:nvSpPr>
        <p:spPr>
          <a:xfrm>
            <a:off x="918136" y="824996"/>
            <a:ext cx="5085159"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594" name="Google Shape;594;p126"/>
          <p:cNvGrpSpPr/>
          <p:nvPr/>
        </p:nvGrpSpPr>
        <p:grpSpPr>
          <a:xfrm>
            <a:off x="389965" y="6092742"/>
            <a:ext cx="3144242" cy="374574"/>
            <a:chOff x="301128" y="6151084"/>
            <a:chExt cx="3144242" cy="374574"/>
          </a:xfrm>
        </p:grpSpPr>
        <p:pic>
          <p:nvPicPr>
            <p:cNvPr descr="Shape&#10;&#10;Description automatically generated with medium confidence" id="595" name="Google Shape;595;p126"/>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596" name="Google Shape;596;p126"/>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597" name="Google Shape;597;p126"/>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ur Journey 1">
  <p:cSld name="Our Journey 1">
    <p:spTree>
      <p:nvGrpSpPr>
        <p:cNvPr id="598" name="Shape 598"/>
        <p:cNvGrpSpPr/>
        <p:nvPr/>
      </p:nvGrpSpPr>
      <p:grpSpPr>
        <a:xfrm>
          <a:off x="0" y="0"/>
          <a:ext cx="0" cy="0"/>
          <a:chOff x="0" y="0"/>
          <a:chExt cx="0" cy="0"/>
        </a:xfrm>
      </p:grpSpPr>
      <p:sp>
        <p:nvSpPr>
          <p:cNvPr id="599" name="Google Shape;599;p127"/>
          <p:cNvSpPr txBox="1"/>
          <p:nvPr/>
        </p:nvSpPr>
        <p:spPr>
          <a:xfrm>
            <a:off x="4396800" y="809464"/>
            <a:ext cx="3398400" cy="5078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700"/>
              <a:buFont typeface="Arial"/>
              <a:buNone/>
            </a:pPr>
            <a:r>
              <a:rPr b="0" i="0" lang="es-ES" sz="2700" u="none" cap="none" strike="noStrike">
                <a:solidFill>
                  <a:schemeClr val="dk2"/>
                </a:solidFill>
                <a:latin typeface="Montserrat Medium"/>
                <a:ea typeface="Montserrat Medium"/>
                <a:cs typeface="Montserrat Medium"/>
                <a:sym typeface="Montserrat Medium"/>
              </a:rPr>
              <a:t>OUR TIMELINE</a:t>
            </a:r>
            <a:endParaRPr b="0" i="0" sz="1400" u="none" cap="none" strike="noStrike">
              <a:solidFill>
                <a:srgbClr val="000000"/>
              </a:solidFill>
              <a:latin typeface="Arial"/>
              <a:ea typeface="Arial"/>
              <a:cs typeface="Arial"/>
              <a:sym typeface="Arial"/>
            </a:endParaRPr>
          </a:p>
        </p:txBody>
      </p:sp>
      <p:cxnSp>
        <p:nvCxnSpPr>
          <p:cNvPr id="600" name="Google Shape;600;p127"/>
          <p:cNvCxnSpPr/>
          <p:nvPr/>
        </p:nvCxnSpPr>
        <p:spPr>
          <a:xfrm>
            <a:off x="2718910" y="3448776"/>
            <a:ext cx="9471503" cy="0"/>
          </a:xfrm>
          <a:prstGeom prst="straightConnector1">
            <a:avLst/>
          </a:prstGeom>
          <a:noFill/>
          <a:ln cap="flat" cmpd="sng" w="9525">
            <a:solidFill>
              <a:srgbClr val="D8D8D8"/>
            </a:solidFill>
            <a:prstDash val="solid"/>
            <a:miter lim="800000"/>
            <a:headEnd len="sm" w="sm" type="none"/>
            <a:tailEnd len="sm" w="sm" type="none"/>
          </a:ln>
        </p:spPr>
      </p:cxnSp>
      <p:sp>
        <p:nvSpPr>
          <p:cNvPr id="601" name="Google Shape;601;p127"/>
          <p:cNvSpPr/>
          <p:nvPr/>
        </p:nvSpPr>
        <p:spPr>
          <a:xfrm>
            <a:off x="2102383" y="2832249"/>
            <a:ext cx="1233055" cy="1233055"/>
          </a:xfrm>
          <a:prstGeom prst="ellipse">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Calibri"/>
              <a:ea typeface="Calibri"/>
              <a:cs typeface="Calibri"/>
              <a:sym typeface="Calibri"/>
            </a:endParaRPr>
          </a:p>
        </p:txBody>
      </p:sp>
      <p:sp>
        <p:nvSpPr>
          <p:cNvPr id="602" name="Google Shape;602;p127"/>
          <p:cNvSpPr/>
          <p:nvPr/>
        </p:nvSpPr>
        <p:spPr>
          <a:xfrm>
            <a:off x="5969765" y="3362570"/>
            <a:ext cx="172412" cy="172412"/>
          </a:xfrm>
          <a:prstGeom prst="ellipse">
            <a:avLst/>
          </a:prstGeom>
          <a:solidFill>
            <a:srgbClr val="91639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Calibri"/>
              <a:ea typeface="Calibri"/>
              <a:cs typeface="Calibri"/>
              <a:sym typeface="Calibri"/>
            </a:endParaRPr>
          </a:p>
        </p:txBody>
      </p:sp>
      <p:sp>
        <p:nvSpPr>
          <p:cNvPr id="603" name="Google Shape;603;p127"/>
          <p:cNvSpPr/>
          <p:nvPr/>
        </p:nvSpPr>
        <p:spPr>
          <a:xfrm>
            <a:off x="9383674" y="3362570"/>
            <a:ext cx="172412" cy="172412"/>
          </a:xfrm>
          <a:prstGeom prst="ellipse">
            <a:avLst/>
          </a:prstGeom>
          <a:solidFill>
            <a:srgbClr val="76C0B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Calibri"/>
              <a:ea typeface="Calibri"/>
              <a:cs typeface="Calibri"/>
              <a:sym typeface="Calibri"/>
            </a:endParaRPr>
          </a:p>
        </p:txBody>
      </p:sp>
      <p:sp>
        <p:nvSpPr>
          <p:cNvPr id="604" name="Google Shape;604;p127"/>
          <p:cNvSpPr/>
          <p:nvPr/>
        </p:nvSpPr>
        <p:spPr>
          <a:xfrm>
            <a:off x="4956904" y="3803693"/>
            <a:ext cx="2198135" cy="23083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rPr b="0" i="0" lang="es-ES" sz="900" u="none" cap="none" strike="noStrike">
                <a:solidFill>
                  <a:schemeClr val="dk2"/>
                </a:solidFill>
                <a:latin typeface="Montserrat Medium"/>
                <a:ea typeface="Montserrat Medium"/>
                <a:cs typeface="Montserrat Medium"/>
                <a:sym typeface="Montserrat Medium"/>
              </a:rPr>
              <a:t>Your Title</a:t>
            </a:r>
            <a:endParaRPr b="0" i="0" sz="1400" u="none" cap="none" strike="noStrike">
              <a:solidFill>
                <a:srgbClr val="000000"/>
              </a:solidFill>
              <a:latin typeface="Arial"/>
              <a:ea typeface="Arial"/>
              <a:cs typeface="Arial"/>
              <a:sym typeface="Arial"/>
            </a:endParaRPr>
          </a:p>
        </p:txBody>
      </p:sp>
      <p:sp>
        <p:nvSpPr>
          <p:cNvPr id="605" name="Google Shape;605;p127"/>
          <p:cNvSpPr/>
          <p:nvPr/>
        </p:nvSpPr>
        <p:spPr>
          <a:xfrm>
            <a:off x="8370812" y="1818770"/>
            <a:ext cx="2198135" cy="23083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rPr b="0" i="0" lang="es-ES" sz="900" u="none" cap="none" strike="noStrike">
                <a:solidFill>
                  <a:schemeClr val="dk2"/>
                </a:solidFill>
                <a:latin typeface="Montserrat Medium"/>
                <a:ea typeface="Montserrat Medium"/>
                <a:cs typeface="Montserrat Medium"/>
                <a:sym typeface="Montserrat Medium"/>
              </a:rPr>
              <a:t>Your Title</a:t>
            </a:r>
            <a:endParaRPr b="0" i="0" sz="1400" u="none" cap="none" strike="noStrike">
              <a:solidFill>
                <a:srgbClr val="000000"/>
              </a:solidFill>
              <a:latin typeface="Arial"/>
              <a:ea typeface="Arial"/>
              <a:cs typeface="Arial"/>
              <a:sym typeface="Arial"/>
            </a:endParaRPr>
          </a:p>
        </p:txBody>
      </p:sp>
      <p:sp>
        <p:nvSpPr>
          <p:cNvPr id="606" name="Google Shape;606;p127"/>
          <p:cNvSpPr txBox="1"/>
          <p:nvPr>
            <p:ph idx="1" type="body"/>
          </p:nvPr>
        </p:nvSpPr>
        <p:spPr>
          <a:xfrm>
            <a:off x="464195" y="444299"/>
            <a:ext cx="5113283"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7" name="Google Shape;607;p127"/>
          <p:cNvSpPr txBox="1"/>
          <p:nvPr>
            <p:ph idx="2" type="body"/>
          </p:nvPr>
        </p:nvSpPr>
        <p:spPr>
          <a:xfrm>
            <a:off x="4785825" y="4220738"/>
            <a:ext cx="2506226"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000"/>
              <a:buNone/>
              <a:defRPr b="0" i="0" sz="20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8" name="Google Shape;608;p127"/>
          <p:cNvSpPr txBox="1"/>
          <p:nvPr>
            <p:ph idx="3" type="body"/>
          </p:nvPr>
        </p:nvSpPr>
        <p:spPr>
          <a:xfrm>
            <a:off x="8216766" y="1608539"/>
            <a:ext cx="2506226"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000"/>
              <a:buNone/>
              <a:defRPr b="0" i="0" sz="20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9" name="Google Shape;609;p127"/>
          <p:cNvSpPr txBox="1"/>
          <p:nvPr>
            <p:ph idx="4" type="body"/>
          </p:nvPr>
        </p:nvSpPr>
        <p:spPr>
          <a:xfrm>
            <a:off x="2102383" y="3228214"/>
            <a:ext cx="1233055" cy="441123"/>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0" i="0" sz="2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0" name="Google Shape;610;p127"/>
          <p:cNvSpPr txBox="1"/>
          <p:nvPr>
            <p:ph idx="5" type="body"/>
          </p:nvPr>
        </p:nvSpPr>
        <p:spPr>
          <a:xfrm>
            <a:off x="4785825" y="2823339"/>
            <a:ext cx="2506226" cy="33505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916395"/>
              </a:buClr>
              <a:buSzPts val="2000"/>
              <a:buNone/>
              <a:defRPr b="0" i="0" sz="2000">
                <a:solidFill>
                  <a:srgbClr val="916395"/>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1" name="Google Shape;611;p127"/>
          <p:cNvSpPr txBox="1"/>
          <p:nvPr>
            <p:ph idx="6" type="body"/>
          </p:nvPr>
        </p:nvSpPr>
        <p:spPr>
          <a:xfrm>
            <a:off x="8216766" y="3843245"/>
            <a:ext cx="2506226" cy="33505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76C0B5"/>
              </a:buClr>
              <a:buSzPts val="2000"/>
              <a:buNone/>
              <a:defRPr b="0" i="0" sz="2000">
                <a:solidFill>
                  <a:srgbClr val="76C0B5"/>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612" name="Google Shape;612;p127"/>
          <p:cNvPicPr preferRelativeResize="0"/>
          <p:nvPr/>
        </p:nvPicPr>
        <p:blipFill rotWithShape="1">
          <a:blip r:embed="rId2">
            <a:alphaModFix amt="48000"/>
          </a:blip>
          <a:srcRect b="83247" l="-26772" r="-5883" t="-4018"/>
          <a:stretch/>
        </p:blipFill>
        <p:spPr>
          <a:xfrm>
            <a:off x="-815415" y="5718931"/>
            <a:ext cx="5564883" cy="1181829"/>
          </a:xfrm>
          <a:prstGeom prst="rect">
            <a:avLst/>
          </a:prstGeom>
          <a:noFill/>
          <a:ln>
            <a:noFill/>
          </a:ln>
        </p:spPr>
      </p:pic>
      <p:grpSp>
        <p:nvGrpSpPr>
          <p:cNvPr id="613" name="Google Shape;613;p127"/>
          <p:cNvGrpSpPr/>
          <p:nvPr/>
        </p:nvGrpSpPr>
        <p:grpSpPr>
          <a:xfrm>
            <a:off x="389965" y="6092742"/>
            <a:ext cx="3144242" cy="374574"/>
            <a:chOff x="301128" y="6151084"/>
            <a:chExt cx="3144242" cy="374574"/>
          </a:xfrm>
        </p:grpSpPr>
        <p:pic>
          <p:nvPicPr>
            <p:cNvPr descr="Shape&#10;&#10;Description automatically generated with medium confidence" id="614" name="Google Shape;614;p127"/>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615" name="Google Shape;615;p127"/>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616" name="Google Shape;616;p127"/>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ur Journey 2">
  <p:cSld name="Our Journey 2">
    <p:spTree>
      <p:nvGrpSpPr>
        <p:cNvPr id="617" name="Shape 617"/>
        <p:cNvGrpSpPr/>
        <p:nvPr/>
      </p:nvGrpSpPr>
      <p:grpSpPr>
        <a:xfrm>
          <a:off x="0" y="0"/>
          <a:ext cx="0" cy="0"/>
          <a:chOff x="0" y="0"/>
          <a:chExt cx="0" cy="0"/>
        </a:xfrm>
      </p:grpSpPr>
      <p:cxnSp>
        <p:nvCxnSpPr>
          <p:cNvPr id="618" name="Google Shape;618;p128"/>
          <p:cNvCxnSpPr/>
          <p:nvPr/>
        </p:nvCxnSpPr>
        <p:spPr>
          <a:xfrm>
            <a:off x="1588" y="3448776"/>
            <a:ext cx="12188825" cy="0"/>
          </a:xfrm>
          <a:prstGeom prst="straightConnector1">
            <a:avLst/>
          </a:prstGeom>
          <a:noFill/>
          <a:ln cap="flat" cmpd="sng" w="9525">
            <a:solidFill>
              <a:srgbClr val="D8D8D8"/>
            </a:solidFill>
            <a:prstDash val="solid"/>
            <a:miter lim="800000"/>
            <a:headEnd len="sm" w="sm" type="none"/>
            <a:tailEnd len="sm" w="sm" type="none"/>
          </a:ln>
        </p:spPr>
      </p:cxnSp>
      <p:sp>
        <p:nvSpPr>
          <p:cNvPr id="619" name="Google Shape;619;p128"/>
          <p:cNvSpPr/>
          <p:nvPr/>
        </p:nvSpPr>
        <p:spPr>
          <a:xfrm>
            <a:off x="6040275" y="3362570"/>
            <a:ext cx="172412" cy="172412"/>
          </a:xfrm>
          <a:prstGeom prst="ellipse">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Calibri"/>
              <a:ea typeface="Calibri"/>
              <a:cs typeface="Calibri"/>
              <a:sym typeface="Calibri"/>
            </a:endParaRPr>
          </a:p>
        </p:txBody>
      </p:sp>
      <p:sp>
        <p:nvSpPr>
          <p:cNvPr id="620" name="Google Shape;620;p128"/>
          <p:cNvSpPr/>
          <p:nvPr/>
        </p:nvSpPr>
        <p:spPr>
          <a:xfrm>
            <a:off x="2626366" y="3362571"/>
            <a:ext cx="172412" cy="172412"/>
          </a:xfrm>
          <a:prstGeom prst="ellipse">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Calibri"/>
              <a:ea typeface="Calibri"/>
              <a:cs typeface="Calibri"/>
              <a:sym typeface="Calibri"/>
            </a:endParaRPr>
          </a:p>
        </p:txBody>
      </p:sp>
      <p:sp>
        <p:nvSpPr>
          <p:cNvPr id="621" name="Google Shape;621;p128"/>
          <p:cNvSpPr/>
          <p:nvPr/>
        </p:nvSpPr>
        <p:spPr>
          <a:xfrm>
            <a:off x="5027413" y="1818770"/>
            <a:ext cx="2198135" cy="23083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rPr b="0" i="0" lang="es-ES" sz="900" u="none" cap="none" strike="noStrike">
                <a:solidFill>
                  <a:schemeClr val="dk2"/>
                </a:solidFill>
                <a:latin typeface="Montserrat Medium"/>
                <a:ea typeface="Montserrat Medium"/>
                <a:cs typeface="Montserrat Medium"/>
                <a:sym typeface="Montserrat Medium"/>
              </a:rPr>
              <a:t>Your Title</a:t>
            </a:r>
            <a:endParaRPr b="0" i="0" sz="1400" u="none" cap="none" strike="noStrike">
              <a:solidFill>
                <a:srgbClr val="000000"/>
              </a:solidFill>
              <a:latin typeface="Arial"/>
              <a:ea typeface="Arial"/>
              <a:cs typeface="Arial"/>
              <a:sym typeface="Arial"/>
            </a:endParaRPr>
          </a:p>
        </p:txBody>
      </p:sp>
      <p:sp>
        <p:nvSpPr>
          <p:cNvPr id="622" name="Google Shape;622;p128"/>
          <p:cNvSpPr/>
          <p:nvPr/>
        </p:nvSpPr>
        <p:spPr>
          <a:xfrm>
            <a:off x="9393224" y="3362571"/>
            <a:ext cx="172412" cy="172412"/>
          </a:xfrm>
          <a:prstGeom prst="ellipse">
            <a:avLst/>
          </a:prstGeom>
          <a:solidFill>
            <a:srgbClr val="79527B">
              <a:alpha val="8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Calibri"/>
              <a:ea typeface="Calibri"/>
              <a:cs typeface="Calibri"/>
              <a:sym typeface="Calibri"/>
            </a:endParaRPr>
          </a:p>
        </p:txBody>
      </p:sp>
      <p:sp>
        <p:nvSpPr>
          <p:cNvPr id="623" name="Google Shape;623;p128"/>
          <p:cNvSpPr txBox="1"/>
          <p:nvPr>
            <p:ph idx="1" type="body"/>
          </p:nvPr>
        </p:nvSpPr>
        <p:spPr>
          <a:xfrm>
            <a:off x="1459184" y="4206951"/>
            <a:ext cx="2506226"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000"/>
              <a:buNone/>
              <a:defRPr b="0" i="0" sz="20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4" name="Google Shape;624;p128"/>
          <p:cNvSpPr txBox="1"/>
          <p:nvPr>
            <p:ph idx="2" type="body"/>
          </p:nvPr>
        </p:nvSpPr>
        <p:spPr>
          <a:xfrm>
            <a:off x="4890125" y="1594752"/>
            <a:ext cx="2506226"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000"/>
              <a:buNone/>
              <a:defRPr b="0" i="0" sz="20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5" name="Google Shape;625;p128"/>
          <p:cNvSpPr txBox="1"/>
          <p:nvPr>
            <p:ph idx="3" type="body"/>
          </p:nvPr>
        </p:nvSpPr>
        <p:spPr>
          <a:xfrm>
            <a:off x="8223426" y="4210067"/>
            <a:ext cx="2506226"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000"/>
              <a:buNone/>
              <a:defRPr b="0" i="0" sz="20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6" name="Google Shape;626;p128"/>
          <p:cNvSpPr txBox="1"/>
          <p:nvPr>
            <p:ph idx="4" type="body"/>
          </p:nvPr>
        </p:nvSpPr>
        <p:spPr>
          <a:xfrm>
            <a:off x="1459184" y="2837148"/>
            <a:ext cx="2506226" cy="33505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81D1C5"/>
              </a:buClr>
              <a:buSzPts val="2000"/>
              <a:buNone/>
              <a:defRPr b="0" i="0" sz="2000">
                <a:solidFill>
                  <a:srgbClr val="81D1C5"/>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7" name="Google Shape;627;p128"/>
          <p:cNvSpPr txBox="1"/>
          <p:nvPr>
            <p:ph idx="5" type="body"/>
          </p:nvPr>
        </p:nvSpPr>
        <p:spPr>
          <a:xfrm>
            <a:off x="4890125" y="3857054"/>
            <a:ext cx="2506226" cy="33505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F27954"/>
              </a:buClr>
              <a:buSzPts val="2000"/>
              <a:buNone/>
              <a:defRPr b="0" i="0" sz="2000">
                <a:solidFill>
                  <a:srgbClr val="F27954"/>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8" name="Google Shape;628;p128"/>
          <p:cNvSpPr txBox="1"/>
          <p:nvPr>
            <p:ph idx="6" type="body"/>
          </p:nvPr>
        </p:nvSpPr>
        <p:spPr>
          <a:xfrm>
            <a:off x="8223426" y="2825658"/>
            <a:ext cx="2506226" cy="33505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79527B"/>
              </a:buClr>
              <a:buSzPts val="2000"/>
              <a:buNone/>
              <a:defRPr b="0" i="0" sz="2000">
                <a:solidFill>
                  <a:srgbClr val="79527B"/>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629" name="Google Shape;629;p128"/>
          <p:cNvPicPr preferRelativeResize="0"/>
          <p:nvPr/>
        </p:nvPicPr>
        <p:blipFill rotWithShape="1">
          <a:blip r:embed="rId2">
            <a:alphaModFix amt="48000"/>
          </a:blip>
          <a:srcRect b="83247" l="-26772" r="-5883" t="-4018"/>
          <a:stretch/>
        </p:blipFill>
        <p:spPr>
          <a:xfrm>
            <a:off x="2588587" y="5666155"/>
            <a:ext cx="5564883" cy="1181829"/>
          </a:xfrm>
          <a:prstGeom prst="rect">
            <a:avLst/>
          </a:prstGeom>
          <a:noFill/>
          <a:ln>
            <a:noFill/>
          </a:ln>
        </p:spPr>
      </p:pic>
      <p:grpSp>
        <p:nvGrpSpPr>
          <p:cNvPr id="630" name="Google Shape;630;p128"/>
          <p:cNvGrpSpPr/>
          <p:nvPr/>
        </p:nvGrpSpPr>
        <p:grpSpPr>
          <a:xfrm>
            <a:off x="4480947" y="6257070"/>
            <a:ext cx="3144242" cy="374574"/>
            <a:chOff x="301128" y="6151084"/>
            <a:chExt cx="3144242" cy="374574"/>
          </a:xfrm>
        </p:grpSpPr>
        <p:pic>
          <p:nvPicPr>
            <p:cNvPr descr="Shape&#10;&#10;Description automatically generated with medium confidence" id="631" name="Google Shape;631;p128"/>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632" name="Google Shape;632;p128"/>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633" name="Google Shape;633;p128"/>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ur Journey 3">
  <p:cSld name="Our Journey 3">
    <p:spTree>
      <p:nvGrpSpPr>
        <p:cNvPr id="634" name="Shape 634"/>
        <p:cNvGrpSpPr/>
        <p:nvPr/>
      </p:nvGrpSpPr>
      <p:grpSpPr>
        <a:xfrm>
          <a:off x="0" y="0"/>
          <a:ext cx="0" cy="0"/>
          <a:chOff x="0" y="0"/>
          <a:chExt cx="0" cy="0"/>
        </a:xfrm>
      </p:grpSpPr>
      <p:grpSp>
        <p:nvGrpSpPr>
          <p:cNvPr id="635" name="Google Shape;635;p129"/>
          <p:cNvGrpSpPr/>
          <p:nvPr/>
        </p:nvGrpSpPr>
        <p:grpSpPr>
          <a:xfrm flipH="1">
            <a:off x="-87112" y="2832249"/>
            <a:ext cx="10088030" cy="1233055"/>
            <a:chOff x="4201590" y="5664497"/>
            <a:chExt cx="20176060" cy="2466109"/>
          </a:xfrm>
        </p:grpSpPr>
        <p:cxnSp>
          <p:nvCxnSpPr>
            <p:cNvPr id="636" name="Google Shape;636;p129"/>
            <p:cNvCxnSpPr/>
            <p:nvPr/>
          </p:nvCxnSpPr>
          <p:spPr>
            <a:xfrm>
              <a:off x="5434644" y="6897551"/>
              <a:ext cx="18943006" cy="0"/>
            </a:xfrm>
            <a:prstGeom prst="straightConnector1">
              <a:avLst/>
            </a:prstGeom>
            <a:noFill/>
            <a:ln cap="flat" cmpd="sng" w="9525">
              <a:solidFill>
                <a:srgbClr val="D8D8D8"/>
              </a:solidFill>
              <a:prstDash val="solid"/>
              <a:miter lim="800000"/>
              <a:headEnd len="sm" w="sm" type="none"/>
              <a:tailEnd len="sm" w="sm" type="none"/>
            </a:ln>
          </p:spPr>
        </p:cxnSp>
        <p:sp>
          <p:nvSpPr>
            <p:cNvPr id="637" name="Google Shape;637;p129"/>
            <p:cNvSpPr/>
            <p:nvPr/>
          </p:nvSpPr>
          <p:spPr>
            <a:xfrm>
              <a:off x="4201590" y="5664497"/>
              <a:ext cx="2466109" cy="2466109"/>
            </a:xfrm>
            <a:prstGeom prst="ellipse">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Calibri"/>
                <a:ea typeface="Calibri"/>
                <a:cs typeface="Calibri"/>
                <a:sym typeface="Calibri"/>
              </a:endParaRPr>
            </a:p>
          </p:txBody>
        </p:sp>
        <p:sp>
          <p:nvSpPr>
            <p:cNvPr id="638" name="Google Shape;638;p129"/>
            <p:cNvSpPr/>
            <p:nvPr/>
          </p:nvSpPr>
          <p:spPr>
            <a:xfrm>
              <a:off x="11936354" y="6725140"/>
              <a:ext cx="344824" cy="344824"/>
            </a:xfrm>
            <a:prstGeom prst="ellipse">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Calibri"/>
                <a:ea typeface="Calibri"/>
                <a:cs typeface="Calibri"/>
                <a:sym typeface="Calibri"/>
              </a:endParaRPr>
            </a:p>
          </p:txBody>
        </p:sp>
        <p:sp>
          <p:nvSpPr>
            <p:cNvPr id="639" name="Google Shape;639;p129"/>
            <p:cNvSpPr/>
            <p:nvPr/>
          </p:nvSpPr>
          <p:spPr>
            <a:xfrm>
              <a:off x="18764171" y="6725140"/>
              <a:ext cx="344824" cy="344824"/>
            </a:xfrm>
            <a:prstGeom prst="ellipse">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Calibri"/>
                <a:ea typeface="Calibri"/>
                <a:cs typeface="Calibri"/>
                <a:sym typeface="Calibri"/>
              </a:endParaRPr>
            </a:p>
          </p:txBody>
        </p:sp>
      </p:grpSp>
      <p:sp>
        <p:nvSpPr>
          <p:cNvPr id="640" name="Google Shape;640;p129"/>
          <p:cNvSpPr txBox="1"/>
          <p:nvPr>
            <p:ph idx="1" type="body"/>
          </p:nvPr>
        </p:nvSpPr>
        <p:spPr>
          <a:xfrm>
            <a:off x="1474900" y="1617548"/>
            <a:ext cx="2506226"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000"/>
              <a:buNone/>
              <a:defRPr b="0" i="0" sz="20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1" name="Google Shape;641;p129"/>
          <p:cNvSpPr txBox="1"/>
          <p:nvPr>
            <p:ph idx="2" type="body"/>
          </p:nvPr>
        </p:nvSpPr>
        <p:spPr>
          <a:xfrm>
            <a:off x="4808201" y="4232863"/>
            <a:ext cx="2506226"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000"/>
              <a:buNone/>
              <a:defRPr b="0" i="0" sz="20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2" name="Google Shape;642;p129"/>
          <p:cNvSpPr txBox="1"/>
          <p:nvPr>
            <p:ph idx="3" type="body"/>
          </p:nvPr>
        </p:nvSpPr>
        <p:spPr>
          <a:xfrm>
            <a:off x="8767864" y="3228214"/>
            <a:ext cx="1233055" cy="441123"/>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0" i="0" sz="2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3" name="Google Shape;643;p129"/>
          <p:cNvSpPr txBox="1"/>
          <p:nvPr>
            <p:ph idx="4" type="body"/>
          </p:nvPr>
        </p:nvSpPr>
        <p:spPr>
          <a:xfrm>
            <a:off x="1466515" y="3842694"/>
            <a:ext cx="2506226" cy="33505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81D1C5"/>
              </a:buClr>
              <a:buSzPts val="2000"/>
              <a:buNone/>
              <a:defRPr b="0" i="0" sz="2000">
                <a:solidFill>
                  <a:srgbClr val="81D1C5"/>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4" name="Google Shape;644;p129"/>
          <p:cNvSpPr txBox="1"/>
          <p:nvPr>
            <p:ph idx="5" type="body"/>
          </p:nvPr>
        </p:nvSpPr>
        <p:spPr>
          <a:xfrm>
            <a:off x="4808201" y="2797420"/>
            <a:ext cx="2506226" cy="33505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F27954"/>
              </a:buClr>
              <a:buSzPts val="2000"/>
              <a:buNone/>
              <a:defRPr b="0" i="0" sz="2000">
                <a:solidFill>
                  <a:srgbClr val="F27954"/>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645" name="Google Shape;645;p129"/>
          <p:cNvPicPr preferRelativeResize="0"/>
          <p:nvPr/>
        </p:nvPicPr>
        <p:blipFill rotWithShape="1">
          <a:blip r:embed="rId2">
            <a:alphaModFix amt="48000"/>
          </a:blip>
          <a:srcRect b="83247" l="-26772" r="-5883" t="-4018"/>
          <a:stretch/>
        </p:blipFill>
        <p:spPr>
          <a:xfrm>
            <a:off x="6572759" y="5676171"/>
            <a:ext cx="5564883" cy="1181829"/>
          </a:xfrm>
          <a:prstGeom prst="rect">
            <a:avLst/>
          </a:prstGeom>
          <a:noFill/>
          <a:ln>
            <a:noFill/>
          </a:ln>
        </p:spPr>
      </p:pic>
      <p:grpSp>
        <p:nvGrpSpPr>
          <p:cNvPr id="646" name="Google Shape;646;p129"/>
          <p:cNvGrpSpPr/>
          <p:nvPr/>
        </p:nvGrpSpPr>
        <p:grpSpPr>
          <a:xfrm>
            <a:off x="8448790" y="6057987"/>
            <a:ext cx="3144242" cy="374574"/>
            <a:chOff x="301128" y="6151084"/>
            <a:chExt cx="3144242" cy="374574"/>
          </a:xfrm>
        </p:grpSpPr>
        <p:pic>
          <p:nvPicPr>
            <p:cNvPr descr="Shape&#10;&#10;Description automatically generated with medium confidence" id="647" name="Google Shape;647;p129"/>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648" name="Google Shape;648;p129"/>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649" name="Google Shape;649;p129"/>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text box">
  <p:cSld name="2 column text box">
    <p:spTree>
      <p:nvGrpSpPr>
        <p:cNvPr id="650" name="Shape 650"/>
        <p:cNvGrpSpPr/>
        <p:nvPr/>
      </p:nvGrpSpPr>
      <p:grpSpPr>
        <a:xfrm>
          <a:off x="0" y="0"/>
          <a:ext cx="0" cy="0"/>
          <a:chOff x="0" y="0"/>
          <a:chExt cx="0" cy="0"/>
        </a:xfrm>
      </p:grpSpPr>
      <p:sp>
        <p:nvSpPr>
          <p:cNvPr id="651" name="Google Shape;651;p130"/>
          <p:cNvSpPr/>
          <p:nvPr/>
        </p:nvSpPr>
        <p:spPr>
          <a:xfrm>
            <a:off x="0" y="482371"/>
            <a:ext cx="6113604" cy="2855598"/>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52" name="Google Shape;652;p130"/>
          <p:cNvSpPr/>
          <p:nvPr/>
        </p:nvSpPr>
        <p:spPr>
          <a:xfrm>
            <a:off x="6113604" y="482371"/>
            <a:ext cx="6113604" cy="2855598"/>
          </a:xfrm>
          <a:prstGeom prst="rect">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53" name="Google Shape;653;p130"/>
          <p:cNvSpPr txBox="1"/>
          <p:nvPr>
            <p:ph idx="1" type="body"/>
          </p:nvPr>
        </p:nvSpPr>
        <p:spPr>
          <a:xfrm>
            <a:off x="633715" y="3843119"/>
            <a:ext cx="4957908" cy="1680348"/>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0"/>
              </a:spcBef>
              <a:spcAft>
                <a:spcPts val="0"/>
              </a:spcAft>
              <a:buClr>
                <a:srgbClr val="000000"/>
              </a:buClr>
              <a:buSzPts val="2400"/>
              <a:buNone/>
              <a:defRPr b="0" i="0" sz="2400">
                <a:solidFill>
                  <a:srgbClr val="000000"/>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4" name="Google Shape;654;p130"/>
          <p:cNvSpPr txBox="1"/>
          <p:nvPr>
            <p:ph idx="2" type="body"/>
          </p:nvPr>
        </p:nvSpPr>
        <p:spPr>
          <a:xfrm>
            <a:off x="633715" y="2505507"/>
            <a:ext cx="4957908"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5" name="Google Shape;655;p130"/>
          <p:cNvSpPr txBox="1"/>
          <p:nvPr>
            <p:ph idx="3" type="body"/>
          </p:nvPr>
        </p:nvSpPr>
        <p:spPr>
          <a:xfrm>
            <a:off x="6420771" y="2543263"/>
            <a:ext cx="4957908"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6" name="Google Shape;656;p130"/>
          <p:cNvSpPr txBox="1"/>
          <p:nvPr>
            <p:ph idx="4" type="body"/>
          </p:nvPr>
        </p:nvSpPr>
        <p:spPr>
          <a:xfrm>
            <a:off x="6691452" y="3843119"/>
            <a:ext cx="4957908" cy="1680348"/>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0"/>
              </a:spcBef>
              <a:spcAft>
                <a:spcPts val="0"/>
              </a:spcAft>
              <a:buClr>
                <a:srgbClr val="000000"/>
              </a:buClr>
              <a:buSzPts val="2400"/>
              <a:buNone/>
              <a:defRPr b="0" i="0" sz="2400">
                <a:solidFill>
                  <a:srgbClr val="000000"/>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2 column text box">
  <p:cSld name="2_2 column text box">
    <p:spTree>
      <p:nvGrpSpPr>
        <p:cNvPr id="657" name="Shape 657"/>
        <p:cNvGrpSpPr/>
        <p:nvPr/>
      </p:nvGrpSpPr>
      <p:grpSpPr>
        <a:xfrm>
          <a:off x="0" y="0"/>
          <a:ext cx="0" cy="0"/>
          <a:chOff x="0" y="0"/>
          <a:chExt cx="0" cy="0"/>
        </a:xfrm>
      </p:grpSpPr>
      <p:sp>
        <p:nvSpPr>
          <p:cNvPr id="658" name="Google Shape;658;p131"/>
          <p:cNvSpPr/>
          <p:nvPr/>
        </p:nvSpPr>
        <p:spPr>
          <a:xfrm>
            <a:off x="-17604" y="3188167"/>
            <a:ext cx="6113604" cy="3110478"/>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59" name="Google Shape;659;p131"/>
          <p:cNvSpPr/>
          <p:nvPr/>
        </p:nvSpPr>
        <p:spPr>
          <a:xfrm>
            <a:off x="6078396" y="3186394"/>
            <a:ext cx="6113604" cy="3110478"/>
          </a:xfrm>
          <a:prstGeom prst="rect">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60" name="Google Shape;660;p131"/>
          <p:cNvSpPr txBox="1"/>
          <p:nvPr>
            <p:ph idx="1" type="body"/>
          </p:nvPr>
        </p:nvSpPr>
        <p:spPr>
          <a:xfrm>
            <a:off x="542640" y="3437880"/>
            <a:ext cx="4957908"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1" name="Google Shape;661;p131"/>
          <p:cNvSpPr txBox="1"/>
          <p:nvPr>
            <p:ph idx="2" type="body"/>
          </p:nvPr>
        </p:nvSpPr>
        <p:spPr>
          <a:xfrm>
            <a:off x="6547488" y="3437968"/>
            <a:ext cx="4957908"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2" name="Google Shape;662;p131"/>
          <p:cNvSpPr txBox="1"/>
          <p:nvPr>
            <p:ph idx="3" type="body"/>
          </p:nvPr>
        </p:nvSpPr>
        <p:spPr>
          <a:xfrm>
            <a:off x="542640" y="4182278"/>
            <a:ext cx="4957908" cy="1680348"/>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0"/>
              </a:spcBef>
              <a:spcAft>
                <a:spcPts val="0"/>
              </a:spcAft>
              <a:buClr>
                <a:srgbClr val="000000"/>
              </a:buClr>
              <a:buSzPts val="2400"/>
              <a:buNone/>
              <a:defRPr b="0" i="0" sz="2400">
                <a:solidFill>
                  <a:srgbClr val="000000"/>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3" name="Google Shape;663;p131"/>
          <p:cNvSpPr txBox="1"/>
          <p:nvPr>
            <p:ph idx="4" type="body"/>
          </p:nvPr>
        </p:nvSpPr>
        <p:spPr>
          <a:xfrm>
            <a:off x="6547488" y="4182278"/>
            <a:ext cx="4957908" cy="1680348"/>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0"/>
              </a:spcBef>
              <a:spcAft>
                <a:spcPts val="0"/>
              </a:spcAft>
              <a:buClr>
                <a:srgbClr val="000000"/>
              </a:buClr>
              <a:buSzPts val="2400"/>
              <a:buNone/>
              <a:defRPr b="0" i="0" sz="2400">
                <a:solidFill>
                  <a:srgbClr val="000000"/>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4" name="Google Shape;664;p131"/>
          <p:cNvSpPr/>
          <p:nvPr/>
        </p:nvSpPr>
        <p:spPr>
          <a:xfrm>
            <a:off x="2785887" y="330796"/>
            <a:ext cx="6571622" cy="2855598"/>
          </a:xfrm>
          <a:prstGeom prst="rect">
            <a:avLst/>
          </a:prstGeom>
          <a:solidFill>
            <a:srgbClr val="3AA09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65" name="Google Shape;665;p131"/>
          <p:cNvSpPr txBox="1"/>
          <p:nvPr>
            <p:ph idx="5" type="body"/>
          </p:nvPr>
        </p:nvSpPr>
        <p:spPr>
          <a:xfrm>
            <a:off x="3490686" y="582370"/>
            <a:ext cx="4957908"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6" name="Google Shape;666;p131"/>
          <p:cNvSpPr txBox="1"/>
          <p:nvPr>
            <p:ph idx="6" type="body"/>
          </p:nvPr>
        </p:nvSpPr>
        <p:spPr>
          <a:xfrm>
            <a:off x="3490686" y="1326680"/>
            <a:ext cx="4957908" cy="1680348"/>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0"/>
              </a:spcBef>
              <a:spcAft>
                <a:spcPts val="0"/>
              </a:spcAft>
              <a:buClr>
                <a:srgbClr val="000000"/>
              </a:buClr>
              <a:buSzPts val="2400"/>
              <a:buNone/>
              <a:defRPr b="0" i="0" sz="2400">
                <a:solidFill>
                  <a:srgbClr val="000000"/>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2 column text box">
  <p:cSld name="3_2 column text box">
    <p:spTree>
      <p:nvGrpSpPr>
        <p:cNvPr id="667" name="Shape 667"/>
        <p:cNvGrpSpPr/>
        <p:nvPr/>
      </p:nvGrpSpPr>
      <p:grpSpPr>
        <a:xfrm>
          <a:off x="0" y="0"/>
          <a:ext cx="0" cy="0"/>
          <a:chOff x="0" y="0"/>
          <a:chExt cx="0" cy="0"/>
        </a:xfrm>
      </p:grpSpPr>
      <p:sp>
        <p:nvSpPr>
          <p:cNvPr id="668" name="Google Shape;668;p132"/>
          <p:cNvSpPr/>
          <p:nvPr/>
        </p:nvSpPr>
        <p:spPr>
          <a:xfrm>
            <a:off x="-26407" y="1314782"/>
            <a:ext cx="12209605" cy="1223933"/>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69" name="Google Shape;669;p132"/>
          <p:cNvSpPr/>
          <p:nvPr/>
        </p:nvSpPr>
        <p:spPr>
          <a:xfrm>
            <a:off x="-35208" y="2538715"/>
            <a:ext cx="12209604" cy="1223933"/>
          </a:xfrm>
          <a:prstGeom prst="rect">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70" name="Google Shape;670;p132"/>
          <p:cNvSpPr txBox="1"/>
          <p:nvPr>
            <p:ph idx="1" type="body"/>
          </p:nvPr>
        </p:nvSpPr>
        <p:spPr>
          <a:xfrm>
            <a:off x="542640" y="3437880"/>
            <a:ext cx="4957908"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1" name="Google Shape;671;p132"/>
          <p:cNvSpPr txBox="1"/>
          <p:nvPr>
            <p:ph idx="2" type="body"/>
          </p:nvPr>
        </p:nvSpPr>
        <p:spPr>
          <a:xfrm>
            <a:off x="6547488" y="3437968"/>
            <a:ext cx="4957908"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2" name="Google Shape;672;p132"/>
          <p:cNvSpPr txBox="1"/>
          <p:nvPr>
            <p:ph idx="3" type="body"/>
          </p:nvPr>
        </p:nvSpPr>
        <p:spPr>
          <a:xfrm>
            <a:off x="542640" y="4182278"/>
            <a:ext cx="4957908" cy="1680348"/>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0"/>
              </a:spcBef>
              <a:spcAft>
                <a:spcPts val="0"/>
              </a:spcAft>
              <a:buClr>
                <a:srgbClr val="000000"/>
              </a:buClr>
              <a:buSzPts val="2400"/>
              <a:buNone/>
              <a:defRPr b="0" i="0" sz="2400">
                <a:solidFill>
                  <a:srgbClr val="000000"/>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3" name="Google Shape;673;p132"/>
          <p:cNvSpPr txBox="1"/>
          <p:nvPr>
            <p:ph idx="4" type="body"/>
          </p:nvPr>
        </p:nvSpPr>
        <p:spPr>
          <a:xfrm>
            <a:off x="6547488" y="4182278"/>
            <a:ext cx="4957908" cy="1680348"/>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0"/>
              </a:spcBef>
              <a:spcAft>
                <a:spcPts val="0"/>
              </a:spcAft>
              <a:buClr>
                <a:srgbClr val="000000"/>
              </a:buClr>
              <a:buSzPts val="2400"/>
              <a:buNone/>
              <a:defRPr b="0" i="0" sz="2400">
                <a:solidFill>
                  <a:srgbClr val="000000"/>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4" name="Google Shape;674;p132"/>
          <p:cNvSpPr/>
          <p:nvPr/>
        </p:nvSpPr>
        <p:spPr>
          <a:xfrm>
            <a:off x="-17604" y="1"/>
            <a:ext cx="12192000" cy="1326680"/>
          </a:xfrm>
          <a:prstGeom prst="rect">
            <a:avLst/>
          </a:prstGeom>
          <a:solidFill>
            <a:srgbClr val="3AA09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75" name="Google Shape;675;p132"/>
          <p:cNvSpPr txBox="1"/>
          <p:nvPr>
            <p:ph idx="5" type="body"/>
          </p:nvPr>
        </p:nvSpPr>
        <p:spPr>
          <a:xfrm>
            <a:off x="3490686" y="582370"/>
            <a:ext cx="4957908"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6" name="Google Shape;676;p132"/>
          <p:cNvSpPr txBox="1"/>
          <p:nvPr>
            <p:ph idx="6" type="body"/>
          </p:nvPr>
        </p:nvSpPr>
        <p:spPr>
          <a:xfrm>
            <a:off x="3490686" y="1326680"/>
            <a:ext cx="4957908" cy="1680348"/>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0"/>
              </a:spcBef>
              <a:spcAft>
                <a:spcPts val="0"/>
              </a:spcAft>
              <a:buClr>
                <a:srgbClr val="000000"/>
              </a:buClr>
              <a:buSzPts val="2400"/>
              <a:buNone/>
              <a:defRPr b="0" i="0" sz="2400">
                <a:solidFill>
                  <a:srgbClr val="000000"/>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7" name="Google Shape;677;p132"/>
          <p:cNvSpPr/>
          <p:nvPr/>
        </p:nvSpPr>
        <p:spPr>
          <a:xfrm>
            <a:off x="-35210" y="5077429"/>
            <a:ext cx="12209605" cy="1223933"/>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78" name="Google Shape;678;p132"/>
          <p:cNvSpPr txBox="1"/>
          <p:nvPr>
            <p:ph idx="7" type="body"/>
          </p:nvPr>
        </p:nvSpPr>
        <p:spPr>
          <a:xfrm>
            <a:off x="533837" y="7944925"/>
            <a:ext cx="4957908" cy="1680348"/>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0"/>
              </a:spcBef>
              <a:spcAft>
                <a:spcPts val="0"/>
              </a:spcAft>
              <a:buClr>
                <a:srgbClr val="000000"/>
              </a:buClr>
              <a:buSzPts val="2400"/>
              <a:buNone/>
              <a:defRPr b="0" i="0" sz="2400">
                <a:solidFill>
                  <a:srgbClr val="000000"/>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9" name="Google Shape;679;p132"/>
          <p:cNvSpPr txBox="1"/>
          <p:nvPr>
            <p:ph idx="8" type="body"/>
          </p:nvPr>
        </p:nvSpPr>
        <p:spPr>
          <a:xfrm>
            <a:off x="6538685" y="7944925"/>
            <a:ext cx="4957908" cy="1680348"/>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0"/>
              </a:spcBef>
              <a:spcAft>
                <a:spcPts val="0"/>
              </a:spcAft>
              <a:buClr>
                <a:srgbClr val="000000"/>
              </a:buClr>
              <a:buSzPts val="2400"/>
              <a:buNone/>
              <a:defRPr b="0" i="0" sz="2400">
                <a:solidFill>
                  <a:srgbClr val="000000"/>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0" name="Google Shape;680;p132"/>
          <p:cNvSpPr/>
          <p:nvPr/>
        </p:nvSpPr>
        <p:spPr>
          <a:xfrm>
            <a:off x="-26407" y="3762648"/>
            <a:ext cx="12192000" cy="1326680"/>
          </a:xfrm>
          <a:prstGeom prst="rect">
            <a:avLst/>
          </a:prstGeom>
          <a:solidFill>
            <a:srgbClr val="3AA09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81" name="Google Shape;681;p132"/>
          <p:cNvSpPr txBox="1"/>
          <p:nvPr>
            <p:ph idx="9" type="body"/>
          </p:nvPr>
        </p:nvSpPr>
        <p:spPr>
          <a:xfrm>
            <a:off x="3481883" y="4345017"/>
            <a:ext cx="4957908"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2" name="Google Shape;682;p132"/>
          <p:cNvSpPr/>
          <p:nvPr/>
        </p:nvSpPr>
        <p:spPr>
          <a:xfrm>
            <a:off x="-35208" y="5630052"/>
            <a:ext cx="12209604" cy="1223933"/>
          </a:xfrm>
          <a:prstGeom prst="rect">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alendar graph">
  <p:cSld name="2_Calendar graph">
    <p:spTree>
      <p:nvGrpSpPr>
        <p:cNvPr id="683" name="Shape 683"/>
        <p:cNvGrpSpPr/>
        <p:nvPr/>
      </p:nvGrpSpPr>
      <p:grpSpPr>
        <a:xfrm>
          <a:off x="0" y="0"/>
          <a:ext cx="0" cy="0"/>
          <a:chOff x="0" y="0"/>
          <a:chExt cx="0" cy="0"/>
        </a:xfrm>
      </p:grpSpPr>
      <p:grpSp>
        <p:nvGrpSpPr>
          <p:cNvPr id="684" name="Google Shape;684;p133"/>
          <p:cNvGrpSpPr/>
          <p:nvPr/>
        </p:nvGrpSpPr>
        <p:grpSpPr>
          <a:xfrm>
            <a:off x="10764" y="1467720"/>
            <a:ext cx="12181235" cy="4632645"/>
            <a:chOff x="0" y="4738255"/>
            <a:chExt cx="15877308" cy="5292436"/>
          </a:xfrm>
        </p:grpSpPr>
        <p:sp>
          <p:nvSpPr>
            <p:cNvPr id="685" name="Google Shape;685;p133"/>
            <p:cNvSpPr/>
            <p:nvPr/>
          </p:nvSpPr>
          <p:spPr>
            <a:xfrm>
              <a:off x="0" y="4738255"/>
              <a:ext cx="5292436" cy="5292436"/>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86" name="Google Shape;686;p133"/>
            <p:cNvSpPr/>
            <p:nvPr/>
          </p:nvSpPr>
          <p:spPr>
            <a:xfrm>
              <a:off x="5292436" y="4738255"/>
              <a:ext cx="5292436" cy="5292436"/>
            </a:xfrm>
            <a:prstGeom prst="rect">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87" name="Google Shape;687;p133"/>
            <p:cNvSpPr/>
            <p:nvPr/>
          </p:nvSpPr>
          <p:spPr>
            <a:xfrm>
              <a:off x="10584872" y="4738255"/>
              <a:ext cx="5292436" cy="5292436"/>
            </a:xfrm>
            <a:prstGeom prst="rect">
              <a:avLst/>
            </a:prstGeom>
            <a:solidFill>
              <a:srgbClr val="3AA09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688" name="Google Shape;688;p133"/>
          <p:cNvSpPr txBox="1"/>
          <p:nvPr>
            <p:ph idx="1" type="body"/>
          </p:nvPr>
        </p:nvSpPr>
        <p:spPr>
          <a:xfrm>
            <a:off x="4804220" y="2556374"/>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9" name="Google Shape;689;p133"/>
          <p:cNvSpPr txBox="1"/>
          <p:nvPr>
            <p:ph idx="2" type="body"/>
          </p:nvPr>
        </p:nvSpPr>
        <p:spPr>
          <a:xfrm>
            <a:off x="4808503" y="1925021"/>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0" name="Google Shape;690;p133"/>
          <p:cNvSpPr txBox="1"/>
          <p:nvPr>
            <p:ph idx="3" type="body"/>
          </p:nvPr>
        </p:nvSpPr>
        <p:spPr>
          <a:xfrm>
            <a:off x="4832724" y="3414879"/>
            <a:ext cx="3024340" cy="177894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1" name="Google Shape;691;p133"/>
          <p:cNvSpPr txBox="1"/>
          <p:nvPr>
            <p:ph idx="4" type="body"/>
          </p:nvPr>
        </p:nvSpPr>
        <p:spPr>
          <a:xfrm>
            <a:off x="1748498" y="2559470"/>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2" name="Google Shape;692;p133"/>
          <p:cNvSpPr txBox="1"/>
          <p:nvPr>
            <p:ph idx="5" type="body"/>
          </p:nvPr>
        </p:nvSpPr>
        <p:spPr>
          <a:xfrm>
            <a:off x="1752781" y="1928117"/>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3" name="Google Shape;693;p133"/>
          <p:cNvSpPr txBox="1"/>
          <p:nvPr>
            <p:ph idx="6" type="body"/>
          </p:nvPr>
        </p:nvSpPr>
        <p:spPr>
          <a:xfrm>
            <a:off x="1777002" y="3417975"/>
            <a:ext cx="3024340" cy="177894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4" name="Google Shape;694;p133"/>
          <p:cNvSpPr txBox="1"/>
          <p:nvPr>
            <p:ph idx="7" type="body"/>
          </p:nvPr>
        </p:nvSpPr>
        <p:spPr>
          <a:xfrm>
            <a:off x="7818267" y="2546155"/>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5" name="Google Shape;695;p133"/>
          <p:cNvSpPr txBox="1"/>
          <p:nvPr>
            <p:ph idx="8" type="body"/>
          </p:nvPr>
        </p:nvSpPr>
        <p:spPr>
          <a:xfrm>
            <a:off x="7822550" y="1914802"/>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6" name="Google Shape;696;p133"/>
          <p:cNvSpPr txBox="1"/>
          <p:nvPr>
            <p:ph idx="9" type="body"/>
          </p:nvPr>
        </p:nvSpPr>
        <p:spPr>
          <a:xfrm>
            <a:off x="7846771" y="3404660"/>
            <a:ext cx="3024340" cy="177894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7" name="Google Shape;697;p133"/>
          <p:cNvSpPr txBox="1"/>
          <p:nvPr>
            <p:ph idx="13" type="body"/>
          </p:nvPr>
        </p:nvSpPr>
        <p:spPr>
          <a:xfrm>
            <a:off x="10764" y="446202"/>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698" name="Google Shape;698;p133"/>
          <p:cNvPicPr preferRelativeResize="0"/>
          <p:nvPr/>
        </p:nvPicPr>
        <p:blipFill rotWithShape="1">
          <a:blip r:embed="rId2">
            <a:alphaModFix amt="48000"/>
          </a:blip>
          <a:srcRect b="83247" l="-26772" r="-5883" t="-4018"/>
          <a:stretch/>
        </p:blipFill>
        <p:spPr>
          <a:xfrm>
            <a:off x="2588587" y="5666155"/>
            <a:ext cx="5564883" cy="1181829"/>
          </a:xfrm>
          <a:prstGeom prst="rect">
            <a:avLst/>
          </a:prstGeom>
          <a:noFill/>
          <a:ln>
            <a:noFill/>
          </a:ln>
        </p:spPr>
      </p:pic>
      <p:grpSp>
        <p:nvGrpSpPr>
          <p:cNvPr id="699" name="Google Shape;699;p133"/>
          <p:cNvGrpSpPr/>
          <p:nvPr/>
        </p:nvGrpSpPr>
        <p:grpSpPr>
          <a:xfrm>
            <a:off x="4480947" y="6257070"/>
            <a:ext cx="3144242" cy="374574"/>
            <a:chOff x="301128" y="6151084"/>
            <a:chExt cx="3144242" cy="374574"/>
          </a:xfrm>
        </p:grpSpPr>
        <p:pic>
          <p:nvPicPr>
            <p:cNvPr descr="Shape&#10;&#10;Description automatically generated with medium confidence" id="700" name="Google Shape;700;p133"/>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701" name="Google Shape;701;p133"/>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702" name="Google Shape;702;p133"/>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alendar graph">
  <p:cSld name="4_Calendar graph">
    <p:spTree>
      <p:nvGrpSpPr>
        <p:cNvPr id="703" name="Shape 703"/>
        <p:cNvGrpSpPr/>
        <p:nvPr/>
      </p:nvGrpSpPr>
      <p:grpSpPr>
        <a:xfrm>
          <a:off x="0" y="0"/>
          <a:ext cx="0" cy="0"/>
          <a:chOff x="0" y="0"/>
          <a:chExt cx="0" cy="0"/>
        </a:xfrm>
      </p:grpSpPr>
      <p:grpSp>
        <p:nvGrpSpPr>
          <p:cNvPr id="704" name="Google Shape;704;p134"/>
          <p:cNvGrpSpPr/>
          <p:nvPr/>
        </p:nvGrpSpPr>
        <p:grpSpPr>
          <a:xfrm>
            <a:off x="10764" y="1467720"/>
            <a:ext cx="12181235" cy="5129369"/>
            <a:chOff x="0" y="4738255"/>
            <a:chExt cx="15877308" cy="5292436"/>
          </a:xfrm>
        </p:grpSpPr>
        <p:sp>
          <p:nvSpPr>
            <p:cNvPr id="705" name="Google Shape;705;p134"/>
            <p:cNvSpPr/>
            <p:nvPr/>
          </p:nvSpPr>
          <p:spPr>
            <a:xfrm>
              <a:off x="0" y="4738255"/>
              <a:ext cx="5292436" cy="5292436"/>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06" name="Google Shape;706;p134"/>
            <p:cNvSpPr/>
            <p:nvPr/>
          </p:nvSpPr>
          <p:spPr>
            <a:xfrm>
              <a:off x="5292436" y="4738255"/>
              <a:ext cx="5292436" cy="5292436"/>
            </a:xfrm>
            <a:prstGeom prst="rect">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07" name="Google Shape;707;p134"/>
            <p:cNvSpPr/>
            <p:nvPr/>
          </p:nvSpPr>
          <p:spPr>
            <a:xfrm>
              <a:off x="10584872" y="4738255"/>
              <a:ext cx="5292436" cy="5292436"/>
            </a:xfrm>
            <a:prstGeom prst="rect">
              <a:avLst/>
            </a:prstGeom>
            <a:solidFill>
              <a:srgbClr val="3AA09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708" name="Google Shape;708;p134"/>
          <p:cNvSpPr txBox="1"/>
          <p:nvPr>
            <p:ph idx="1" type="body"/>
          </p:nvPr>
        </p:nvSpPr>
        <p:spPr>
          <a:xfrm>
            <a:off x="4804220" y="2556374"/>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09" name="Google Shape;709;p134"/>
          <p:cNvSpPr txBox="1"/>
          <p:nvPr>
            <p:ph idx="2" type="body"/>
          </p:nvPr>
        </p:nvSpPr>
        <p:spPr>
          <a:xfrm>
            <a:off x="4808503" y="1925021"/>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0" name="Google Shape;710;p134"/>
          <p:cNvSpPr txBox="1"/>
          <p:nvPr>
            <p:ph idx="3" type="body"/>
          </p:nvPr>
        </p:nvSpPr>
        <p:spPr>
          <a:xfrm>
            <a:off x="4832724" y="3414879"/>
            <a:ext cx="3024340" cy="177894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1" name="Google Shape;711;p134"/>
          <p:cNvSpPr txBox="1"/>
          <p:nvPr>
            <p:ph idx="4" type="body"/>
          </p:nvPr>
        </p:nvSpPr>
        <p:spPr>
          <a:xfrm>
            <a:off x="1748498" y="2559470"/>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2" name="Google Shape;712;p134"/>
          <p:cNvSpPr txBox="1"/>
          <p:nvPr>
            <p:ph idx="5" type="body"/>
          </p:nvPr>
        </p:nvSpPr>
        <p:spPr>
          <a:xfrm>
            <a:off x="1752781" y="1928117"/>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3" name="Google Shape;713;p134"/>
          <p:cNvSpPr txBox="1"/>
          <p:nvPr>
            <p:ph idx="6" type="body"/>
          </p:nvPr>
        </p:nvSpPr>
        <p:spPr>
          <a:xfrm>
            <a:off x="1777002" y="3417975"/>
            <a:ext cx="3024340" cy="177894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4" name="Google Shape;714;p134"/>
          <p:cNvSpPr txBox="1"/>
          <p:nvPr>
            <p:ph idx="7" type="body"/>
          </p:nvPr>
        </p:nvSpPr>
        <p:spPr>
          <a:xfrm>
            <a:off x="7818267" y="2546155"/>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5" name="Google Shape;715;p134"/>
          <p:cNvSpPr txBox="1"/>
          <p:nvPr>
            <p:ph idx="8" type="body"/>
          </p:nvPr>
        </p:nvSpPr>
        <p:spPr>
          <a:xfrm>
            <a:off x="7822550" y="1914802"/>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6" name="Google Shape;716;p134"/>
          <p:cNvSpPr txBox="1"/>
          <p:nvPr>
            <p:ph idx="9" type="body"/>
          </p:nvPr>
        </p:nvSpPr>
        <p:spPr>
          <a:xfrm>
            <a:off x="7846771" y="3404660"/>
            <a:ext cx="3024340" cy="177894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7" name="Google Shape;717;p134"/>
          <p:cNvSpPr txBox="1"/>
          <p:nvPr>
            <p:ph idx="13" type="body"/>
          </p:nvPr>
        </p:nvSpPr>
        <p:spPr>
          <a:xfrm>
            <a:off x="10764" y="446202"/>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718" name="Google Shape;718;p134"/>
          <p:cNvPicPr preferRelativeResize="0"/>
          <p:nvPr/>
        </p:nvPicPr>
        <p:blipFill rotWithShape="1">
          <a:blip r:embed="rId2">
            <a:alphaModFix amt="48000"/>
          </a:blip>
          <a:srcRect b="83247" l="-26772" r="-5883" t="-4018"/>
          <a:stretch/>
        </p:blipFill>
        <p:spPr>
          <a:xfrm>
            <a:off x="2588587" y="5666155"/>
            <a:ext cx="5564883" cy="1181829"/>
          </a:xfrm>
          <a:prstGeom prst="rect">
            <a:avLst/>
          </a:prstGeom>
          <a:noFill/>
          <a:ln>
            <a:noFill/>
          </a:ln>
        </p:spPr>
      </p:pic>
      <p:grpSp>
        <p:nvGrpSpPr>
          <p:cNvPr id="719" name="Google Shape;719;p134"/>
          <p:cNvGrpSpPr/>
          <p:nvPr/>
        </p:nvGrpSpPr>
        <p:grpSpPr>
          <a:xfrm>
            <a:off x="4480947" y="6257070"/>
            <a:ext cx="3144242" cy="374574"/>
            <a:chOff x="301128" y="6151084"/>
            <a:chExt cx="3144242" cy="374574"/>
          </a:xfrm>
        </p:grpSpPr>
        <p:pic>
          <p:nvPicPr>
            <p:cNvPr descr="Shape&#10;&#10;Description automatically generated with medium confidence" id="720" name="Google Shape;720;p134"/>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721" name="Google Shape;721;p134"/>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722" name="Google Shape;722;p134"/>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point icon graph">
  <p:cSld name="3 point icon graph">
    <p:spTree>
      <p:nvGrpSpPr>
        <p:cNvPr id="723" name="Shape 723"/>
        <p:cNvGrpSpPr/>
        <p:nvPr/>
      </p:nvGrpSpPr>
      <p:grpSpPr>
        <a:xfrm>
          <a:off x="0" y="0"/>
          <a:ext cx="0" cy="0"/>
          <a:chOff x="0" y="0"/>
          <a:chExt cx="0" cy="0"/>
        </a:xfrm>
      </p:grpSpPr>
      <p:sp>
        <p:nvSpPr>
          <p:cNvPr id="724" name="Google Shape;724;p135"/>
          <p:cNvSpPr/>
          <p:nvPr/>
        </p:nvSpPr>
        <p:spPr>
          <a:xfrm>
            <a:off x="2214760" y="1397635"/>
            <a:ext cx="1521426" cy="2214649"/>
          </a:xfrm>
          <a:custGeom>
            <a:rect b="b" l="l" r="r" t="t"/>
            <a:pathLst>
              <a:path extrusionOk="0" h="1330" w="914">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79527B"/>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725" name="Google Shape;725;p135"/>
          <p:cNvSpPr/>
          <p:nvPr/>
        </p:nvSpPr>
        <p:spPr>
          <a:xfrm>
            <a:off x="2257859" y="1439070"/>
            <a:ext cx="1433560" cy="1433557"/>
          </a:xfrm>
          <a:custGeom>
            <a:rect b="b" l="l" r="r" t="t"/>
            <a:pathLst>
              <a:path extrusionOk="0" h="473" w="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79527B"/>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726" name="Google Shape;726;p135"/>
          <p:cNvSpPr/>
          <p:nvPr/>
        </p:nvSpPr>
        <p:spPr>
          <a:xfrm>
            <a:off x="5337787" y="1443935"/>
            <a:ext cx="1519759" cy="2214649"/>
          </a:xfrm>
          <a:custGeom>
            <a:rect b="b" l="l" r="r" t="t"/>
            <a:pathLst>
              <a:path extrusionOk="0" h="1330" w="913">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81D1C5"/>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727" name="Google Shape;727;p135"/>
          <p:cNvSpPr/>
          <p:nvPr/>
        </p:nvSpPr>
        <p:spPr>
          <a:xfrm>
            <a:off x="5379220" y="1485370"/>
            <a:ext cx="1433560" cy="1433557"/>
          </a:xfrm>
          <a:custGeom>
            <a:rect b="b" l="l" r="r" t="t"/>
            <a:pathLst>
              <a:path extrusionOk="0" h="473" w="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59C3B4"/>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728" name="Google Shape;728;p135"/>
          <p:cNvSpPr/>
          <p:nvPr/>
        </p:nvSpPr>
        <p:spPr>
          <a:xfrm>
            <a:off x="8734778" y="1450185"/>
            <a:ext cx="1521426" cy="2214649"/>
          </a:xfrm>
          <a:custGeom>
            <a:rect b="b" l="l" r="r" t="t"/>
            <a:pathLst>
              <a:path extrusionOk="0" h="1330" w="914">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F27954"/>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729" name="Google Shape;729;p135"/>
          <p:cNvSpPr/>
          <p:nvPr/>
        </p:nvSpPr>
        <p:spPr>
          <a:xfrm>
            <a:off x="8781896" y="1491620"/>
            <a:ext cx="1430522" cy="1433557"/>
          </a:xfrm>
          <a:custGeom>
            <a:rect b="b" l="l" r="r" t="t"/>
            <a:pathLst>
              <a:path extrusionOk="0" h="473" w="472">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F27954"/>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730" name="Google Shape;730;p135"/>
          <p:cNvSpPr txBox="1"/>
          <p:nvPr>
            <p:ph idx="1" type="body"/>
          </p:nvPr>
        </p:nvSpPr>
        <p:spPr>
          <a:xfrm>
            <a:off x="1945657" y="4003505"/>
            <a:ext cx="2061046" cy="170688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31" name="Google Shape;731;p135"/>
          <p:cNvSpPr txBox="1"/>
          <p:nvPr>
            <p:ph idx="2" type="body"/>
          </p:nvPr>
        </p:nvSpPr>
        <p:spPr>
          <a:xfrm>
            <a:off x="5068119" y="4003505"/>
            <a:ext cx="2061046" cy="170688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000"/>
              <a:buNone/>
              <a:defRPr b="0" i="0" sz="2000">
                <a:solidFill>
                  <a:srgbClr val="595A59"/>
                </a:solidFill>
                <a:latin typeface="Montserrat"/>
                <a:ea typeface="Montserrat"/>
                <a:cs typeface="Montserrat"/>
                <a:sym typeface="Montserrat"/>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32" name="Google Shape;732;p135"/>
          <p:cNvSpPr txBox="1"/>
          <p:nvPr>
            <p:ph idx="3" type="body"/>
          </p:nvPr>
        </p:nvSpPr>
        <p:spPr>
          <a:xfrm>
            <a:off x="8468477" y="4003505"/>
            <a:ext cx="2061046" cy="170688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000"/>
              <a:buNone/>
              <a:defRPr b="0" i="0" sz="2000">
                <a:solidFill>
                  <a:srgbClr val="595A59"/>
                </a:solidFill>
                <a:latin typeface="Montserrat"/>
                <a:ea typeface="Montserrat"/>
                <a:cs typeface="Montserrat"/>
                <a:sym typeface="Montserrat"/>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33" name="Google Shape;733;p135"/>
          <p:cNvSpPr txBox="1"/>
          <p:nvPr>
            <p:ph idx="4" type="body"/>
          </p:nvPr>
        </p:nvSpPr>
        <p:spPr>
          <a:xfrm>
            <a:off x="10764" y="446202"/>
            <a:ext cx="12181236" cy="66995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734" name="Google Shape;734;p135"/>
          <p:cNvPicPr preferRelativeResize="0"/>
          <p:nvPr/>
        </p:nvPicPr>
        <p:blipFill rotWithShape="1">
          <a:blip r:embed="rId2">
            <a:alphaModFix amt="48000"/>
          </a:blip>
          <a:srcRect b="83247" l="-26772" r="-5883" t="-4018"/>
          <a:stretch/>
        </p:blipFill>
        <p:spPr>
          <a:xfrm>
            <a:off x="2588587" y="5666155"/>
            <a:ext cx="5564883" cy="1181829"/>
          </a:xfrm>
          <a:prstGeom prst="rect">
            <a:avLst/>
          </a:prstGeom>
          <a:noFill/>
          <a:ln>
            <a:noFill/>
          </a:ln>
        </p:spPr>
      </p:pic>
      <p:grpSp>
        <p:nvGrpSpPr>
          <p:cNvPr id="735" name="Google Shape;735;p135"/>
          <p:cNvGrpSpPr/>
          <p:nvPr/>
        </p:nvGrpSpPr>
        <p:grpSpPr>
          <a:xfrm>
            <a:off x="4480947" y="6257070"/>
            <a:ext cx="3144242" cy="374574"/>
            <a:chOff x="301128" y="6151084"/>
            <a:chExt cx="3144242" cy="374574"/>
          </a:xfrm>
        </p:grpSpPr>
        <p:pic>
          <p:nvPicPr>
            <p:cNvPr descr="Shape&#10;&#10;Description automatically generated with medium confidence" id="736" name="Google Shape;736;p135"/>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737" name="Google Shape;737;p135"/>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738" name="Google Shape;738;p135"/>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 Orange">
  <p:cSld name="Divider Slide - Orange">
    <p:spTree>
      <p:nvGrpSpPr>
        <p:cNvPr id="76" name="Shape 76"/>
        <p:cNvGrpSpPr/>
        <p:nvPr/>
      </p:nvGrpSpPr>
      <p:grpSpPr>
        <a:xfrm>
          <a:off x="0" y="0"/>
          <a:ext cx="0" cy="0"/>
          <a:chOff x="0" y="0"/>
          <a:chExt cx="0" cy="0"/>
        </a:xfrm>
      </p:grpSpPr>
      <p:sp>
        <p:nvSpPr>
          <p:cNvPr id="77" name="Google Shape;77;p82"/>
          <p:cNvSpPr/>
          <p:nvPr/>
        </p:nvSpPr>
        <p:spPr>
          <a:xfrm>
            <a:off x="0" y="0"/>
            <a:ext cx="12192000" cy="5502729"/>
          </a:xfrm>
          <a:prstGeom prst="rect">
            <a:avLst/>
          </a:prstGeom>
          <a:solidFill>
            <a:srgbClr val="F27954"/>
          </a:solidFill>
          <a:ln>
            <a:noFill/>
          </a:ln>
        </p:spPr>
        <p:txBody>
          <a:bodyPr anchorCtr="0" anchor="ctr" bIns="45700" lIns="91425" spcFirstLastPara="1" rIns="91425" wrap="square" tIns="45700">
            <a:noAutofit/>
          </a:bodyPr>
          <a:lstStyle/>
          <a:p>
            <a:pPr indent="0" lvl="0" marL="900430" marR="878205" rtl="0" algn="r">
              <a:lnSpc>
                <a:spcPct val="200000"/>
              </a:lnSpc>
              <a:spcBef>
                <a:spcPts val="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p:txBody>
      </p:sp>
      <p:sp>
        <p:nvSpPr>
          <p:cNvPr id="78" name="Google Shape;78;p82"/>
          <p:cNvSpPr txBox="1"/>
          <p:nvPr>
            <p:ph idx="1" type="body"/>
          </p:nvPr>
        </p:nvSpPr>
        <p:spPr>
          <a:xfrm>
            <a:off x="666708" y="752638"/>
            <a:ext cx="4329835" cy="164766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300"/>
              </a:spcBef>
              <a:spcAft>
                <a:spcPts val="0"/>
              </a:spcAft>
              <a:buClr>
                <a:schemeClr val="lt1"/>
              </a:buClr>
              <a:buSzPts val="4800"/>
              <a:buNone/>
              <a:defRPr b="0" i="0" sz="48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79" name="Google Shape;79;p82"/>
          <p:cNvGrpSpPr/>
          <p:nvPr/>
        </p:nvGrpSpPr>
        <p:grpSpPr>
          <a:xfrm>
            <a:off x="8448790" y="6057987"/>
            <a:ext cx="3144242" cy="374574"/>
            <a:chOff x="301128" y="6151084"/>
            <a:chExt cx="3144242" cy="374574"/>
          </a:xfrm>
        </p:grpSpPr>
        <p:pic>
          <p:nvPicPr>
            <p:cNvPr descr="Shape&#10;&#10;Description automatically generated with medium confidence" id="80" name="Google Shape;80;p82"/>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81" name="Google Shape;81;p82"/>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82" name="Google Shape;82;p82"/>
            <p:cNvPicPr preferRelativeResize="0"/>
            <p:nvPr/>
          </p:nvPicPr>
          <p:blipFill rotWithShape="1">
            <a:blip r:embed="rId2">
              <a:alphaModFix/>
            </a:blip>
            <a:srcRect b="22083" l="81066" r="-422" t="46853"/>
            <a:stretch/>
          </p:blipFill>
          <p:spPr>
            <a:xfrm>
              <a:off x="2421327" y="6245274"/>
              <a:ext cx="1024043" cy="245829"/>
            </a:xfrm>
            <a:prstGeom prst="rect">
              <a:avLst/>
            </a:prstGeom>
            <a:noFill/>
            <a:ln>
              <a:noFill/>
            </a:ln>
          </p:spPr>
        </p:pic>
      </p:grpSp>
      <p:pic>
        <p:nvPicPr>
          <p:cNvPr descr="A black and white striped pattern&#10;&#10;Description automatically generated with medium confidence" id="83" name="Google Shape;83;p82"/>
          <p:cNvPicPr preferRelativeResize="0"/>
          <p:nvPr/>
        </p:nvPicPr>
        <p:blipFill rotWithShape="1">
          <a:blip r:embed="rId3">
            <a:alphaModFix/>
          </a:blip>
          <a:srcRect b="15673" l="-25172" r="18173" t="20705"/>
          <a:stretch/>
        </p:blipFill>
        <p:spPr>
          <a:xfrm>
            <a:off x="5333853" y="1227"/>
            <a:ext cx="6825554" cy="5501502"/>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point icon graph A">
  <p:cSld name="5 point icon graph A">
    <p:spTree>
      <p:nvGrpSpPr>
        <p:cNvPr id="739" name="Shape 739"/>
        <p:cNvGrpSpPr/>
        <p:nvPr/>
      </p:nvGrpSpPr>
      <p:grpSpPr>
        <a:xfrm>
          <a:off x="0" y="0"/>
          <a:ext cx="0" cy="0"/>
          <a:chOff x="0" y="0"/>
          <a:chExt cx="0" cy="0"/>
        </a:xfrm>
      </p:grpSpPr>
      <p:sp>
        <p:nvSpPr>
          <p:cNvPr id="740" name="Google Shape;740;p136"/>
          <p:cNvSpPr/>
          <p:nvPr/>
        </p:nvSpPr>
        <p:spPr>
          <a:xfrm>
            <a:off x="3184089" y="1773769"/>
            <a:ext cx="1521426" cy="2214649"/>
          </a:xfrm>
          <a:custGeom>
            <a:rect b="b" l="l" r="r" t="t"/>
            <a:pathLst>
              <a:path extrusionOk="0" h="1330" w="914">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916395"/>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741" name="Google Shape;741;p136"/>
          <p:cNvSpPr/>
          <p:nvPr/>
        </p:nvSpPr>
        <p:spPr>
          <a:xfrm>
            <a:off x="3227188" y="1773769"/>
            <a:ext cx="1433560" cy="1433557"/>
          </a:xfrm>
          <a:custGeom>
            <a:rect b="b" l="l" r="r" t="t"/>
            <a:pathLst>
              <a:path extrusionOk="0" h="473" w="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916395"/>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742" name="Google Shape;742;p136"/>
          <p:cNvSpPr/>
          <p:nvPr/>
        </p:nvSpPr>
        <p:spPr>
          <a:xfrm>
            <a:off x="5348401" y="1773769"/>
            <a:ext cx="1519759" cy="2214649"/>
          </a:xfrm>
          <a:custGeom>
            <a:rect b="b" l="l" r="r" t="t"/>
            <a:pathLst>
              <a:path extrusionOk="0" h="1330" w="913">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76C0B5"/>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743" name="Google Shape;743;p136"/>
          <p:cNvSpPr/>
          <p:nvPr/>
        </p:nvSpPr>
        <p:spPr>
          <a:xfrm>
            <a:off x="5389834" y="1773769"/>
            <a:ext cx="1433560" cy="1433557"/>
          </a:xfrm>
          <a:custGeom>
            <a:rect b="b" l="l" r="r" t="t"/>
            <a:pathLst>
              <a:path extrusionOk="0" h="473" w="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76C0B5"/>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744" name="Google Shape;744;p136"/>
          <p:cNvSpPr/>
          <p:nvPr/>
        </p:nvSpPr>
        <p:spPr>
          <a:xfrm>
            <a:off x="1019776" y="1773769"/>
            <a:ext cx="1521426" cy="2214649"/>
          </a:xfrm>
          <a:custGeom>
            <a:rect b="b" l="l" r="r" t="t"/>
            <a:pathLst>
              <a:path extrusionOk="0" h="1330" w="914">
                <a:moveTo>
                  <a:pt x="458" y="219"/>
                </a:moveTo>
                <a:cubicBezTo>
                  <a:pt x="327" y="219"/>
                  <a:pt x="222" y="325"/>
                  <a:pt x="222" y="455"/>
                </a:cubicBezTo>
                <a:cubicBezTo>
                  <a:pt x="222" y="587"/>
                  <a:pt x="327" y="692"/>
                  <a:pt x="458" y="692"/>
                </a:cubicBezTo>
                <a:cubicBezTo>
                  <a:pt x="587" y="692"/>
                  <a:pt x="694" y="587"/>
                  <a:pt x="694" y="455"/>
                </a:cubicBezTo>
                <a:cubicBezTo>
                  <a:pt x="694" y="325"/>
                  <a:pt x="587" y="219"/>
                  <a:pt x="458" y="219"/>
                </a:cubicBezTo>
                <a:close/>
                <a:moveTo>
                  <a:pt x="458" y="0"/>
                </a:moveTo>
                <a:cubicBezTo>
                  <a:pt x="710" y="0"/>
                  <a:pt x="914" y="203"/>
                  <a:pt x="914" y="455"/>
                </a:cubicBezTo>
                <a:cubicBezTo>
                  <a:pt x="914" y="705"/>
                  <a:pt x="714" y="907"/>
                  <a:pt x="466" y="913"/>
                </a:cubicBezTo>
                <a:lnTo>
                  <a:pt x="466" y="1276"/>
                </a:lnTo>
                <a:cubicBezTo>
                  <a:pt x="476" y="1280"/>
                  <a:pt x="485" y="1289"/>
                  <a:pt x="485" y="1303"/>
                </a:cubicBezTo>
                <a:cubicBezTo>
                  <a:pt x="485" y="1316"/>
                  <a:pt x="473" y="1330"/>
                  <a:pt x="458" y="1330"/>
                </a:cubicBezTo>
                <a:cubicBezTo>
                  <a:pt x="441" y="1330"/>
                  <a:pt x="429" y="1316"/>
                  <a:pt x="429" y="1303"/>
                </a:cubicBezTo>
                <a:cubicBezTo>
                  <a:pt x="429" y="1289"/>
                  <a:pt x="438" y="1280"/>
                  <a:pt x="448" y="1276"/>
                </a:cubicBezTo>
                <a:lnTo>
                  <a:pt x="448" y="913"/>
                </a:lnTo>
                <a:cubicBezTo>
                  <a:pt x="200" y="907"/>
                  <a:pt x="0" y="705"/>
                  <a:pt x="0" y="455"/>
                </a:cubicBezTo>
                <a:cubicBezTo>
                  <a:pt x="0" y="203"/>
                  <a:pt x="206" y="0"/>
                  <a:pt x="458" y="0"/>
                </a:cubicBezTo>
                <a:close/>
              </a:path>
            </a:pathLst>
          </a:custGeom>
          <a:solidFill>
            <a:srgbClr val="79527B"/>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745" name="Google Shape;745;p136"/>
          <p:cNvSpPr/>
          <p:nvPr/>
        </p:nvSpPr>
        <p:spPr>
          <a:xfrm>
            <a:off x="1066895" y="1773769"/>
            <a:ext cx="1430522" cy="1433557"/>
          </a:xfrm>
          <a:custGeom>
            <a:rect b="b" l="l" r="r" t="t"/>
            <a:pathLst>
              <a:path extrusionOk="0" h="473" w="472">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79527B"/>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746" name="Google Shape;746;p136"/>
          <p:cNvSpPr/>
          <p:nvPr/>
        </p:nvSpPr>
        <p:spPr>
          <a:xfrm>
            <a:off x="9675359" y="1773769"/>
            <a:ext cx="1518092" cy="2214649"/>
          </a:xfrm>
          <a:custGeom>
            <a:rect b="b" l="l" r="r" t="t"/>
            <a:pathLst>
              <a:path extrusionOk="0" h="1330" w="912">
                <a:moveTo>
                  <a:pt x="455" y="219"/>
                </a:moveTo>
                <a:cubicBezTo>
                  <a:pt x="326" y="219"/>
                  <a:pt x="219" y="325"/>
                  <a:pt x="219" y="455"/>
                </a:cubicBezTo>
                <a:cubicBezTo>
                  <a:pt x="219" y="587"/>
                  <a:pt x="326" y="692"/>
                  <a:pt x="455" y="692"/>
                </a:cubicBezTo>
                <a:cubicBezTo>
                  <a:pt x="586" y="692"/>
                  <a:pt x="692" y="587"/>
                  <a:pt x="692" y="455"/>
                </a:cubicBezTo>
                <a:cubicBezTo>
                  <a:pt x="692" y="325"/>
                  <a:pt x="586" y="219"/>
                  <a:pt x="455" y="219"/>
                </a:cubicBezTo>
                <a:close/>
                <a:moveTo>
                  <a:pt x="455" y="0"/>
                </a:moveTo>
                <a:cubicBezTo>
                  <a:pt x="708" y="0"/>
                  <a:pt x="912" y="203"/>
                  <a:pt x="912" y="455"/>
                </a:cubicBezTo>
                <a:cubicBezTo>
                  <a:pt x="912" y="705"/>
                  <a:pt x="713" y="907"/>
                  <a:pt x="465" y="913"/>
                </a:cubicBezTo>
                <a:lnTo>
                  <a:pt x="465" y="1276"/>
                </a:lnTo>
                <a:cubicBezTo>
                  <a:pt x="476" y="1280"/>
                  <a:pt x="483" y="1289"/>
                  <a:pt x="483" y="1303"/>
                </a:cubicBezTo>
                <a:cubicBezTo>
                  <a:pt x="483" y="1316"/>
                  <a:pt x="471" y="1330"/>
                  <a:pt x="455" y="1330"/>
                </a:cubicBezTo>
                <a:cubicBezTo>
                  <a:pt x="441" y="1330"/>
                  <a:pt x="428" y="1316"/>
                  <a:pt x="428" y="1303"/>
                </a:cubicBezTo>
                <a:cubicBezTo>
                  <a:pt x="428" y="1289"/>
                  <a:pt x="436" y="1280"/>
                  <a:pt x="447" y="1276"/>
                </a:cubicBezTo>
                <a:lnTo>
                  <a:pt x="447" y="913"/>
                </a:lnTo>
                <a:cubicBezTo>
                  <a:pt x="199" y="907"/>
                  <a:pt x="0" y="705"/>
                  <a:pt x="0" y="455"/>
                </a:cubicBezTo>
                <a:cubicBezTo>
                  <a:pt x="0" y="203"/>
                  <a:pt x="203" y="0"/>
                  <a:pt x="455" y="0"/>
                </a:cubicBezTo>
                <a:close/>
              </a:path>
            </a:pathLst>
          </a:custGeom>
          <a:solidFill>
            <a:srgbClr val="F27954"/>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747" name="Google Shape;747;p136"/>
          <p:cNvSpPr/>
          <p:nvPr/>
        </p:nvSpPr>
        <p:spPr>
          <a:xfrm>
            <a:off x="7511047" y="1773769"/>
            <a:ext cx="1521426" cy="2214649"/>
          </a:xfrm>
          <a:custGeom>
            <a:rect b="b" l="l" r="r" t="t"/>
            <a:pathLst>
              <a:path extrusionOk="0" h="1330" w="914">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81D1C5"/>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748" name="Google Shape;748;p136"/>
          <p:cNvSpPr/>
          <p:nvPr/>
        </p:nvSpPr>
        <p:spPr>
          <a:xfrm>
            <a:off x="7558165" y="1773769"/>
            <a:ext cx="1430522" cy="1433557"/>
          </a:xfrm>
          <a:custGeom>
            <a:rect b="b" l="l" r="r" t="t"/>
            <a:pathLst>
              <a:path extrusionOk="0" h="473" w="472">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81D1C5"/>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749" name="Google Shape;749;p136"/>
          <p:cNvSpPr txBox="1"/>
          <p:nvPr>
            <p:ph idx="1" type="body"/>
          </p:nvPr>
        </p:nvSpPr>
        <p:spPr>
          <a:xfrm>
            <a:off x="748973" y="4353360"/>
            <a:ext cx="2061046" cy="144232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0" name="Google Shape;750;p136"/>
          <p:cNvSpPr txBox="1"/>
          <p:nvPr>
            <p:ph idx="2" type="body"/>
          </p:nvPr>
        </p:nvSpPr>
        <p:spPr>
          <a:xfrm>
            <a:off x="2914986" y="4353360"/>
            <a:ext cx="2061046" cy="144232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1" name="Google Shape;751;p136"/>
          <p:cNvSpPr txBox="1"/>
          <p:nvPr>
            <p:ph idx="3" type="body"/>
          </p:nvPr>
        </p:nvSpPr>
        <p:spPr>
          <a:xfrm>
            <a:off x="5078733" y="4353360"/>
            <a:ext cx="2061046" cy="144232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2" name="Google Shape;752;p136"/>
          <p:cNvSpPr txBox="1"/>
          <p:nvPr>
            <p:ph idx="4" type="body"/>
          </p:nvPr>
        </p:nvSpPr>
        <p:spPr>
          <a:xfrm>
            <a:off x="7244746" y="4353360"/>
            <a:ext cx="2061046" cy="144232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3" name="Google Shape;753;p136"/>
          <p:cNvSpPr txBox="1"/>
          <p:nvPr>
            <p:ph idx="5" type="body"/>
          </p:nvPr>
        </p:nvSpPr>
        <p:spPr>
          <a:xfrm>
            <a:off x="9399324" y="4353360"/>
            <a:ext cx="2061046" cy="144232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4" name="Google Shape;754;p136"/>
          <p:cNvSpPr/>
          <p:nvPr/>
        </p:nvSpPr>
        <p:spPr>
          <a:xfrm>
            <a:off x="9714586" y="1773769"/>
            <a:ext cx="1430522" cy="1433557"/>
          </a:xfrm>
          <a:custGeom>
            <a:rect b="b" l="l" r="r" t="t"/>
            <a:pathLst>
              <a:path extrusionOk="0" h="473" w="472">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F27954"/>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755" name="Google Shape;755;p136"/>
          <p:cNvSpPr txBox="1"/>
          <p:nvPr>
            <p:ph idx="6" type="body"/>
          </p:nvPr>
        </p:nvSpPr>
        <p:spPr>
          <a:xfrm>
            <a:off x="10764" y="446202"/>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756" name="Google Shape;756;p136"/>
          <p:cNvPicPr preferRelativeResize="0"/>
          <p:nvPr/>
        </p:nvPicPr>
        <p:blipFill rotWithShape="1">
          <a:blip r:embed="rId2">
            <a:alphaModFix amt="48000"/>
          </a:blip>
          <a:srcRect b="83247" l="-26772" r="-5883" t="-4018"/>
          <a:stretch/>
        </p:blipFill>
        <p:spPr>
          <a:xfrm>
            <a:off x="2588587" y="5666155"/>
            <a:ext cx="5564883" cy="1181829"/>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point icon Graph B">
  <p:cSld name="5 point icon Graph B">
    <p:spTree>
      <p:nvGrpSpPr>
        <p:cNvPr id="757" name="Shape 757"/>
        <p:cNvGrpSpPr/>
        <p:nvPr/>
      </p:nvGrpSpPr>
      <p:grpSpPr>
        <a:xfrm>
          <a:off x="0" y="0"/>
          <a:ext cx="0" cy="0"/>
          <a:chOff x="0" y="0"/>
          <a:chExt cx="0" cy="0"/>
        </a:xfrm>
      </p:grpSpPr>
      <p:sp>
        <p:nvSpPr>
          <p:cNvPr id="758" name="Google Shape;758;p137"/>
          <p:cNvSpPr/>
          <p:nvPr/>
        </p:nvSpPr>
        <p:spPr>
          <a:xfrm>
            <a:off x="240391" y="2902370"/>
            <a:ext cx="2340880" cy="3197995"/>
          </a:xfrm>
          <a:custGeom>
            <a:rect b="b" l="l" r="r" t="t"/>
            <a:pathLst>
              <a:path extrusionOk="0" h="3719" w="3430">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59" name="Google Shape;759;p137"/>
          <p:cNvSpPr/>
          <p:nvPr/>
        </p:nvSpPr>
        <p:spPr>
          <a:xfrm>
            <a:off x="2719382" y="2902370"/>
            <a:ext cx="2174902" cy="3188489"/>
          </a:xfrm>
          <a:custGeom>
            <a:rect b="b" l="l" r="r" t="t"/>
            <a:pathLst>
              <a:path extrusionOk="0" h="3719" w="3421">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91639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60" name="Google Shape;760;p137"/>
          <p:cNvSpPr/>
          <p:nvPr/>
        </p:nvSpPr>
        <p:spPr>
          <a:xfrm>
            <a:off x="5104293" y="2902370"/>
            <a:ext cx="2131270" cy="3188489"/>
          </a:xfrm>
          <a:custGeom>
            <a:rect b="b" l="l" r="r" t="t"/>
            <a:pathLst>
              <a:path extrusionOk="0" h="3719" w="3428">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76C0B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61" name="Google Shape;761;p137"/>
          <p:cNvSpPr/>
          <p:nvPr/>
        </p:nvSpPr>
        <p:spPr>
          <a:xfrm>
            <a:off x="7366367" y="2902370"/>
            <a:ext cx="2244362" cy="3206449"/>
          </a:xfrm>
          <a:custGeom>
            <a:rect b="b" l="l" r="r" t="t"/>
            <a:pathLst>
              <a:path extrusionOk="0" h="3719" w="3422">
                <a:moveTo>
                  <a:pt x="3115" y="642"/>
                </a:moveTo>
                <a:lnTo>
                  <a:pt x="3115" y="642"/>
                </a:lnTo>
                <a:cubicBezTo>
                  <a:pt x="2105" y="642"/>
                  <a:pt x="2105" y="642"/>
                  <a:pt x="2105" y="642"/>
                </a:cubicBezTo>
                <a:cubicBezTo>
                  <a:pt x="1737" y="0"/>
                  <a:pt x="1737" y="0"/>
                  <a:pt x="1737" y="0"/>
                </a:cubicBezTo>
                <a:cubicBezTo>
                  <a:pt x="1362" y="642"/>
                  <a:pt x="1362" y="642"/>
                  <a:pt x="1362" y="642"/>
                </a:cubicBezTo>
                <a:cubicBezTo>
                  <a:pt x="299" y="642"/>
                  <a:pt x="299" y="642"/>
                  <a:pt x="299" y="642"/>
                </a:cubicBezTo>
                <a:cubicBezTo>
                  <a:pt x="130" y="642"/>
                  <a:pt x="0" y="780"/>
                  <a:pt x="0" y="948"/>
                </a:cubicBezTo>
                <a:cubicBezTo>
                  <a:pt x="0" y="3420"/>
                  <a:pt x="0" y="3420"/>
                  <a:pt x="0" y="3420"/>
                </a:cubicBezTo>
                <a:cubicBezTo>
                  <a:pt x="0" y="3588"/>
                  <a:pt x="130" y="3718"/>
                  <a:pt x="299" y="3718"/>
                </a:cubicBezTo>
                <a:cubicBezTo>
                  <a:pt x="3115" y="3718"/>
                  <a:pt x="3115" y="3718"/>
                  <a:pt x="3115" y="3718"/>
                </a:cubicBezTo>
                <a:cubicBezTo>
                  <a:pt x="3283" y="3718"/>
                  <a:pt x="3421" y="3588"/>
                  <a:pt x="3421" y="3420"/>
                </a:cubicBezTo>
                <a:cubicBezTo>
                  <a:pt x="3421" y="948"/>
                  <a:pt x="3421" y="948"/>
                  <a:pt x="3421" y="948"/>
                </a:cubicBezTo>
                <a:cubicBezTo>
                  <a:pt x="3421" y="780"/>
                  <a:pt x="3283" y="642"/>
                  <a:pt x="3115" y="642"/>
                </a:cubicBezTo>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62" name="Google Shape;762;p137"/>
          <p:cNvSpPr/>
          <p:nvPr/>
        </p:nvSpPr>
        <p:spPr>
          <a:xfrm>
            <a:off x="9793758" y="2884410"/>
            <a:ext cx="2244362" cy="3206449"/>
          </a:xfrm>
          <a:custGeom>
            <a:rect b="b" l="l" r="r" t="t"/>
            <a:pathLst>
              <a:path extrusionOk="0" h="3719" w="3429">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F27954">
              <a:alpha val="8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63" name="Google Shape;763;p137"/>
          <p:cNvSpPr txBox="1"/>
          <p:nvPr>
            <p:ph idx="1" type="body"/>
          </p:nvPr>
        </p:nvSpPr>
        <p:spPr>
          <a:xfrm>
            <a:off x="10764" y="446202"/>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4" name="Google Shape;764;p137"/>
          <p:cNvSpPr txBox="1"/>
          <p:nvPr>
            <p:ph idx="2" type="body"/>
          </p:nvPr>
        </p:nvSpPr>
        <p:spPr>
          <a:xfrm>
            <a:off x="414826" y="4757241"/>
            <a:ext cx="1903851"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5" name="Google Shape;765;p137"/>
          <p:cNvSpPr txBox="1"/>
          <p:nvPr>
            <p:ph idx="3" type="body"/>
          </p:nvPr>
        </p:nvSpPr>
        <p:spPr>
          <a:xfrm>
            <a:off x="2846121" y="4750991"/>
            <a:ext cx="1921263"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6" name="Google Shape;766;p137"/>
          <p:cNvSpPr txBox="1"/>
          <p:nvPr>
            <p:ph idx="4" type="body"/>
          </p:nvPr>
        </p:nvSpPr>
        <p:spPr>
          <a:xfrm>
            <a:off x="5225351" y="4742537"/>
            <a:ext cx="1908506"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7" name="Google Shape;767;p137"/>
          <p:cNvSpPr txBox="1"/>
          <p:nvPr>
            <p:ph idx="5" type="body"/>
          </p:nvPr>
        </p:nvSpPr>
        <p:spPr>
          <a:xfrm>
            <a:off x="7543460" y="4736287"/>
            <a:ext cx="1890175"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8" name="Google Shape;768;p137"/>
          <p:cNvSpPr txBox="1"/>
          <p:nvPr>
            <p:ph idx="6" type="body"/>
          </p:nvPr>
        </p:nvSpPr>
        <p:spPr>
          <a:xfrm>
            <a:off x="9955308" y="4733031"/>
            <a:ext cx="1921262"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769" name="Google Shape;769;p137"/>
          <p:cNvPicPr preferRelativeResize="0"/>
          <p:nvPr/>
        </p:nvPicPr>
        <p:blipFill rotWithShape="1">
          <a:blip r:embed="rId2">
            <a:alphaModFix amt="48000"/>
          </a:blip>
          <a:srcRect b="83247" l="-26772" r="-5883" t="-4018"/>
          <a:stretch/>
        </p:blipFill>
        <p:spPr>
          <a:xfrm>
            <a:off x="2588587" y="5666155"/>
            <a:ext cx="5564883" cy="1181829"/>
          </a:xfrm>
          <a:prstGeom prst="rect">
            <a:avLst/>
          </a:prstGeom>
          <a:noFill/>
          <a:ln>
            <a:noFill/>
          </a:ln>
        </p:spPr>
      </p:pic>
      <p:grpSp>
        <p:nvGrpSpPr>
          <p:cNvPr id="770" name="Google Shape;770;p137"/>
          <p:cNvGrpSpPr/>
          <p:nvPr/>
        </p:nvGrpSpPr>
        <p:grpSpPr>
          <a:xfrm>
            <a:off x="4480947" y="6257070"/>
            <a:ext cx="3144242" cy="374574"/>
            <a:chOff x="301128" y="6151084"/>
            <a:chExt cx="3144242" cy="374574"/>
          </a:xfrm>
        </p:grpSpPr>
        <p:pic>
          <p:nvPicPr>
            <p:cNvPr descr="Shape&#10;&#10;Description automatically generated with medium confidence" id="771" name="Google Shape;771;p137"/>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772" name="Google Shape;772;p137"/>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773" name="Google Shape;773;p137"/>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5 point icon Graph B">
  <p:cSld name="1_5 point icon Graph B">
    <p:spTree>
      <p:nvGrpSpPr>
        <p:cNvPr id="774" name="Shape 774"/>
        <p:cNvGrpSpPr/>
        <p:nvPr/>
      </p:nvGrpSpPr>
      <p:grpSpPr>
        <a:xfrm>
          <a:off x="0" y="0"/>
          <a:ext cx="0" cy="0"/>
          <a:chOff x="0" y="0"/>
          <a:chExt cx="0" cy="0"/>
        </a:xfrm>
      </p:grpSpPr>
      <p:sp>
        <p:nvSpPr>
          <p:cNvPr id="775" name="Google Shape;775;p138"/>
          <p:cNvSpPr/>
          <p:nvPr/>
        </p:nvSpPr>
        <p:spPr>
          <a:xfrm>
            <a:off x="240390" y="2361364"/>
            <a:ext cx="2989824" cy="4137090"/>
          </a:xfrm>
          <a:custGeom>
            <a:rect b="b" l="l" r="r" t="t"/>
            <a:pathLst>
              <a:path extrusionOk="0" h="3719" w="3430">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76" name="Google Shape;776;p138"/>
          <p:cNvSpPr/>
          <p:nvPr/>
        </p:nvSpPr>
        <p:spPr>
          <a:xfrm>
            <a:off x="3420767" y="2361364"/>
            <a:ext cx="2880767" cy="4137090"/>
          </a:xfrm>
          <a:custGeom>
            <a:rect b="b" l="l" r="r" t="t"/>
            <a:pathLst>
              <a:path extrusionOk="0" h="3719" w="3421">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4D4D4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77" name="Google Shape;777;p138"/>
          <p:cNvSpPr/>
          <p:nvPr/>
        </p:nvSpPr>
        <p:spPr>
          <a:xfrm>
            <a:off x="6463085" y="2361363"/>
            <a:ext cx="2692241" cy="4137090"/>
          </a:xfrm>
          <a:custGeom>
            <a:rect b="b" l="l" r="r" t="t"/>
            <a:pathLst>
              <a:path extrusionOk="0" h="3719" w="3428">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3AA09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78" name="Google Shape;778;p138"/>
          <p:cNvSpPr/>
          <p:nvPr/>
        </p:nvSpPr>
        <p:spPr>
          <a:xfrm>
            <a:off x="9345879" y="2361363"/>
            <a:ext cx="2692241" cy="4137091"/>
          </a:xfrm>
          <a:custGeom>
            <a:rect b="b" l="l" r="r" t="t"/>
            <a:pathLst>
              <a:path extrusionOk="0" h="3719" w="3429">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F27954">
              <a:alpha val="80000"/>
            </a:srgbClr>
          </a:solidFill>
          <a:ln cap="flat" cmpd="sng" w="9525">
            <a:solidFill>
              <a:srgbClr val="F27954"/>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79" name="Google Shape;779;p138"/>
          <p:cNvSpPr txBox="1"/>
          <p:nvPr>
            <p:ph idx="1" type="body"/>
          </p:nvPr>
        </p:nvSpPr>
        <p:spPr>
          <a:xfrm>
            <a:off x="10764" y="446202"/>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0" name="Google Shape;780;p138"/>
          <p:cNvSpPr txBox="1"/>
          <p:nvPr>
            <p:ph idx="2" type="body"/>
          </p:nvPr>
        </p:nvSpPr>
        <p:spPr>
          <a:xfrm>
            <a:off x="414826" y="4757241"/>
            <a:ext cx="1903851"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1" name="Google Shape;781;p138"/>
          <p:cNvSpPr txBox="1"/>
          <p:nvPr>
            <p:ph idx="3" type="body"/>
          </p:nvPr>
        </p:nvSpPr>
        <p:spPr>
          <a:xfrm>
            <a:off x="2846121" y="4750991"/>
            <a:ext cx="1921263"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2" name="Google Shape;782;p138"/>
          <p:cNvSpPr txBox="1"/>
          <p:nvPr>
            <p:ph idx="4" type="body"/>
          </p:nvPr>
        </p:nvSpPr>
        <p:spPr>
          <a:xfrm>
            <a:off x="6909393" y="4733031"/>
            <a:ext cx="1908506"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3" name="Google Shape;783;p138"/>
          <p:cNvSpPr txBox="1"/>
          <p:nvPr>
            <p:ph idx="5" type="body"/>
          </p:nvPr>
        </p:nvSpPr>
        <p:spPr>
          <a:xfrm>
            <a:off x="9955308" y="4733031"/>
            <a:ext cx="1921262"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5 point icon Graph B">
  <p:cSld name="3_5 point icon Graph B">
    <p:spTree>
      <p:nvGrpSpPr>
        <p:cNvPr id="784" name="Shape 784"/>
        <p:cNvGrpSpPr/>
        <p:nvPr/>
      </p:nvGrpSpPr>
      <p:grpSpPr>
        <a:xfrm>
          <a:off x="0" y="0"/>
          <a:ext cx="0" cy="0"/>
          <a:chOff x="0" y="0"/>
          <a:chExt cx="0" cy="0"/>
        </a:xfrm>
      </p:grpSpPr>
      <p:sp>
        <p:nvSpPr>
          <p:cNvPr id="785" name="Google Shape;785;p139"/>
          <p:cNvSpPr/>
          <p:nvPr/>
        </p:nvSpPr>
        <p:spPr>
          <a:xfrm>
            <a:off x="240390" y="1349406"/>
            <a:ext cx="2796283" cy="5149048"/>
          </a:xfrm>
          <a:custGeom>
            <a:rect b="b" l="l" r="r" t="t"/>
            <a:pathLst>
              <a:path extrusionOk="0" h="3719" w="3430">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86" name="Google Shape;786;p139"/>
          <p:cNvSpPr/>
          <p:nvPr/>
        </p:nvSpPr>
        <p:spPr>
          <a:xfrm>
            <a:off x="3420768" y="1349407"/>
            <a:ext cx="2796282" cy="5149048"/>
          </a:xfrm>
          <a:custGeom>
            <a:rect b="b" l="l" r="r" t="t"/>
            <a:pathLst>
              <a:path extrusionOk="0" h="3719" w="3421">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4D4D4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87" name="Google Shape;787;p139"/>
          <p:cNvSpPr/>
          <p:nvPr/>
        </p:nvSpPr>
        <p:spPr>
          <a:xfrm>
            <a:off x="6571967" y="1349406"/>
            <a:ext cx="2583359" cy="5149048"/>
          </a:xfrm>
          <a:custGeom>
            <a:rect b="b" l="l" r="r" t="t"/>
            <a:pathLst>
              <a:path extrusionOk="0" h="3719" w="3428">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3AA09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88" name="Google Shape;788;p139"/>
          <p:cNvSpPr/>
          <p:nvPr/>
        </p:nvSpPr>
        <p:spPr>
          <a:xfrm>
            <a:off x="9345879" y="1349406"/>
            <a:ext cx="2692241" cy="5149048"/>
          </a:xfrm>
          <a:custGeom>
            <a:rect b="b" l="l" r="r" t="t"/>
            <a:pathLst>
              <a:path extrusionOk="0" h="3719" w="3429">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F27954">
              <a:alpha val="80000"/>
            </a:srgbClr>
          </a:solidFill>
          <a:ln cap="flat" cmpd="sng" w="9525">
            <a:solidFill>
              <a:srgbClr val="F27954"/>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89" name="Google Shape;789;p139"/>
          <p:cNvSpPr txBox="1"/>
          <p:nvPr>
            <p:ph idx="1" type="body"/>
          </p:nvPr>
        </p:nvSpPr>
        <p:spPr>
          <a:xfrm>
            <a:off x="10764" y="446202"/>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90" name="Google Shape;790;p139"/>
          <p:cNvSpPr txBox="1"/>
          <p:nvPr>
            <p:ph idx="2" type="body"/>
          </p:nvPr>
        </p:nvSpPr>
        <p:spPr>
          <a:xfrm>
            <a:off x="414826" y="4757241"/>
            <a:ext cx="1903851"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91" name="Google Shape;791;p139"/>
          <p:cNvSpPr txBox="1"/>
          <p:nvPr>
            <p:ph idx="3" type="body"/>
          </p:nvPr>
        </p:nvSpPr>
        <p:spPr>
          <a:xfrm>
            <a:off x="2846121" y="4750991"/>
            <a:ext cx="1921263"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92" name="Google Shape;792;p139"/>
          <p:cNvSpPr txBox="1"/>
          <p:nvPr>
            <p:ph idx="4" type="body"/>
          </p:nvPr>
        </p:nvSpPr>
        <p:spPr>
          <a:xfrm>
            <a:off x="6909393" y="4733031"/>
            <a:ext cx="1908506"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93" name="Google Shape;793;p139"/>
          <p:cNvSpPr txBox="1"/>
          <p:nvPr>
            <p:ph idx="5" type="body"/>
          </p:nvPr>
        </p:nvSpPr>
        <p:spPr>
          <a:xfrm>
            <a:off x="9955308" y="4733031"/>
            <a:ext cx="1921262"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5 point icon Graph B">
  <p:cSld name="2_5 point icon Graph B">
    <p:spTree>
      <p:nvGrpSpPr>
        <p:cNvPr id="794" name="Shape 794"/>
        <p:cNvGrpSpPr/>
        <p:nvPr/>
      </p:nvGrpSpPr>
      <p:grpSpPr>
        <a:xfrm>
          <a:off x="0" y="0"/>
          <a:ext cx="0" cy="0"/>
          <a:chOff x="0" y="0"/>
          <a:chExt cx="0" cy="0"/>
        </a:xfrm>
      </p:grpSpPr>
      <p:sp>
        <p:nvSpPr>
          <p:cNvPr id="795" name="Google Shape;795;p140"/>
          <p:cNvSpPr/>
          <p:nvPr/>
        </p:nvSpPr>
        <p:spPr>
          <a:xfrm>
            <a:off x="240390" y="1846556"/>
            <a:ext cx="2796283" cy="4651898"/>
          </a:xfrm>
          <a:custGeom>
            <a:rect b="b" l="l" r="r" t="t"/>
            <a:pathLst>
              <a:path extrusionOk="0" h="3719" w="3430">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96" name="Google Shape;796;p140"/>
          <p:cNvSpPr/>
          <p:nvPr/>
        </p:nvSpPr>
        <p:spPr>
          <a:xfrm>
            <a:off x="3420768" y="1856063"/>
            <a:ext cx="2796282" cy="4642391"/>
          </a:xfrm>
          <a:custGeom>
            <a:rect b="b" l="l" r="r" t="t"/>
            <a:pathLst>
              <a:path extrusionOk="0" h="3719" w="3421">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4D4D4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97" name="Google Shape;797;p140"/>
          <p:cNvSpPr/>
          <p:nvPr/>
        </p:nvSpPr>
        <p:spPr>
          <a:xfrm>
            <a:off x="6571967" y="1846556"/>
            <a:ext cx="2583359" cy="4651898"/>
          </a:xfrm>
          <a:custGeom>
            <a:rect b="b" l="l" r="r" t="t"/>
            <a:pathLst>
              <a:path extrusionOk="0" h="3719" w="3428">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3AA09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98" name="Google Shape;798;p140"/>
          <p:cNvSpPr/>
          <p:nvPr/>
        </p:nvSpPr>
        <p:spPr>
          <a:xfrm>
            <a:off x="9345879" y="1846556"/>
            <a:ext cx="2692241" cy="4651898"/>
          </a:xfrm>
          <a:custGeom>
            <a:rect b="b" l="l" r="r" t="t"/>
            <a:pathLst>
              <a:path extrusionOk="0" h="3719" w="3429">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F27954">
              <a:alpha val="80000"/>
            </a:srgbClr>
          </a:solidFill>
          <a:ln cap="flat" cmpd="sng" w="9525">
            <a:solidFill>
              <a:srgbClr val="F27954"/>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99" name="Google Shape;799;p140"/>
          <p:cNvSpPr txBox="1"/>
          <p:nvPr>
            <p:ph idx="1" type="body"/>
          </p:nvPr>
        </p:nvSpPr>
        <p:spPr>
          <a:xfrm>
            <a:off x="10764" y="446202"/>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00" name="Google Shape;800;p140"/>
          <p:cNvSpPr txBox="1"/>
          <p:nvPr>
            <p:ph idx="2" type="body"/>
          </p:nvPr>
        </p:nvSpPr>
        <p:spPr>
          <a:xfrm>
            <a:off x="414826" y="4757241"/>
            <a:ext cx="1903851"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01" name="Google Shape;801;p140"/>
          <p:cNvSpPr txBox="1"/>
          <p:nvPr>
            <p:ph idx="3" type="body"/>
          </p:nvPr>
        </p:nvSpPr>
        <p:spPr>
          <a:xfrm>
            <a:off x="2846121" y="4750991"/>
            <a:ext cx="1921263"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02" name="Google Shape;802;p140"/>
          <p:cNvSpPr txBox="1"/>
          <p:nvPr>
            <p:ph idx="4" type="body"/>
          </p:nvPr>
        </p:nvSpPr>
        <p:spPr>
          <a:xfrm>
            <a:off x="6909393" y="4733031"/>
            <a:ext cx="1908506"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03" name="Google Shape;803;p140"/>
          <p:cNvSpPr txBox="1"/>
          <p:nvPr>
            <p:ph idx="5" type="body"/>
          </p:nvPr>
        </p:nvSpPr>
        <p:spPr>
          <a:xfrm>
            <a:off x="9955308" y="4733031"/>
            <a:ext cx="1921262"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point icon Graph C">
  <p:cSld name="5 point icon Graph C">
    <p:spTree>
      <p:nvGrpSpPr>
        <p:cNvPr id="804" name="Shape 804"/>
        <p:cNvGrpSpPr/>
        <p:nvPr/>
      </p:nvGrpSpPr>
      <p:grpSpPr>
        <a:xfrm>
          <a:off x="0" y="0"/>
          <a:ext cx="0" cy="0"/>
          <a:chOff x="0" y="0"/>
          <a:chExt cx="0" cy="0"/>
        </a:xfrm>
      </p:grpSpPr>
      <p:grpSp>
        <p:nvGrpSpPr>
          <p:cNvPr id="805" name="Google Shape;805;p141"/>
          <p:cNvGrpSpPr/>
          <p:nvPr/>
        </p:nvGrpSpPr>
        <p:grpSpPr>
          <a:xfrm>
            <a:off x="1154562" y="1887157"/>
            <a:ext cx="9882876" cy="2798187"/>
            <a:chOff x="1875859" y="4907106"/>
            <a:chExt cx="20625932" cy="5839921"/>
          </a:xfrm>
        </p:grpSpPr>
        <p:sp>
          <p:nvSpPr>
            <p:cNvPr id="806" name="Google Shape;806;p141"/>
            <p:cNvSpPr/>
            <p:nvPr/>
          </p:nvSpPr>
          <p:spPr>
            <a:xfrm rot="10800000">
              <a:off x="1875859" y="4907106"/>
              <a:ext cx="4464459" cy="4631501"/>
            </a:xfrm>
            <a:prstGeom prst="blockArc">
              <a:avLst>
                <a:gd fmla="val 10800000" name="adj1"/>
                <a:gd fmla="val 0" name="adj2"/>
                <a:gd fmla="val 9694" name="adj3"/>
              </a:avLst>
            </a:prstGeom>
            <a:solidFill>
              <a:srgbClr val="EFF1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07" name="Google Shape;807;p141"/>
            <p:cNvSpPr/>
            <p:nvPr/>
          </p:nvSpPr>
          <p:spPr>
            <a:xfrm>
              <a:off x="5916227" y="4907106"/>
              <a:ext cx="4464459" cy="4631501"/>
            </a:xfrm>
            <a:prstGeom prst="blockArc">
              <a:avLst>
                <a:gd fmla="val 10800000" name="adj1"/>
                <a:gd fmla="val 0" name="adj2"/>
                <a:gd fmla="val 9694" name="adj3"/>
              </a:avLst>
            </a:prstGeom>
            <a:solidFill>
              <a:srgbClr val="EFF1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08" name="Google Shape;808;p141"/>
            <p:cNvSpPr/>
            <p:nvPr/>
          </p:nvSpPr>
          <p:spPr>
            <a:xfrm rot="10800000">
              <a:off x="9956596" y="4907108"/>
              <a:ext cx="4464459" cy="4631501"/>
            </a:xfrm>
            <a:prstGeom prst="blockArc">
              <a:avLst>
                <a:gd fmla="val 10800000" name="adj1"/>
                <a:gd fmla="val 0" name="adj2"/>
                <a:gd fmla="val 9694" name="adj3"/>
              </a:avLst>
            </a:prstGeom>
            <a:solidFill>
              <a:srgbClr val="EFF1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09" name="Google Shape;809;p141"/>
            <p:cNvSpPr/>
            <p:nvPr/>
          </p:nvSpPr>
          <p:spPr>
            <a:xfrm>
              <a:off x="13996964" y="4907111"/>
              <a:ext cx="4464459" cy="4631501"/>
            </a:xfrm>
            <a:prstGeom prst="blockArc">
              <a:avLst>
                <a:gd fmla="val 10800000" name="adj1"/>
                <a:gd fmla="val 0" name="adj2"/>
                <a:gd fmla="val 9694" name="adj3"/>
              </a:avLst>
            </a:prstGeom>
            <a:solidFill>
              <a:srgbClr val="EFF1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10" name="Google Shape;810;p141"/>
            <p:cNvSpPr/>
            <p:nvPr/>
          </p:nvSpPr>
          <p:spPr>
            <a:xfrm>
              <a:off x="1875859" y="4907106"/>
              <a:ext cx="4464459" cy="4631501"/>
            </a:xfrm>
            <a:prstGeom prst="blockArc">
              <a:avLst>
                <a:gd fmla="val 10800000" name="adj1"/>
                <a:gd fmla="val 0" name="adj2"/>
                <a:gd fmla="val 9694" name="adj3"/>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11" name="Google Shape;811;p141"/>
            <p:cNvSpPr/>
            <p:nvPr/>
          </p:nvSpPr>
          <p:spPr>
            <a:xfrm rot="10800000">
              <a:off x="18037332" y="4907111"/>
              <a:ext cx="4464459" cy="4631501"/>
            </a:xfrm>
            <a:prstGeom prst="blockArc">
              <a:avLst>
                <a:gd fmla="val 10800000" name="adj1"/>
                <a:gd fmla="val 0" name="adj2"/>
                <a:gd fmla="val 9694" name="adj3"/>
              </a:avLst>
            </a:prstGeom>
            <a:solidFill>
              <a:srgbClr val="EFF1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12" name="Google Shape;812;p141"/>
            <p:cNvSpPr/>
            <p:nvPr/>
          </p:nvSpPr>
          <p:spPr>
            <a:xfrm rot="10800000">
              <a:off x="5916227" y="4907106"/>
              <a:ext cx="4464459" cy="4631501"/>
            </a:xfrm>
            <a:prstGeom prst="blockArc">
              <a:avLst>
                <a:gd fmla="val 10800000" name="adj1"/>
                <a:gd fmla="val 0" name="adj2"/>
                <a:gd fmla="val 9694" name="adj3"/>
              </a:avLst>
            </a:prstGeom>
            <a:solidFill>
              <a:srgbClr val="91639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13" name="Google Shape;813;p141"/>
            <p:cNvSpPr/>
            <p:nvPr/>
          </p:nvSpPr>
          <p:spPr>
            <a:xfrm rot="10800000">
              <a:off x="13996964" y="4907111"/>
              <a:ext cx="4464459" cy="4631501"/>
            </a:xfrm>
            <a:prstGeom prst="blockArc">
              <a:avLst>
                <a:gd fmla="val 10800000" name="adj1"/>
                <a:gd fmla="val 0" name="adj2"/>
                <a:gd fmla="val 9694" name="adj3"/>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14" name="Google Shape;814;p141"/>
            <p:cNvSpPr/>
            <p:nvPr/>
          </p:nvSpPr>
          <p:spPr>
            <a:xfrm>
              <a:off x="9956596" y="4907108"/>
              <a:ext cx="4464459" cy="4631501"/>
            </a:xfrm>
            <a:prstGeom prst="blockArc">
              <a:avLst>
                <a:gd fmla="val 10800000" name="adj1"/>
                <a:gd fmla="val 0" name="adj2"/>
                <a:gd fmla="val 9694" name="adj3"/>
              </a:avLst>
            </a:prstGeom>
            <a:solidFill>
              <a:srgbClr val="76C0B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15" name="Google Shape;815;p141"/>
            <p:cNvSpPr/>
            <p:nvPr/>
          </p:nvSpPr>
          <p:spPr>
            <a:xfrm>
              <a:off x="18037332" y="4907110"/>
              <a:ext cx="4464459" cy="4631501"/>
            </a:xfrm>
            <a:prstGeom prst="blockArc">
              <a:avLst>
                <a:gd fmla="val 10800000" name="adj1"/>
                <a:gd fmla="val 0" name="adj2"/>
                <a:gd fmla="val 9694" name="adj3"/>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16" name="Google Shape;816;p141"/>
            <p:cNvSpPr txBox="1"/>
            <p:nvPr/>
          </p:nvSpPr>
          <p:spPr>
            <a:xfrm>
              <a:off x="3248482" y="10100696"/>
              <a:ext cx="1927131"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Mission</a:t>
              </a:r>
              <a:endParaRPr b="0" i="0" sz="1400" u="none" cap="none" strike="noStrike">
                <a:solidFill>
                  <a:srgbClr val="000000"/>
                </a:solidFill>
                <a:latin typeface="Arial"/>
                <a:ea typeface="Arial"/>
                <a:cs typeface="Arial"/>
                <a:sym typeface="Arial"/>
              </a:endParaRPr>
            </a:p>
          </p:txBody>
        </p:sp>
        <p:sp>
          <p:nvSpPr>
            <p:cNvPr id="817" name="Google Shape;817;p141"/>
            <p:cNvSpPr txBox="1"/>
            <p:nvPr/>
          </p:nvSpPr>
          <p:spPr>
            <a:xfrm>
              <a:off x="7357215" y="10100696"/>
              <a:ext cx="1582486"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Vision</a:t>
              </a:r>
              <a:endParaRPr b="0" i="0" sz="1400" u="none" cap="none" strike="noStrike">
                <a:solidFill>
                  <a:srgbClr val="000000"/>
                </a:solidFill>
                <a:latin typeface="Arial"/>
                <a:ea typeface="Arial"/>
                <a:cs typeface="Arial"/>
                <a:sym typeface="Arial"/>
              </a:endParaRPr>
            </a:p>
          </p:txBody>
        </p:sp>
        <p:sp>
          <p:nvSpPr>
            <p:cNvPr id="818" name="Google Shape;818;p141"/>
            <p:cNvSpPr txBox="1"/>
            <p:nvPr/>
          </p:nvSpPr>
          <p:spPr>
            <a:xfrm>
              <a:off x="11461705" y="10100696"/>
              <a:ext cx="1454245"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Goals</a:t>
              </a:r>
              <a:endParaRPr b="0" i="0" sz="1400" u="none" cap="none" strike="noStrike">
                <a:solidFill>
                  <a:srgbClr val="000000"/>
                </a:solidFill>
                <a:latin typeface="Arial"/>
                <a:ea typeface="Arial"/>
                <a:cs typeface="Arial"/>
                <a:sym typeface="Arial"/>
              </a:endParaRPr>
            </a:p>
          </p:txBody>
        </p:sp>
        <p:sp>
          <p:nvSpPr>
            <p:cNvPr id="819" name="Google Shape;819;p141"/>
            <p:cNvSpPr txBox="1"/>
            <p:nvPr/>
          </p:nvSpPr>
          <p:spPr>
            <a:xfrm>
              <a:off x="15369825" y="10100696"/>
              <a:ext cx="1718740"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Values</a:t>
              </a:r>
              <a:endParaRPr b="0" i="0" sz="1400" u="none" cap="none" strike="noStrike">
                <a:solidFill>
                  <a:srgbClr val="000000"/>
                </a:solidFill>
                <a:latin typeface="Arial"/>
                <a:ea typeface="Arial"/>
                <a:cs typeface="Arial"/>
                <a:sym typeface="Arial"/>
              </a:endParaRPr>
            </a:p>
          </p:txBody>
        </p:sp>
        <p:sp>
          <p:nvSpPr>
            <p:cNvPr id="820" name="Google Shape;820;p141"/>
            <p:cNvSpPr txBox="1"/>
            <p:nvPr/>
          </p:nvSpPr>
          <p:spPr>
            <a:xfrm>
              <a:off x="19196192" y="10100696"/>
              <a:ext cx="2146743"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Strategy</a:t>
              </a:r>
              <a:endParaRPr b="0" i="0" sz="1400" u="none" cap="none" strike="noStrike">
                <a:solidFill>
                  <a:srgbClr val="000000"/>
                </a:solidFill>
                <a:latin typeface="Arial"/>
                <a:ea typeface="Arial"/>
                <a:cs typeface="Arial"/>
                <a:sym typeface="Arial"/>
              </a:endParaRPr>
            </a:p>
          </p:txBody>
        </p:sp>
      </p:grpSp>
      <p:sp>
        <p:nvSpPr>
          <p:cNvPr id="821" name="Google Shape;821;p141"/>
          <p:cNvSpPr txBox="1"/>
          <p:nvPr>
            <p:ph idx="1" type="body"/>
          </p:nvPr>
        </p:nvSpPr>
        <p:spPr>
          <a:xfrm>
            <a:off x="3269110"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22" name="Google Shape;822;p141"/>
          <p:cNvSpPr txBox="1"/>
          <p:nvPr>
            <p:ph idx="2" type="body"/>
          </p:nvPr>
        </p:nvSpPr>
        <p:spPr>
          <a:xfrm>
            <a:off x="1333175"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23" name="Google Shape;823;p141"/>
          <p:cNvSpPr txBox="1"/>
          <p:nvPr>
            <p:ph idx="3" type="body"/>
          </p:nvPr>
        </p:nvSpPr>
        <p:spPr>
          <a:xfrm>
            <a:off x="7165569"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24" name="Google Shape;824;p141"/>
          <p:cNvSpPr txBox="1"/>
          <p:nvPr>
            <p:ph idx="4" type="body"/>
          </p:nvPr>
        </p:nvSpPr>
        <p:spPr>
          <a:xfrm>
            <a:off x="5229634"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25" name="Google Shape;825;p141"/>
          <p:cNvSpPr txBox="1"/>
          <p:nvPr>
            <p:ph idx="5" type="body"/>
          </p:nvPr>
        </p:nvSpPr>
        <p:spPr>
          <a:xfrm>
            <a:off x="9101503"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26" name="Google Shape;826;p141"/>
          <p:cNvSpPr txBox="1"/>
          <p:nvPr>
            <p:ph idx="6" type="body"/>
          </p:nvPr>
        </p:nvSpPr>
        <p:spPr>
          <a:xfrm>
            <a:off x="10764" y="446202"/>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827" name="Google Shape;827;p141"/>
          <p:cNvPicPr preferRelativeResize="0"/>
          <p:nvPr/>
        </p:nvPicPr>
        <p:blipFill rotWithShape="1">
          <a:blip r:embed="rId2">
            <a:alphaModFix amt="48000"/>
          </a:blip>
          <a:srcRect b="83247" l="-26772" r="-5883" t="-4018"/>
          <a:stretch/>
        </p:blipFill>
        <p:spPr>
          <a:xfrm>
            <a:off x="2588587" y="5666155"/>
            <a:ext cx="5564883" cy="1181829"/>
          </a:xfrm>
          <a:prstGeom prst="rect">
            <a:avLst/>
          </a:prstGeom>
          <a:noFill/>
          <a:ln>
            <a:noFill/>
          </a:ln>
        </p:spPr>
      </p:pic>
      <p:grpSp>
        <p:nvGrpSpPr>
          <p:cNvPr id="828" name="Google Shape;828;p141"/>
          <p:cNvGrpSpPr/>
          <p:nvPr/>
        </p:nvGrpSpPr>
        <p:grpSpPr>
          <a:xfrm>
            <a:off x="4480947" y="6257070"/>
            <a:ext cx="3144242" cy="374574"/>
            <a:chOff x="301128" y="6151084"/>
            <a:chExt cx="3144242" cy="374574"/>
          </a:xfrm>
        </p:grpSpPr>
        <p:pic>
          <p:nvPicPr>
            <p:cNvPr descr="Shape&#10;&#10;Description automatically generated with medium confidence" id="829" name="Google Shape;829;p141"/>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830" name="Google Shape;830;p141"/>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831" name="Google Shape;831;p141"/>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5 point icon Graph C">
  <p:cSld name="2_5 point icon Graph C">
    <p:spTree>
      <p:nvGrpSpPr>
        <p:cNvPr id="832" name="Shape 832"/>
        <p:cNvGrpSpPr/>
        <p:nvPr/>
      </p:nvGrpSpPr>
      <p:grpSpPr>
        <a:xfrm>
          <a:off x="0" y="0"/>
          <a:ext cx="0" cy="0"/>
          <a:chOff x="0" y="0"/>
          <a:chExt cx="0" cy="0"/>
        </a:xfrm>
      </p:grpSpPr>
      <p:grpSp>
        <p:nvGrpSpPr>
          <p:cNvPr id="833" name="Google Shape;833;p142"/>
          <p:cNvGrpSpPr/>
          <p:nvPr/>
        </p:nvGrpSpPr>
        <p:grpSpPr>
          <a:xfrm>
            <a:off x="1947279" y="1887157"/>
            <a:ext cx="9327612" cy="2798187"/>
            <a:chOff x="1875859" y="4907106"/>
            <a:chExt cx="19467076" cy="5839921"/>
          </a:xfrm>
        </p:grpSpPr>
        <p:sp>
          <p:nvSpPr>
            <p:cNvPr id="834" name="Google Shape;834;p142"/>
            <p:cNvSpPr/>
            <p:nvPr/>
          </p:nvSpPr>
          <p:spPr>
            <a:xfrm rot="10800000">
              <a:off x="1875859" y="4907106"/>
              <a:ext cx="4464459" cy="4631501"/>
            </a:xfrm>
            <a:prstGeom prst="blockArc">
              <a:avLst>
                <a:gd fmla="val 10800000" name="adj1"/>
                <a:gd fmla="val 0" name="adj2"/>
                <a:gd fmla="val 9694" name="adj3"/>
              </a:avLst>
            </a:prstGeom>
            <a:solidFill>
              <a:srgbClr val="EFF1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35" name="Google Shape;835;p142"/>
            <p:cNvSpPr/>
            <p:nvPr/>
          </p:nvSpPr>
          <p:spPr>
            <a:xfrm>
              <a:off x="5916227" y="4907106"/>
              <a:ext cx="4464459" cy="4631501"/>
            </a:xfrm>
            <a:prstGeom prst="blockArc">
              <a:avLst>
                <a:gd fmla="val 10800000" name="adj1"/>
                <a:gd fmla="val 0" name="adj2"/>
                <a:gd fmla="val 9694" name="adj3"/>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36" name="Google Shape;836;p142"/>
            <p:cNvSpPr/>
            <p:nvPr/>
          </p:nvSpPr>
          <p:spPr>
            <a:xfrm rot="10800000">
              <a:off x="9956596" y="4907108"/>
              <a:ext cx="4464459" cy="4631501"/>
            </a:xfrm>
            <a:prstGeom prst="blockArc">
              <a:avLst>
                <a:gd fmla="val 10800000" name="adj1"/>
                <a:gd fmla="val 0" name="adj2"/>
                <a:gd fmla="val 9694" name="adj3"/>
              </a:avLst>
            </a:prstGeom>
            <a:solidFill>
              <a:srgbClr val="EFF1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37" name="Google Shape;837;p142"/>
            <p:cNvSpPr/>
            <p:nvPr/>
          </p:nvSpPr>
          <p:spPr>
            <a:xfrm>
              <a:off x="13996964" y="4907111"/>
              <a:ext cx="4464459" cy="4631501"/>
            </a:xfrm>
            <a:prstGeom prst="blockArc">
              <a:avLst>
                <a:gd fmla="val 10800000" name="adj1"/>
                <a:gd fmla="val 0" name="adj2"/>
                <a:gd fmla="val 9694" name="adj3"/>
              </a:avLst>
            </a:prstGeom>
            <a:solidFill>
              <a:srgbClr val="F9C5B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38" name="Google Shape;838;p142"/>
            <p:cNvSpPr/>
            <p:nvPr/>
          </p:nvSpPr>
          <p:spPr>
            <a:xfrm>
              <a:off x="1875859" y="4907106"/>
              <a:ext cx="4464459" cy="4631501"/>
            </a:xfrm>
            <a:prstGeom prst="blockArc">
              <a:avLst>
                <a:gd fmla="val 10800000" name="adj1"/>
                <a:gd fmla="val 0" name="adj2"/>
                <a:gd fmla="val 9694" name="adj3"/>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39" name="Google Shape;839;p142"/>
            <p:cNvSpPr/>
            <p:nvPr/>
          </p:nvSpPr>
          <p:spPr>
            <a:xfrm rot="10800000">
              <a:off x="5916227" y="4907106"/>
              <a:ext cx="4464459" cy="4631501"/>
            </a:xfrm>
            <a:prstGeom prst="blockArc">
              <a:avLst>
                <a:gd fmla="val 10800000" name="adj1"/>
                <a:gd fmla="val 0" name="adj2"/>
                <a:gd fmla="val 9694" name="adj3"/>
              </a:avLst>
            </a:prstGeom>
            <a:solidFill>
              <a:srgbClr val="91639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40" name="Google Shape;840;p142"/>
            <p:cNvSpPr/>
            <p:nvPr/>
          </p:nvSpPr>
          <p:spPr>
            <a:xfrm rot="10800000">
              <a:off x="13996964" y="4907111"/>
              <a:ext cx="4464459" cy="4631501"/>
            </a:xfrm>
            <a:prstGeom prst="blockArc">
              <a:avLst>
                <a:gd fmla="val 10800000" name="adj1"/>
                <a:gd fmla="val 0" name="adj2"/>
                <a:gd fmla="val 9694" name="adj3"/>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41" name="Google Shape;841;p142"/>
            <p:cNvSpPr/>
            <p:nvPr/>
          </p:nvSpPr>
          <p:spPr>
            <a:xfrm>
              <a:off x="9956596" y="4907108"/>
              <a:ext cx="4464459" cy="4631501"/>
            </a:xfrm>
            <a:prstGeom prst="blockArc">
              <a:avLst>
                <a:gd fmla="val 10800000" name="adj1"/>
                <a:gd fmla="val 0" name="adj2"/>
                <a:gd fmla="val 9694" name="adj3"/>
              </a:avLst>
            </a:prstGeom>
            <a:solidFill>
              <a:srgbClr val="76C0B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42" name="Google Shape;842;p142"/>
            <p:cNvSpPr txBox="1"/>
            <p:nvPr/>
          </p:nvSpPr>
          <p:spPr>
            <a:xfrm>
              <a:off x="3248482" y="10100696"/>
              <a:ext cx="1927131"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Mission</a:t>
              </a:r>
              <a:endParaRPr b="0" i="0" sz="1400" u="none" cap="none" strike="noStrike">
                <a:solidFill>
                  <a:srgbClr val="000000"/>
                </a:solidFill>
                <a:latin typeface="Arial"/>
                <a:ea typeface="Arial"/>
                <a:cs typeface="Arial"/>
                <a:sym typeface="Arial"/>
              </a:endParaRPr>
            </a:p>
          </p:txBody>
        </p:sp>
        <p:sp>
          <p:nvSpPr>
            <p:cNvPr id="843" name="Google Shape;843;p142"/>
            <p:cNvSpPr txBox="1"/>
            <p:nvPr/>
          </p:nvSpPr>
          <p:spPr>
            <a:xfrm>
              <a:off x="7357215" y="10100696"/>
              <a:ext cx="1582486"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Vision</a:t>
              </a:r>
              <a:endParaRPr b="0" i="0" sz="1400" u="none" cap="none" strike="noStrike">
                <a:solidFill>
                  <a:srgbClr val="000000"/>
                </a:solidFill>
                <a:latin typeface="Arial"/>
                <a:ea typeface="Arial"/>
                <a:cs typeface="Arial"/>
                <a:sym typeface="Arial"/>
              </a:endParaRPr>
            </a:p>
          </p:txBody>
        </p:sp>
        <p:sp>
          <p:nvSpPr>
            <p:cNvPr id="844" name="Google Shape;844;p142"/>
            <p:cNvSpPr txBox="1"/>
            <p:nvPr/>
          </p:nvSpPr>
          <p:spPr>
            <a:xfrm>
              <a:off x="11461705" y="10100696"/>
              <a:ext cx="1454245"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Goals</a:t>
              </a:r>
              <a:endParaRPr b="0" i="0" sz="1400" u="none" cap="none" strike="noStrike">
                <a:solidFill>
                  <a:srgbClr val="000000"/>
                </a:solidFill>
                <a:latin typeface="Arial"/>
                <a:ea typeface="Arial"/>
                <a:cs typeface="Arial"/>
                <a:sym typeface="Arial"/>
              </a:endParaRPr>
            </a:p>
          </p:txBody>
        </p:sp>
        <p:sp>
          <p:nvSpPr>
            <p:cNvPr id="845" name="Google Shape;845;p142"/>
            <p:cNvSpPr txBox="1"/>
            <p:nvPr/>
          </p:nvSpPr>
          <p:spPr>
            <a:xfrm>
              <a:off x="15369825" y="10100696"/>
              <a:ext cx="1718740"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Values</a:t>
              </a:r>
              <a:endParaRPr b="0" i="0" sz="1400" u="none" cap="none" strike="noStrike">
                <a:solidFill>
                  <a:srgbClr val="000000"/>
                </a:solidFill>
                <a:latin typeface="Arial"/>
                <a:ea typeface="Arial"/>
                <a:cs typeface="Arial"/>
                <a:sym typeface="Arial"/>
              </a:endParaRPr>
            </a:p>
          </p:txBody>
        </p:sp>
        <p:sp>
          <p:nvSpPr>
            <p:cNvPr id="846" name="Google Shape;846;p142"/>
            <p:cNvSpPr txBox="1"/>
            <p:nvPr/>
          </p:nvSpPr>
          <p:spPr>
            <a:xfrm>
              <a:off x="19196192" y="10100696"/>
              <a:ext cx="2146743"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Strategy</a:t>
              </a:r>
              <a:endParaRPr b="0" i="0" sz="1400" u="none" cap="none" strike="noStrike">
                <a:solidFill>
                  <a:srgbClr val="000000"/>
                </a:solidFill>
                <a:latin typeface="Arial"/>
                <a:ea typeface="Arial"/>
                <a:cs typeface="Arial"/>
                <a:sym typeface="Arial"/>
              </a:endParaRPr>
            </a:p>
          </p:txBody>
        </p:sp>
      </p:grpSp>
      <p:sp>
        <p:nvSpPr>
          <p:cNvPr id="847" name="Google Shape;847;p142"/>
          <p:cNvSpPr txBox="1"/>
          <p:nvPr>
            <p:ph idx="1" type="body"/>
          </p:nvPr>
        </p:nvSpPr>
        <p:spPr>
          <a:xfrm>
            <a:off x="3269110"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48" name="Google Shape;848;p142"/>
          <p:cNvSpPr txBox="1"/>
          <p:nvPr>
            <p:ph idx="2" type="body"/>
          </p:nvPr>
        </p:nvSpPr>
        <p:spPr>
          <a:xfrm>
            <a:off x="1333175"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49" name="Google Shape;849;p142"/>
          <p:cNvSpPr txBox="1"/>
          <p:nvPr>
            <p:ph idx="3" type="body"/>
          </p:nvPr>
        </p:nvSpPr>
        <p:spPr>
          <a:xfrm>
            <a:off x="7165569"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0" name="Google Shape;850;p142"/>
          <p:cNvSpPr txBox="1"/>
          <p:nvPr>
            <p:ph idx="4" type="body"/>
          </p:nvPr>
        </p:nvSpPr>
        <p:spPr>
          <a:xfrm>
            <a:off x="5229634"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1" name="Google Shape;851;p142"/>
          <p:cNvSpPr txBox="1"/>
          <p:nvPr>
            <p:ph idx="5" type="body"/>
          </p:nvPr>
        </p:nvSpPr>
        <p:spPr>
          <a:xfrm>
            <a:off x="9101503"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2" name="Google Shape;852;p142"/>
          <p:cNvSpPr txBox="1"/>
          <p:nvPr>
            <p:ph idx="6" type="body"/>
          </p:nvPr>
        </p:nvSpPr>
        <p:spPr>
          <a:xfrm>
            <a:off x="10764" y="446202"/>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853" name="Google Shape;853;p142"/>
          <p:cNvPicPr preferRelativeResize="0"/>
          <p:nvPr/>
        </p:nvPicPr>
        <p:blipFill rotWithShape="1">
          <a:blip r:embed="rId2">
            <a:alphaModFix amt="48000"/>
          </a:blip>
          <a:srcRect b="83247" l="-26772" r="-5883" t="-4018"/>
          <a:stretch/>
        </p:blipFill>
        <p:spPr>
          <a:xfrm>
            <a:off x="2588587" y="5666155"/>
            <a:ext cx="5564883" cy="1181829"/>
          </a:xfrm>
          <a:prstGeom prst="rect">
            <a:avLst/>
          </a:prstGeom>
          <a:noFill/>
          <a:ln>
            <a:noFill/>
          </a:ln>
        </p:spPr>
      </p:pic>
      <p:grpSp>
        <p:nvGrpSpPr>
          <p:cNvPr id="854" name="Google Shape;854;p142"/>
          <p:cNvGrpSpPr/>
          <p:nvPr/>
        </p:nvGrpSpPr>
        <p:grpSpPr>
          <a:xfrm>
            <a:off x="4480947" y="6257070"/>
            <a:ext cx="3144242" cy="374574"/>
            <a:chOff x="301128" y="6151084"/>
            <a:chExt cx="3144242" cy="374574"/>
          </a:xfrm>
        </p:grpSpPr>
        <p:pic>
          <p:nvPicPr>
            <p:cNvPr descr="Shape&#10;&#10;Description automatically generated with medium confidence" id="855" name="Google Shape;855;p142"/>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856" name="Google Shape;856;p142"/>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857" name="Google Shape;857;p142"/>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5 point icon Graph C">
  <p:cSld name="3_5 point icon Graph C">
    <p:spTree>
      <p:nvGrpSpPr>
        <p:cNvPr id="858" name="Shape 858"/>
        <p:cNvGrpSpPr/>
        <p:nvPr/>
      </p:nvGrpSpPr>
      <p:grpSpPr>
        <a:xfrm>
          <a:off x="0" y="0"/>
          <a:ext cx="0" cy="0"/>
          <a:chOff x="0" y="0"/>
          <a:chExt cx="0" cy="0"/>
        </a:xfrm>
      </p:grpSpPr>
      <p:grpSp>
        <p:nvGrpSpPr>
          <p:cNvPr id="859" name="Google Shape;859;p143"/>
          <p:cNvGrpSpPr/>
          <p:nvPr/>
        </p:nvGrpSpPr>
        <p:grpSpPr>
          <a:xfrm>
            <a:off x="1225117" y="1948195"/>
            <a:ext cx="11256886" cy="2798187"/>
            <a:chOff x="1875856" y="4907106"/>
            <a:chExt cx="19467079" cy="5839921"/>
          </a:xfrm>
        </p:grpSpPr>
        <p:sp>
          <p:nvSpPr>
            <p:cNvPr id="860" name="Google Shape;860;p143"/>
            <p:cNvSpPr/>
            <p:nvPr/>
          </p:nvSpPr>
          <p:spPr>
            <a:xfrm rot="10800000">
              <a:off x="1875859" y="4907106"/>
              <a:ext cx="4464459" cy="4631501"/>
            </a:xfrm>
            <a:prstGeom prst="blockArc">
              <a:avLst>
                <a:gd fmla="val 10800000" name="adj1"/>
                <a:gd fmla="val 0" name="adj2"/>
                <a:gd fmla="val 9694" name="adj3"/>
              </a:avLst>
            </a:prstGeom>
            <a:solidFill>
              <a:srgbClr val="EFF1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61" name="Google Shape;861;p143"/>
            <p:cNvSpPr/>
            <p:nvPr/>
          </p:nvSpPr>
          <p:spPr>
            <a:xfrm>
              <a:off x="5916227" y="4907106"/>
              <a:ext cx="4464459" cy="4631501"/>
            </a:xfrm>
            <a:prstGeom prst="blockArc">
              <a:avLst>
                <a:gd fmla="val 10800000" name="adj1"/>
                <a:gd fmla="val 0" name="adj2"/>
                <a:gd fmla="val 9694" name="adj3"/>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62" name="Google Shape;862;p143"/>
            <p:cNvSpPr/>
            <p:nvPr/>
          </p:nvSpPr>
          <p:spPr>
            <a:xfrm rot="10800000">
              <a:off x="9956596" y="4907108"/>
              <a:ext cx="4464459" cy="4631501"/>
            </a:xfrm>
            <a:prstGeom prst="blockArc">
              <a:avLst>
                <a:gd fmla="val 10800000" name="adj1"/>
                <a:gd fmla="val 0" name="adj2"/>
                <a:gd fmla="val 9694" name="adj3"/>
              </a:avLst>
            </a:prstGeom>
            <a:solidFill>
              <a:srgbClr val="EFF1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63" name="Google Shape;863;p143"/>
            <p:cNvSpPr/>
            <p:nvPr/>
          </p:nvSpPr>
          <p:spPr>
            <a:xfrm>
              <a:off x="13996964" y="4907111"/>
              <a:ext cx="4464459" cy="4631501"/>
            </a:xfrm>
            <a:prstGeom prst="blockArc">
              <a:avLst>
                <a:gd fmla="val 10800000" name="adj1"/>
                <a:gd fmla="val 0" name="adj2"/>
                <a:gd fmla="val 9694" name="adj3"/>
              </a:avLst>
            </a:prstGeom>
            <a:solidFill>
              <a:srgbClr val="F9C5B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64" name="Google Shape;864;p143"/>
            <p:cNvSpPr/>
            <p:nvPr/>
          </p:nvSpPr>
          <p:spPr>
            <a:xfrm>
              <a:off x="1875856" y="4984003"/>
              <a:ext cx="4390332" cy="4554600"/>
            </a:xfrm>
            <a:prstGeom prst="blockArc">
              <a:avLst>
                <a:gd fmla="val 10800000" name="adj1"/>
                <a:gd fmla="val 0" name="adj2"/>
                <a:gd fmla="val 9694" name="adj3"/>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65" name="Google Shape;865;p143"/>
            <p:cNvSpPr/>
            <p:nvPr/>
          </p:nvSpPr>
          <p:spPr>
            <a:xfrm rot="10800000">
              <a:off x="5916227" y="4907106"/>
              <a:ext cx="4464459" cy="4631501"/>
            </a:xfrm>
            <a:prstGeom prst="blockArc">
              <a:avLst>
                <a:gd fmla="val 10800000" name="adj1"/>
                <a:gd fmla="val 0" name="adj2"/>
                <a:gd fmla="val 9694" name="adj3"/>
              </a:avLst>
            </a:prstGeom>
            <a:solidFill>
              <a:srgbClr val="91639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66" name="Google Shape;866;p143"/>
            <p:cNvSpPr/>
            <p:nvPr/>
          </p:nvSpPr>
          <p:spPr>
            <a:xfrm rot="10800000">
              <a:off x="13996964" y="4907111"/>
              <a:ext cx="4464459" cy="4631501"/>
            </a:xfrm>
            <a:prstGeom prst="blockArc">
              <a:avLst>
                <a:gd fmla="val 10800000" name="adj1"/>
                <a:gd fmla="val 0" name="adj2"/>
                <a:gd fmla="val 9694" name="adj3"/>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67" name="Google Shape;867;p143"/>
            <p:cNvSpPr/>
            <p:nvPr/>
          </p:nvSpPr>
          <p:spPr>
            <a:xfrm>
              <a:off x="10030722" y="4984003"/>
              <a:ext cx="4316207" cy="4477703"/>
            </a:xfrm>
            <a:prstGeom prst="blockArc">
              <a:avLst>
                <a:gd fmla="val 10800000" name="adj1"/>
                <a:gd fmla="val 0" name="adj2"/>
                <a:gd fmla="val 9694" name="adj3"/>
              </a:avLst>
            </a:prstGeom>
            <a:solidFill>
              <a:srgbClr val="76C0B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68" name="Google Shape;868;p143"/>
            <p:cNvSpPr txBox="1"/>
            <p:nvPr/>
          </p:nvSpPr>
          <p:spPr>
            <a:xfrm>
              <a:off x="3248482" y="10100696"/>
              <a:ext cx="1927131"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Mission</a:t>
              </a:r>
              <a:endParaRPr b="0" i="0" sz="1400" u="none" cap="none" strike="noStrike">
                <a:solidFill>
                  <a:srgbClr val="000000"/>
                </a:solidFill>
                <a:latin typeface="Arial"/>
                <a:ea typeface="Arial"/>
                <a:cs typeface="Arial"/>
                <a:sym typeface="Arial"/>
              </a:endParaRPr>
            </a:p>
          </p:txBody>
        </p:sp>
        <p:sp>
          <p:nvSpPr>
            <p:cNvPr id="869" name="Google Shape;869;p143"/>
            <p:cNvSpPr txBox="1"/>
            <p:nvPr/>
          </p:nvSpPr>
          <p:spPr>
            <a:xfrm>
              <a:off x="7357215" y="10100696"/>
              <a:ext cx="1582486"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Vision</a:t>
              </a:r>
              <a:endParaRPr b="0" i="0" sz="1400" u="none" cap="none" strike="noStrike">
                <a:solidFill>
                  <a:srgbClr val="000000"/>
                </a:solidFill>
                <a:latin typeface="Arial"/>
                <a:ea typeface="Arial"/>
                <a:cs typeface="Arial"/>
                <a:sym typeface="Arial"/>
              </a:endParaRPr>
            </a:p>
          </p:txBody>
        </p:sp>
        <p:sp>
          <p:nvSpPr>
            <p:cNvPr id="870" name="Google Shape;870;p143"/>
            <p:cNvSpPr txBox="1"/>
            <p:nvPr/>
          </p:nvSpPr>
          <p:spPr>
            <a:xfrm>
              <a:off x="11461705" y="10100696"/>
              <a:ext cx="1454245"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Goals</a:t>
              </a:r>
              <a:endParaRPr b="0" i="0" sz="1400" u="none" cap="none" strike="noStrike">
                <a:solidFill>
                  <a:srgbClr val="000000"/>
                </a:solidFill>
                <a:latin typeface="Arial"/>
                <a:ea typeface="Arial"/>
                <a:cs typeface="Arial"/>
                <a:sym typeface="Arial"/>
              </a:endParaRPr>
            </a:p>
          </p:txBody>
        </p:sp>
        <p:sp>
          <p:nvSpPr>
            <p:cNvPr id="871" name="Google Shape;871;p143"/>
            <p:cNvSpPr txBox="1"/>
            <p:nvPr/>
          </p:nvSpPr>
          <p:spPr>
            <a:xfrm>
              <a:off x="15369825" y="10100696"/>
              <a:ext cx="1718740"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Values</a:t>
              </a:r>
              <a:endParaRPr b="0" i="0" sz="1400" u="none" cap="none" strike="noStrike">
                <a:solidFill>
                  <a:srgbClr val="000000"/>
                </a:solidFill>
                <a:latin typeface="Arial"/>
                <a:ea typeface="Arial"/>
                <a:cs typeface="Arial"/>
                <a:sym typeface="Arial"/>
              </a:endParaRPr>
            </a:p>
          </p:txBody>
        </p:sp>
        <p:sp>
          <p:nvSpPr>
            <p:cNvPr id="872" name="Google Shape;872;p143"/>
            <p:cNvSpPr txBox="1"/>
            <p:nvPr/>
          </p:nvSpPr>
          <p:spPr>
            <a:xfrm>
              <a:off x="19196192" y="10100696"/>
              <a:ext cx="2146743"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Strategy</a:t>
              </a:r>
              <a:endParaRPr b="0" i="0" sz="1400" u="none" cap="none" strike="noStrike">
                <a:solidFill>
                  <a:srgbClr val="000000"/>
                </a:solidFill>
                <a:latin typeface="Arial"/>
                <a:ea typeface="Arial"/>
                <a:cs typeface="Arial"/>
                <a:sym typeface="Arial"/>
              </a:endParaRPr>
            </a:p>
          </p:txBody>
        </p:sp>
      </p:grpSp>
      <p:sp>
        <p:nvSpPr>
          <p:cNvPr id="873" name="Google Shape;873;p143"/>
          <p:cNvSpPr txBox="1"/>
          <p:nvPr>
            <p:ph idx="1" type="body"/>
          </p:nvPr>
        </p:nvSpPr>
        <p:spPr>
          <a:xfrm>
            <a:off x="3269110"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4" name="Google Shape;874;p143"/>
          <p:cNvSpPr txBox="1"/>
          <p:nvPr>
            <p:ph idx="2" type="body"/>
          </p:nvPr>
        </p:nvSpPr>
        <p:spPr>
          <a:xfrm>
            <a:off x="1333175"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5" name="Google Shape;875;p143"/>
          <p:cNvSpPr txBox="1"/>
          <p:nvPr>
            <p:ph idx="3" type="body"/>
          </p:nvPr>
        </p:nvSpPr>
        <p:spPr>
          <a:xfrm>
            <a:off x="7165569"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6" name="Google Shape;876;p143"/>
          <p:cNvSpPr txBox="1"/>
          <p:nvPr>
            <p:ph idx="4" type="body"/>
          </p:nvPr>
        </p:nvSpPr>
        <p:spPr>
          <a:xfrm>
            <a:off x="5229634"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7" name="Google Shape;877;p143"/>
          <p:cNvSpPr txBox="1"/>
          <p:nvPr>
            <p:ph idx="5" type="body"/>
          </p:nvPr>
        </p:nvSpPr>
        <p:spPr>
          <a:xfrm>
            <a:off x="9101503"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8" name="Google Shape;878;p143"/>
          <p:cNvSpPr txBox="1"/>
          <p:nvPr>
            <p:ph idx="6" type="body"/>
          </p:nvPr>
        </p:nvSpPr>
        <p:spPr>
          <a:xfrm>
            <a:off x="10764" y="446202"/>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879" name="Google Shape;879;p143"/>
          <p:cNvPicPr preferRelativeResize="0"/>
          <p:nvPr/>
        </p:nvPicPr>
        <p:blipFill rotWithShape="1">
          <a:blip r:embed="rId2">
            <a:alphaModFix amt="48000"/>
          </a:blip>
          <a:srcRect b="83247" l="-26772" r="-5883" t="-4018"/>
          <a:stretch/>
        </p:blipFill>
        <p:spPr>
          <a:xfrm>
            <a:off x="2588587" y="5666155"/>
            <a:ext cx="5564883" cy="1181829"/>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5 point icon Graph C">
  <p:cSld name="1_5 point icon Graph C">
    <p:spTree>
      <p:nvGrpSpPr>
        <p:cNvPr id="880" name="Shape 880"/>
        <p:cNvGrpSpPr/>
        <p:nvPr/>
      </p:nvGrpSpPr>
      <p:grpSpPr>
        <a:xfrm>
          <a:off x="0" y="0"/>
          <a:ext cx="0" cy="0"/>
          <a:chOff x="0" y="0"/>
          <a:chExt cx="0" cy="0"/>
        </a:xfrm>
      </p:grpSpPr>
      <p:grpSp>
        <p:nvGrpSpPr>
          <p:cNvPr id="881" name="Google Shape;881;p144"/>
          <p:cNvGrpSpPr/>
          <p:nvPr/>
        </p:nvGrpSpPr>
        <p:grpSpPr>
          <a:xfrm>
            <a:off x="1154562" y="1887157"/>
            <a:ext cx="9882876" cy="2798187"/>
            <a:chOff x="1875859" y="4907106"/>
            <a:chExt cx="20625932" cy="5839921"/>
          </a:xfrm>
        </p:grpSpPr>
        <p:sp>
          <p:nvSpPr>
            <p:cNvPr id="882" name="Google Shape;882;p144"/>
            <p:cNvSpPr/>
            <p:nvPr/>
          </p:nvSpPr>
          <p:spPr>
            <a:xfrm rot="10800000">
              <a:off x="1875859" y="4907106"/>
              <a:ext cx="4464459" cy="4631501"/>
            </a:xfrm>
            <a:prstGeom prst="blockArc">
              <a:avLst>
                <a:gd fmla="val 10800000" name="adj1"/>
                <a:gd fmla="val 0" name="adj2"/>
                <a:gd fmla="val 9694" name="adj3"/>
              </a:avLst>
            </a:prstGeom>
            <a:solidFill>
              <a:srgbClr val="EFF1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83" name="Google Shape;883;p144"/>
            <p:cNvSpPr/>
            <p:nvPr/>
          </p:nvSpPr>
          <p:spPr>
            <a:xfrm rot="10800000">
              <a:off x="9956596" y="4907108"/>
              <a:ext cx="4464459" cy="4631501"/>
            </a:xfrm>
            <a:prstGeom prst="blockArc">
              <a:avLst>
                <a:gd fmla="val 10800000" name="adj1"/>
                <a:gd fmla="val 0" name="adj2"/>
                <a:gd fmla="val 9694" name="adj3"/>
              </a:avLst>
            </a:prstGeom>
            <a:solidFill>
              <a:srgbClr val="EFF1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84" name="Google Shape;884;p144"/>
            <p:cNvSpPr/>
            <p:nvPr/>
          </p:nvSpPr>
          <p:spPr>
            <a:xfrm>
              <a:off x="1875859" y="4907106"/>
              <a:ext cx="4464459" cy="4631501"/>
            </a:xfrm>
            <a:prstGeom prst="blockArc">
              <a:avLst>
                <a:gd fmla="val 10800000" name="adj1"/>
                <a:gd fmla="val 0" name="adj2"/>
                <a:gd fmla="val 9694" name="adj3"/>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85" name="Google Shape;885;p144"/>
            <p:cNvSpPr/>
            <p:nvPr/>
          </p:nvSpPr>
          <p:spPr>
            <a:xfrm rot="10800000">
              <a:off x="18037332" y="4907111"/>
              <a:ext cx="4464459" cy="4631501"/>
            </a:xfrm>
            <a:prstGeom prst="blockArc">
              <a:avLst>
                <a:gd fmla="val 10800000" name="adj1"/>
                <a:gd fmla="val 0" name="adj2"/>
                <a:gd fmla="val 9694" name="adj3"/>
              </a:avLst>
            </a:prstGeom>
            <a:solidFill>
              <a:srgbClr val="EFF1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86" name="Google Shape;886;p144"/>
            <p:cNvSpPr/>
            <p:nvPr/>
          </p:nvSpPr>
          <p:spPr>
            <a:xfrm rot="10800000">
              <a:off x="5916227" y="4907106"/>
              <a:ext cx="4464459" cy="4631501"/>
            </a:xfrm>
            <a:prstGeom prst="blockArc">
              <a:avLst>
                <a:gd fmla="val 10800000" name="adj1"/>
                <a:gd fmla="val 0" name="adj2"/>
                <a:gd fmla="val 9694" name="adj3"/>
              </a:avLst>
            </a:prstGeom>
            <a:solidFill>
              <a:srgbClr val="91639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87" name="Google Shape;887;p144"/>
            <p:cNvSpPr/>
            <p:nvPr/>
          </p:nvSpPr>
          <p:spPr>
            <a:xfrm rot="10800000">
              <a:off x="13996964" y="4907111"/>
              <a:ext cx="4464459" cy="4631501"/>
            </a:xfrm>
            <a:prstGeom prst="blockArc">
              <a:avLst>
                <a:gd fmla="val 10800000" name="adj1"/>
                <a:gd fmla="val 0" name="adj2"/>
                <a:gd fmla="val 9694" name="adj3"/>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88" name="Google Shape;888;p144"/>
            <p:cNvSpPr/>
            <p:nvPr/>
          </p:nvSpPr>
          <p:spPr>
            <a:xfrm>
              <a:off x="9956596" y="4907108"/>
              <a:ext cx="4464459" cy="4631501"/>
            </a:xfrm>
            <a:prstGeom prst="blockArc">
              <a:avLst>
                <a:gd fmla="val 10800000" name="adj1"/>
                <a:gd fmla="val 0" name="adj2"/>
                <a:gd fmla="val 9694" name="adj3"/>
              </a:avLst>
            </a:prstGeom>
            <a:solidFill>
              <a:srgbClr val="76C0B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89" name="Google Shape;889;p144"/>
            <p:cNvSpPr/>
            <p:nvPr/>
          </p:nvSpPr>
          <p:spPr>
            <a:xfrm>
              <a:off x="18037332" y="4907110"/>
              <a:ext cx="4464459" cy="4631501"/>
            </a:xfrm>
            <a:prstGeom prst="blockArc">
              <a:avLst>
                <a:gd fmla="val 10800000" name="adj1"/>
                <a:gd fmla="val 0" name="adj2"/>
                <a:gd fmla="val 9694" name="adj3"/>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90" name="Google Shape;890;p144"/>
            <p:cNvSpPr txBox="1"/>
            <p:nvPr/>
          </p:nvSpPr>
          <p:spPr>
            <a:xfrm>
              <a:off x="3248482" y="10100696"/>
              <a:ext cx="1927131"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Mission</a:t>
              </a:r>
              <a:endParaRPr b="0" i="0" sz="1400" u="none" cap="none" strike="noStrike">
                <a:solidFill>
                  <a:srgbClr val="000000"/>
                </a:solidFill>
                <a:latin typeface="Arial"/>
                <a:ea typeface="Arial"/>
                <a:cs typeface="Arial"/>
                <a:sym typeface="Arial"/>
              </a:endParaRPr>
            </a:p>
          </p:txBody>
        </p:sp>
        <p:sp>
          <p:nvSpPr>
            <p:cNvPr id="891" name="Google Shape;891;p144"/>
            <p:cNvSpPr txBox="1"/>
            <p:nvPr/>
          </p:nvSpPr>
          <p:spPr>
            <a:xfrm>
              <a:off x="7357215" y="10100696"/>
              <a:ext cx="1582486"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Vision</a:t>
              </a:r>
              <a:endParaRPr b="0" i="0" sz="1400" u="none" cap="none" strike="noStrike">
                <a:solidFill>
                  <a:srgbClr val="000000"/>
                </a:solidFill>
                <a:latin typeface="Arial"/>
                <a:ea typeface="Arial"/>
                <a:cs typeface="Arial"/>
                <a:sym typeface="Arial"/>
              </a:endParaRPr>
            </a:p>
          </p:txBody>
        </p:sp>
        <p:sp>
          <p:nvSpPr>
            <p:cNvPr id="892" name="Google Shape;892;p144"/>
            <p:cNvSpPr txBox="1"/>
            <p:nvPr/>
          </p:nvSpPr>
          <p:spPr>
            <a:xfrm>
              <a:off x="11461705" y="10100696"/>
              <a:ext cx="1454245"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Goals</a:t>
              </a:r>
              <a:endParaRPr b="0" i="0" sz="1400" u="none" cap="none" strike="noStrike">
                <a:solidFill>
                  <a:srgbClr val="000000"/>
                </a:solidFill>
                <a:latin typeface="Arial"/>
                <a:ea typeface="Arial"/>
                <a:cs typeface="Arial"/>
                <a:sym typeface="Arial"/>
              </a:endParaRPr>
            </a:p>
          </p:txBody>
        </p:sp>
        <p:sp>
          <p:nvSpPr>
            <p:cNvPr id="893" name="Google Shape;893;p144"/>
            <p:cNvSpPr txBox="1"/>
            <p:nvPr/>
          </p:nvSpPr>
          <p:spPr>
            <a:xfrm>
              <a:off x="15369825" y="10100696"/>
              <a:ext cx="1718740"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Values</a:t>
              </a:r>
              <a:endParaRPr b="0" i="0" sz="1400" u="none" cap="none" strike="noStrike">
                <a:solidFill>
                  <a:srgbClr val="000000"/>
                </a:solidFill>
                <a:latin typeface="Arial"/>
                <a:ea typeface="Arial"/>
                <a:cs typeface="Arial"/>
                <a:sym typeface="Arial"/>
              </a:endParaRPr>
            </a:p>
          </p:txBody>
        </p:sp>
        <p:sp>
          <p:nvSpPr>
            <p:cNvPr id="894" name="Google Shape;894;p144"/>
            <p:cNvSpPr txBox="1"/>
            <p:nvPr/>
          </p:nvSpPr>
          <p:spPr>
            <a:xfrm>
              <a:off x="19196192" y="10100696"/>
              <a:ext cx="2146743"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Strategy</a:t>
              </a:r>
              <a:endParaRPr b="0" i="0" sz="1400" u="none" cap="none" strike="noStrike">
                <a:solidFill>
                  <a:srgbClr val="000000"/>
                </a:solidFill>
                <a:latin typeface="Arial"/>
                <a:ea typeface="Arial"/>
                <a:cs typeface="Arial"/>
                <a:sym typeface="Arial"/>
              </a:endParaRPr>
            </a:p>
          </p:txBody>
        </p:sp>
      </p:grpSp>
      <p:sp>
        <p:nvSpPr>
          <p:cNvPr id="895" name="Google Shape;895;p144"/>
          <p:cNvSpPr txBox="1"/>
          <p:nvPr>
            <p:ph idx="1" type="body"/>
          </p:nvPr>
        </p:nvSpPr>
        <p:spPr>
          <a:xfrm>
            <a:off x="3269110"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96" name="Google Shape;896;p144"/>
          <p:cNvSpPr txBox="1"/>
          <p:nvPr>
            <p:ph idx="2" type="body"/>
          </p:nvPr>
        </p:nvSpPr>
        <p:spPr>
          <a:xfrm>
            <a:off x="1333175"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97" name="Google Shape;897;p144"/>
          <p:cNvSpPr txBox="1"/>
          <p:nvPr>
            <p:ph idx="3" type="body"/>
          </p:nvPr>
        </p:nvSpPr>
        <p:spPr>
          <a:xfrm>
            <a:off x="7165569"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98" name="Google Shape;898;p144"/>
          <p:cNvSpPr txBox="1"/>
          <p:nvPr>
            <p:ph idx="4" type="body"/>
          </p:nvPr>
        </p:nvSpPr>
        <p:spPr>
          <a:xfrm>
            <a:off x="5229634"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99" name="Google Shape;899;p144"/>
          <p:cNvSpPr txBox="1"/>
          <p:nvPr>
            <p:ph idx="5" type="body"/>
          </p:nvPr>
        </p:nvSpPr>
        <p:spPr>
          <a:xfrm>
            <a:off x="9101503"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00" name="Google Shape;900;p144"/>
          <p:cNvSpPr txBox="1"/>
          <p:nvPr>
            <p:ph idx="6" type="body"/>
          </p:nvPr>
        </p:nvSpPr>
        <p:spPr>
          <a:xfrm>
            <a:off x="10764" y="446202"/>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901" name="Google Shape;901;p144"/>
          <p:cNvPicPr preferRelativeResize="0"/>
          <p:nvPr/>
        </p:nvPicPr>
        <p:blipFill rotWithShape="1">
          <a:blip r:embed="rId2">
            <a:alphaModFix amt="48000"/>
          </a:blip>
          <a:srcRect b="83247" l="-26772" r="-5883" t="-4018"/>
          <a:stretch/>
        </p:blipFill>
        <p:spPr>
          <a:xfrm>
            <a:off x="2588587" y="5666155"/>
            <a:ext cx="5564883" cy="1181829"/>
          </a:xfrm>
          <a:prstGeom prst="rect">
            <a:avLst/>
          </a:prstGeom>
          <a:noFill/>
          <a:ln>
            <a:noFill/>
          </a:ln>
        </p:spPr>
      </p:pic>
      <p:grpSp>
        <p:nvGrpSpPr>
          <p:cNvPr id="902" name="Google Shape;902;p144"/>
          <p:cNvGrpSpPr/>
          <p:nvPr/>
        </p:nvGrpSpPr>
        <p:grpSpPr>
          <a:xfrm>
            <a:off x="4480947" y="6257070"/>
            <a:ext cx="3144242" cy="374574"/>
            <a:chOff x="301128" y="6151084"/>
            <a:chExt cx="3144242" cy="374574"/>
          </a:xfrm>
        </p:grpSpPr>
        <p:pic>
          <p:nvPicPr>
            <p:cNvPr descr="Shape&#10;&#10;Description automatically generated with medium confidence" id="903" name="Google Shape;903;p144"/>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904" name="Google Shape;904;p144"/>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905" name="Google Shape;905;p144"/>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ercentage graph x 4">
  <p:cSld name="percentage graph x 4">
    <p:spTree>
      <p:nvGrpSpPr>
        <p:cNvPr id="906" name="Shape 906"/>
        <p:cNvGrpSpPr/>
        <p:nvPr/>
      </p:nvGrpSpPr>
      <p:grpSpPr>
        <a:xfrm>
          <a:off x="0" y="0"/>
          <a:ext cx="0" cy="0"/>
          <a:chOff x="0" y="0"/>
          <a:chExt cx="0" cy="0"/>
        </a:xfrm>
      </p:grpSpPr>
      <p:grpSp>
        <p:nvGrpSpPr>
          <p:cNvPr id="907" name="Google Shape;907;p145"/>
          <p:cNvGrpSpPr/>
          <p:nvPr/>
        </p:nvGrpSpPr>
        <p:grpSpPr>
          <a:xfrm>
            <a:off x="958611" y="1840131"/>
            <a:ext cx="10383759" cy="2382415"/>
            <a:chOff x="2122935" y="4949396"/>
            <a:chExt cx="20123405" cy="5001613"/>
          </a:xfrm>
        </p:grpSpPr>
        <p:sp>
          <p:nvSpPr>
            <p:cNvPr id="908" name="Google Shape;908;p145"/>
            <p:cNvSpPr/>
            <p:nvPr/>
          </p:nvSpPr>
          <p:spPr>
            <a:xfrm>
              <a:off x="2122935" y="4949396"/>
              <a:ext cx="3790687" cy="3790686"/>
            </a:xfrm>
            <a:prstGeom prst="ellipse">
              <a:avLst/>
            </a:prstGeom>
            <a:solidFill>
              <a:schemeClr val="lt2"/>
            </a:solidFill>
            <a:ln cap="flat" cmpd="sng" w="190500">
              <a:solidFill>
                <a:srgbClr val="EFF1F8"/>
              </a:solidFill>
              <a:prstDash val="solid"/>
              <a:round/>
              <a:headEnd len="sm" w="sm" type="none"/>
              <a:tailEnd len="sm" w="sm" type="none"/>
            </a:ln>
          </p:spPr>
          <p:txBody>
            <a:bodyPr anchorCtr="0" anchor="ctr" bIns="45675" lIns="91375" spcFirstLastPara="1" rIns="91375" wrap="square" tIns="45675">
              <a:noAutofit/>
            </a:bodyPr>
            <a:lstStyle/>
            <a:p>
              <a:pPr indent="0" lvl="0" marL="0" marR="0" rtl="0" algn="ctr">
                <a:lnSpc>
                  <a:spcPct val="100000"/>
                </a:lnSpc>
                <a:spcBef>
                  <a:spcPts val="0"/>
                </a:spcBef>
                <a:spcAft>
                  <a:spcPts val="0"/>
                </a:spcAft>
                <a:buClr>
                  <a:srgbClr val="000000"/>
                </a:buClr>
                <a:buSzPts val="1349"/>
                <a:buFont typeface="Arial"/>
                <a:buNone/>
              </a:pPr>
              <a:r>
                <a:t/>
              </a:r>
              <a:endParaRPr b="0" i="0" sz="1349" u="none" cap="none" strike="noStrike">
                <a:solidFill>
                  <a:schemeClr val="lt1"/>
                </a:solidFill>
                <a:latin typeface="Montserrat"/>
                <a:ea typeface="Montserrat"/>
                <a:cs typeface="Montserrat"/>
                <a:sym typeface="Montserrat"/>
              </a:endParaRPr>
            </a:p>
          </p:txBody>
        </p:sp>
        <p:sp>
          <p:nvSpPr>
            <p:cNvPr id="909" name="Google Shape;909;p145"/>
            <p:cNvSpPr/>
            <p:nvPr/>
          </p:nvSpPr>
          <p:spPr>
            <a:xfrm>
              <a:off x="7490990" y="4949396"/>
              <a:ext cx="3790688" cy="3790686"/>
            </a:xfrm>
            <a:prstGeom prst="ellipse">
              <a:avLst/>
            </a:prstGeom>
            <a:solidFill>
              <a:schemeClr val="lt2"/>
            </a:solidFill>
            <a:ln cap="flat" cmpd="sng" w="190500">
              <a:solidFill>
                <a:srgbClr val="EFF1F8"/>
              </a:solidFill>
              <a:prstDash val="solid"/>
              <a:round/>
              <a:headEnd len="sm" w="sm" type="none"/>
              <a:tailEnd len="sm" w="sm" type="none"/>
            </a:ln>
          </p:spPr>
          <p:txBody>
            <a:bodyPr anchorCtr="0" anchor="ctr" bIns="45675" lIns="91375" spcFirstLastPara="1" rIns="91375" wrap="square" tIns="45675">
              <a:noAutofit/>
            </a:bodyPr>
            <a:lstStyle/>
            <a:p>
              <a:pPr indent="0" lvl="0" marL="0" marR="0" rtl="0" algn="ctr">
                <a:lnSpc>
                  <a:spcPct val="100000"/>
                </a:lnSpc>
                <a:spcBef>
                  <a:spcPts val="0"/>
                </a:spcBef>
                <a:spcAft>
                  <a:spcPts val="0"/>
                </a:spcAft>
                <a:buClr>
                  <a:srgbClr val="000000"/>
                </a:buClr>
                <a:buSzPts val="1349"/>
                <a:buFont typeface="Arial"/>
                <a:buNone/>
              </a:pPr>
              <a:r>
                <a:t/>
              </a:r>
              <a:endParaRPr b="0" i="0" sz="1349" u="none" cap="none" strike="noStrike">
                <a:solidFill>
                  <a:schemeClr val="lt1"/>
                </a:solidFill>
                <a:latin typeface="Montserrat"/>
                <a:ea typeface="Montserrat"/>
                <a:cs typeface="Montserrat"/>
                <a:sym typeface="Montserrat"/>
              </a:endParaRPr>
            </a:p>
          </p:txBody>
        </p:sp>
        <p:sp>
          <p:nvSpPr>
            <p:cNvPr id="910" name="Google Shape;910;p145"/>
            <p:cNvSpPr/>
            <p:nvPr/>
          </p:nvSpPr>
          <p:spPr>
            <a:xfrm>
              <a:off x="12851432" y="4949396"/>
              <a:ext cx="3790688" cy="3790686"/>
            </a:xfrm>
            <a:prstGeom prst="ellipse">
              <a:avLst/>
            </a:prstGeom>
            <a:solidFill>
              <a:schemeClr val="lt2"/>
            </a:solidFill>
            <a:ln cap="flat" cmpd="sng" w="190500">
              <a:solidFill>
                <a:srgbClr val="EFF1F8"/>
              </a:solidFill>
              <a:prstDash val="solid"/>
              <a:round/>
              <a:headEnd len="sm" w="sm" type="none"/>
              <a:tailEnd len="sm" w="sm" type="none"/>
            </a:ln>
          </p:spPr>
          <p:txBody>
            <a:bodyPr anchorCtr="0" anchor="ctr" bIns="45675" lIns="91375" spcFirstLastPara="1" rIns="91375" wrap="square" tIns="45675">
              <a:noAutofit/>
            </a:bodyPr>
            <a:lstStyle/>
            <a:p>
              <a:pPr indent="0" lvl="0" marL="0" marR="0" rtl="0" algn="ctr">
                <a:lnSpc>
                  <a:spcPct val="100000"/>
                </a:lnSpc>
                <a:spcBef>
                  <a:spcPts val="0"/>
                </a:spcBef>
                <a:spcAft>
                  <a:spcPts val="0"/>
                </a:spcAft>
                <a:buClr>
                  <a:srgbClr val="000000"/>
                </a:buClr>
                <a:buSzPts val="1349"/>
                <a:buFont typeface="Arial"/>
                <a:buNone/>
              </a:pPr>
              <a:r>
                <a:t/>
              </a:r>
              <a:endParaRPr b="0" i="0" sz="1349" u="none" cap="none" strike="noStrike">
                <a:solidFill>
                  <a:schemeClr val="lt1"/>
                </a:solidFill>
                <a:latin typeface="Montserrat"/>
                <a:ea typeface="Montserrat"/>
                <a:cs typeface="Montserrat"/>
                <a:sym typeface="Montserrat"/>
              </a:endParaRPr>
            </a:p>
          </p:txBody>
        </p:sp>
        <p:sp>
          <p:nvSpPr>
            <p:cNvPr id="911" name="Google Shape;911;p145"/>
            <p:cNvSpPr/>
            <p:nvPr/>
          </p:nvSpPr>
          <p:spPr>
            <a:xfrm>
              <a:off x="18219487" y="4949396"/>
              <a:ext cx="3790688" cy="3790686"/>
            </a:xfrm>
            <a:prstGeom prst="ellipse">
              <a:avLst/>
            </a:prstGeom>
            <a:solidFill>
              <a:schemeClr val="lt2"/>
            </a:solidFill>
            <a:ln cap="flat" cmpd="sng" w="190500">
              <a:solidFill>
                <a:srgbClr val="EFF1F8"/>
              </a:solidFill>
              <a:prstDash val="solid"/>
              <a:round/>
              <a:headEnd len="sm" w="sm" type="none"/>
              <a:tailEnd len="sm" w="sm" type="none"/>
            </a:ln>
          </p:spPr>
          <p:txBody>
            <a:bodyPr anchorCtr="0" anchor="ctr" bIns="45675" lIns="91375" spcFirstLastPara="1" rIns="91375" wrap="square" tIns="45675">
              <a:noAutofit/>
            </a:bodyPr>
            <a:lstStyle/>
            <a:p>
              <a:pPr indent="0" lvl="0" marL="0" marR="0" rtl="0" algn="ctr">
                <a:lnSpc>
                  <a:spcPct val="100000"/>
                </a:lnSpc>
                <a:spcBef>
                  <a:spcPts val="0"/>
                </a:spcBef>
                <a:spcAft>
                  <a:spcPts val="0"/>
                </a:spcAft>
                <a:buClr>
                  <a:srgbClr val="000000"/>
                </a:buClr>
                <a:buSzPts val="1349"/>
                <a:buFont typeface="Arial"/>
                <a:buNone/>
              </a:pPr>
              <a:r>
                <a:t/>
              </a:r>
              <a:endParaRPr b="0" i="0" sz="1349" u="none" cap="none" strike="noStrike">
                <a:solidFill>
                  <a:schemeClr val="lt1"/>
                </a:solidFill>
                <a:latin typeface="Montserrat"/>
                <a:ea typeface="Montserrat"/>
                <a:cs typeface="Montserrat"/>
                <a:sym typeface="Montserrat"/>
              </a:endParaRPr>
            </a:p>
          </p:txBody>
        </p:sp>
        <p:sp>
          <p:nvSpPr>
            <p:cNvPr id="912" name="Google Shape;912;p145"/>
            <p:cNvSpPr txBox="1"/>
            <p:nvPr/>
          </p:nvSpPr>
          <p:spPr>
            <a:xfrm>
              <a:off x="12638765" y="9304679"/>
              <a:ext cx="4216023" cy="646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Title Three</a:t>
              </a:r>
              <a:endParaRPr b="0" i="0" sz="1400" u="none" cap="none" strike="noStrike">
                <a:solidFill>
                  <a:srgbClr val="000000"/>
                </a:solidFill>
                <a:latin typeface="Arial"/>
                <a:ea typeface="Arial"/>
                <a:cs typeface="Arial"/>
                <a:sym typeface="Arial"/>
              </a:endParaRPr>
            </a:p>
          </p:txBody>
        </p:sp>
        <p:sp>
          <p:nvSpPr>
            <p:cNvPr id="913" name="Google Shape;913;p145"/>
            <p:cNvSpPr txBox="1"/>
            <p:nvPr/>
          </p:nvSpPr>
          <p:spPr>
            <a:xfrm>
              <a:off x="18030317" y="9304679"/>
              <a:ext cx="4216023" cy="646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Title Four</a:t>
              </a:r>
              <a:endParaRPr b="0" i="0" sz="1400" u="none" cap="none" strike="noStrike">
                <a:solidFill>
                  <a:srgbClr val="000000"/>
                </a:solidFill>
                <a:latin typeface="Arial"/>
                <a:ea typeface="Arial"/>
                <a:cs typeface="Arial"/>
                <a:sym typeface="Arial"/>
              </a:endParaRPr>
            </a:p>
          </p:txBody>
        </p:sp>
      </p:grpSp>
      <p:sp>
        <p:nvSpPr>
          <p:cNvPr id="914" name="Google Shape;914;p145"/>
          <p:cNvSpPr txBox="1"/>
          <p:nvPr>
            <p:ph idx="1" type="body"/>
          </p:nvPr>
        </p:nvSpPr>
        <p:spPr>
          <a:xfrm>
            <a:off x="893815" y="4265990"/>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15" name="Google Shape;915;p145"/>
          <p:cNvSpPr txBox="1"/>
          <p:nvPr>
            <p:ph idx="2" type="body"/>
          </p:nvPr>
        </p:nvSpPr>
        <p:spPr>
          <a:xfrm>
            <a:off x="3660245" y="4251141"/>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16" name="Google Shape;916;p145"/>
          <p:cNvSpPr txBox="1"/>
          <p:nvPr>
            <p:ph idx="3" type="body"/>
          </p:nvPr>
        </p:nvSpPr>
        <p:spPr>
          <a:xfrm>
            <a:off x="6427562" y="4217367"/>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17" name="Google Shape;917;p145"/>
          <p:cNvSpPr txBox="1"/>
          <p:nvPr>
            <p:ph idx="4" type="body"/>
          </p:nvPr>
        </p:nvSpPr>
        <p:spPr>
          <a:xfrm>
            <a:off x="9193992" y="4202518"/>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18" name="Google Shape;918;p145"/>
          <p:cNvSpPr txBox="1"/>
          <p:nvPr>
            <p:ph idx="5" type="body"/>
          </p:nvPr>
        </p:nvSpPr>
        <p:spPr>
          <a:xfrm>
            <a:off x="904742" y="2534899"/>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79527B"/>
              </a:buClr>
              <a:buSzPts val="3600"/>
              <a:buNone/>
              <a:defRPr b="1" i="0" sz="3600">
                <a:solidFill>
                  <a:srgbClr val="79527B"/>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19" name="Google Shape;919;p145"/>
          <p:cNvSpPr txBox="1"/>
          <p:nvPr>
            <p:ph idx="6" type="body"/>
          </p:nvPr>
        </p:nvSpPr>
        <p:spPr>
          <a:xfrm>
            <a:off x="3697637" y="2534899"/>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81D1C5"/>
              </a:buClr>
              <a:buSzPts val="3600"/>
              <a:buNone/>
              <a:defRPr b="1" i="0" sz="3600">
                <a:solidFill>
                  <a:srgbClr val="81D1C5"/>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20" name="Google Shape;920;p145"/>
          <p:cNvSpPr txBox="1"/>
          <p:nvPr>
            <p:ph idx="7" type="body"/>
          </p:nvPr>
        </p:nvSpPr>
        <p:spPr>
          <a:xfrm>
            <a:off x="6477675" y="2534899"/>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F27954"/>
              </a:buClr>
              <a:buSzPts val="3600"/>
              <a:buNone/>
              <a:defRPr b="1" i="0" sz="3600">
                <a:solidFill>
                  <a:srgbClr val="F27954"/>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21" name="Google Shape;921;p145"/>
          <p:cNvSpPr txBox="1"/>
          <p:nvPr>
            <p:ph idx="8" type="body"/>
          </p:nvPr>
        </p:nvSpPr>
        <p:spPr>
          <a:xfrm>
            <a:off x="9270570" y="2534899"/>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916395"/>
              </a:buClr>
              <a:buSzPts val="3600"/>
              <a:buNone/>
              <a:defRPr b="1" i="0" sz="3600">
                <a:solidFill>
                  <a:srgbClr val="916395"/>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22" name="Google Shape;922;p145"/>
          <p:cNvSpPr txBox="1"/>
          <p:nvPr>
            <p:ph idx="9" type="body"/>
          </p:nvPr>
        </p:nvSpPr>
        <p:spPr>
          <a:xfrm>
            <a:off x="10764" y="446202"/>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923" name="Google Shape;923;p145"/>
          <p:cNvPicPr preferRelativeResize="0"/>
          <p:nvPr/>
        </p:nvPicPr>
        <p:blipFill rotWithShape="1">
          <a:blip r:embed="rId2">
            <a:alphaModFix amt="48000"/>
          </a:blip>
          <a:srcRect b="83247" l="-26772" r="-5883" t="-4018"/>
          <a:stretch/>
        </p:blipFill>
        <p:spPr>
          <a:xfrm>
            <a:off x="2588587" y="5666155"/>
            <a:ext cx="5564883" cy="1181829"/>
          </a:xfrm>
          <a:prstGeom prst="rect">
            <a:avLst/>
          </a:prstGeom>
          <a:noFill/>
          <a:ln>
            <a:noFill/>
          </a:ln>
        </p:spPr>
      </p:pic>
      <p:grpSp>
        <p:nvGrpSpPr>
          <p:cNvPr id="924" name="Google Shape;924;p145"/>
          <p:cNvGrpSpPr/>
          <p:nvPr/>
        </p:nvGrpSpPr>
        <p:grpSpPr>
          <a:xfrm>
            <a:off x="4480947" y="6257070"/>
            <a:ext cx="3144242" cy="374574"/>
            <a:chOff x="301128" y="6151084"/>
            <a:chExt cx="3144242" cy="374574"/>
          </a:xfrm>
        </p:grpSpPr>
        <p:pic>
          <p:nvPicPr>
            <p:cNvPr descr="Shape&#10;&#10;Description automatically generated with medium confidence" id="925" name="Google Shape;925;p145"/>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926" name="Google Shape;926;p145"/>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927" name="Google Shape;927;p145"/>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box - Solid Blue">
  <p:cSld name="Text box - Solid Blue">
    <p:spTree>
      <p:nvGrpSpPr>
        <p:cNvPr id="84" name="Shape 84"/>
        <p:cNvGrpSpPr/>
        <p:nvPr/>
      </p:nvGrpSpPr>
      <p:grpSpPr>
        <a:xfrm>
          <a:off x="0" y="0"/>
          <a:ext cx="0" cy="0"/>
          <a:chOff x="0" y="0"/>
          <a:chExt cx="0" cy="0"/>
        </a:xfrm>
      </p:grpSpPr>
      <p:sp>
        <p:nvSpPr>
          <p:cNvPr id="85" name="Google Shape;85;p83"/>
          <p:cNvSpPr/>
          <p:nvPr/>
        </p:nvSpPr>
        <p:spPr>
          <a:xfrm>
            <a:off x="241300" y="228600"/>
            <a:ext cx="11696700" cy="6104602"/>
          </a:xfrm>
          <a:prstGeom prst="rect">
            <a:avLst/>
          </a:prstGeom>
          <a:solidFill>
            <a:srgbClr val="086D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6" name="Google Shape;86;p83"/>
          <p:cNvSpPr txBox="1"/>
          <p:nvPr>
            <p:ph idx="1" type="body"/>
          </p:nvPr>
        </p:nvSpPr>
        <p:spPr>
          <a:xfrm>
            <a:off x="734714" y="1757011"/>
            <a:ext cx="9862529" cy="386770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 name="Google Shape;87;p83"/>
          <p:cNvSpPr txBox="1"/>
          <p:nvPr>
            <p:ph idx="2" type="body"/>
          </p:nvPr>
        </p:nvSpPr>
        <p:spPr>
          <a:xfrm>
            <a:off x="734714" y="642972"/>
            <a:ext cx="9862529"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88" name="Google Shape;88;p83"/>
          <p:cNvGrpSpPr/>
          <p:nvPr/>
        </p:nvGrpSpPr>
        <p:grpSpPr>
          <a:xfrm>
            <a:off x="301128" y="6338289"/>
            <a:ext cx="3144242" cy="374574"/>
            <a:chOff x="301128" y="6151084"/>
            <a:chExt cx="3144242" cy="374574"/>
          </a:xfrm>
        </p:grpSpPr>
        <p:pic>
          <p:nvPicPr>
            <p:cNvPr descr="Shape&#10;&#10;Description automatically generated with medium confidence" id="89" name="Google Shape;89;p83"/>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90" name="Google Shape;90;p83"/>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91" name="Google Shape;91;p83"/>
            <p:cNvPicPr preferRelativeResize="0"/>
            <p:nvPr/>
          </p:nvPicPr>
          <p:blipFill rotWithShape="1">
            <a:blip r:embed="rId2">
              <a:alphaModFix/>
            </a:blip>
            <a:srcRect b="22083" l="81066" r="-422" t="46853"/>
            <a:stretch/>
          </p:blipFill>
          <p:spPr>
            <a:xfrm>
              <a:off x="2421327" y="6245274"/>
              <a:ext cx="1024043" cy="245829"/>
            </a:xfrm>
            <a:prstGeom prst="rect">
              <a:avLst/>
            </a:prstGeom>
            <a:noFill/>
            <a:ln>
              <a:noFill/>
            </a:ln>
          </p:spPr>
        </p:pic>
      </p:grpSp>
      <p:pic>
        <p:nvPicPr>
          <p:cNvPr descr="A black and white striped pattern&#10;&#10;Description automatically generated with medium confidence" id="92" name="Google Shape;92;p83"/>
          <p:cNvPicPr preferRelativeResize="0"/>
          <p:nvPr/>
        </p:nvPicPr>
        <p:blipFill rotWithShape="1">
          <a:blip r:embed="rId3">
            <a:alphaModFix/>
          </a:blip>
          <a:srcRect b="27582" l="-82519" r="82519" t="12958"/>
          <a:stretch/>
        </p:blipFill>
        <p:spPr>
          <a:xfrm>
            <a:off x="4811297" y="1227"/>
            <a:ext cx="7348110" cy="5922690"/>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ercentage graph x 3">
  <p:cSld name="percentage graph x 3">
    <p:spTree>
      <p:nvGrpSpPr>
        <p:cNvPr id="928" name="Shape 928"/>
        <p:cNvGrpSpPr/>
        <p:nvPr/>
      </p:nvGrpSpPr>
      <p:grpSpPr>
        <a:xfrm>
          <a:off x="0" y="0"/>
          <a:ext cx="0" cy="0"/>
          <a:chOff x="0" y="0"/>
          <a:chExt cx="0" cy="0"/>
        </a:xfrm>
      </p:grpSpPr>
      <p:grpSp>
        <p:nvGrpSpPr>
          <p:cNvPr id="929" name="Google Shape;929;p146"/>
          <p:cNvGrpSpPr/>
          <p:nvPr/>
        </p:nvGrpSpPr>
        <p:grpSpPr>
          <a:xfrm>
            <a:off x="2282521" y="1805252"/>
            <a:ext cx="7491958" cy="1805615"/>
            <a:chOff x="7490990" y="4949396"/>
            <a:chExt cx="14519185" cy="3790686"/>
          </a:xfrm>
        </p:grpSpPr>
        <p:sp>
          <p:nvSpPr>
            <p:cNvPr id="930" name="Google Shape;930;p146"/>
            <p:cNvSpPr/>
            <p:nvPr/>
          </p:nvSpPr>
          <p:spPr>
            <a:xfrm>
              <a:off x="7490990" y="4949396"/>
              <a:ext cx="3790688" cy="3790686"/>
            </a:xfrm>
            <a:prstGeom prst="ellipse">
              <a:avLst/>
            </a:prstGeom>
            <a:solidFill>
              <a:schemeClr val="lt2"/>
            </a:solidFill>
            <a:ln cap="flat" cmpd="sng" w="190500">
              <a:solidFill>
                <a:srgbClr val="EFF1F8"/>
              </a:solidFill>
              <a:prstDash val="solid"/>
              <a:round/>
              <a:headEnd len="sm" w="sm" type="none"/>
              <a:tailEnd len="sm" w="sm" type="none"/>
            </a:ln>
          </p:spPr>
          <p:txBody>
            <a:bodyPr anchorCtr="0" anchor="ctr" bIns="45675" lIns="91375" spcFirstLastPara="1" rIns="91375" wrap="square" tIns="45675">
              <a:noAutofit/>
            </a:bodyPr>
            <a:lstStyle/>
            <a:p>
              <a:pPr indent="0" lvl="0" marL="0" marR="0" rtl="0" algn="ctr">
                <a:lnSpc>
                  <a:spcPct val="100000"/>
                </a:lnSpc>
                <a:spcBef>
                  <a:spcPts val="0"/>
                </a:spcBef>
                <a:spcAft>
                  <a:spcPts val="0"/>
                </a:spcAft>
                <a:buClr>
                  <a:srgbClr val="000000"/>
                </a:buClr>
                <a:buSzPts val="1349"/>
                <a:buFont typeface="Arial"/>
                <a:buNone/>
              </a:pPr>
              <a:r>
                <a:t/>
              </a:r>
              <a:endParaRPr b="0" i="0" sz="1349" u="none" cap="none" strike="noStrike">
                <a:solidFill>
                  <a:schemeClr val="lt1"/>
                </a:solidFill>
                <a:latin typeface="Montserrat"/>
                <a:ea typeface="Montserrat"/>
                <a:cs typeface="Montserrat"/>
                <a:sym typeface="Montserrat"/>
              </a:endParaRPr>
            </a:p>
          </p:txBody>
        </p:sp>
        <p:sp>
          <p:nvSpPr>
            <p:cNvPr id="931" name="Google Shape;931;p146"/>
            <p:cNvSpPr/>
            <p:nvPr/>
          </p:nvSpPr>
          <p:spPr>
            <a:xfrm>
              <a:off x="12851432" y="4949396"/>
              <a:ext cx="3790688" cy="3790686"/>
            </a:xfrm>
            <a:prstGeom prst="ellipse">
              <a:avLst/>
            </a:prstGeom>
            <a:solidFill>
              <a:schemeClr val="lt2"/>
            </a:solidFill>
            <a:ln cap="flat" cmpd="sng" w="190500">
              <a:solidFill>
                <a:srgbClr val="EFF1F8"/>
              </a:solidFill>
              <a:prstDash val="solid"/>
              <a:round/>
              <a:headEnd len="sm" w="sm" type="none"/>
              <a:tailEnd len="sm" w="sm" type="none"/>
            </a:ln>
          </p:spPr>
          <p:txBody>
            <a:bodyPr anchorCtr="0" anchor="ctr" bIns="45675" lIns="91375" spcFirstLastPara="1" rIns="91375" wrap="square" tIns="45675">
              <a:noAutofit/>
            </a:bodyPr>
            <a:lstStyle/>
            <a:p>
              <a:pPr indent="0" lvl="0" marL="0" marR="0" rtl="0" algn="ctr">
                <a:lnSpc>
                  <a:spcPct val="100000"/>
                </a:lnSpc>
                <a:spcBef>
                  <a:spcPts val="0"/>
                </a:spcBef>
                <a:spcAft>
                  <a:spcPts val="0"/>
                </a:spcAft>
                <a:buClr>
                  <a:srgbClr val="000000"/>
                </a:buClr>
                <a:buSzPts val="1349"/>
                <a:buFont typeface="Arial"/>
                <a:buNone/>
              </a:pPr>
              <a:r>
                <a:t/>
              </a:r>
              <a:endParaRPr b="0" i="0" sz="1349" u="none" cap="none" strike="noStrike">
                <a:solidFill>
                  <a:schemeClr val="lt1"/>
                </a:solidFill>
                <a:latin typeface="Montserrat"/>
                <a:ea typeface="Montserrat"/>
                <a:cs typeface="Montserrat"/>
                <a:sym typeface="Montserrat"/>
              </a:endParaRPr>
            </a:p>
          </p:txBody>
        </p:sp>
        <p:sp>
          <p:nvSpPr>
            <p:cNvPr id="932" name="Google Shape;932;p146"/>
            <p:cNvSpPr/>
            <p:nvPr/>
          </p:nvSpPr>
          <p:spPr>
            <a:xfrm>
              <a:off x="18219487" y="4949396"/>
              <a:ext cx="3790688" cy="3790686"/>
            </a:xfrm>
            <a:prstGeom prst="ellipse">
              <a:avLst/>
            </a:prstGeom>
            <a:solidFill>
              <a:schemeClr val="lt2"/>
            </a:solidFill>
            <a:ln cap="flat" cmpd="sng" w="190500">
              <a:solidFill>
                <a:srgbClr val="EFF1F8"/>
              </a:solidFill>
              <a:prstDash val="solid"/>
              <a:round/>
              <a:headEnd len="sm" w="sm" type="none"/>
              <a:tailEnd len="sm" w="sm" type="none"/>
            </a:ln>
          </p:spPr>
          <p:txBody>
            <a:bodyPr anchorCtr="0" anchor="ctr" bIns="45675" lIns="91375" spcFirstLastPara="1" rIns="91375" wrap="square" tIns="45675">
              <a:noAutofit/>
            </a:bodyPr>
            <a:lstStyle/>
            <a:p>
              <a:pPr indent="0" lvl="0" marL="0" marR="0" rtl="0" algn="ctr">
                <a:lnSpc>
                  <a:spcPct val="100000"/>
                </a:lnSpc>
                <a:spcBef>
                  <a:spcPts val="0"/>
                </a:spcBef>
                <a:spcAft>
                  <a:spcPts val="0"/>
                </a:spcAft>
                <a:buClr>
                  <a:srgbClr val="000000"/>
                </a:buClr>
                <a:buSzPts val="1349"/>
                <a:buFont typeface="Arial"/>
                <a:buNone/>
              </a:pPr>
              <a:r>
                <a:t/>
              </a:r>
              <a:endParaRPr b="0" i="0" sz="1349" u="none" cap="none" strike="noStrike">
                <a:solidFill>
                  <a:schemeClr val="lt1"/>
                </a:solidFill>
                <a:latin typeface="Montserrat"/>
                <a:ea typeface="Montserrat"/>
                <a:cs typeface="Montserrat"/>
                <a:sym typeface="Montserrat"/>
              </a:endParaRPr>
            </a:p>
          </p:txBody>
        </p:sp>
      </p:grpSp>
      <p:sp>
        <p:nvSpPr>
          <p:cNvPr id="933" name="Google Shape;933;p146"/>
          <p:cNvSpPr txBox="1"/>
          <p:nvPr>
            <p:ph idx="1" type="body"/>
          </p:nvPr>
        </p:nvSpPr>
        <p:spPr>
          <a:xfrm>
            <a:off x="2214217" y="4167639"/>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4" name="Google Shape;934;p146"/>
          <p:cNvSpPr txBox="1"/>
          <p:nvPr>
            <p:ph idx="2" type="body"/>
          </p:nvPr>
        </p:nvSpPr>
        <p:spPr>
          <a:xfrm>
            <a:off x="4981534" y="4167639"/>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5" name="Google Shape;935;p146"/>
          <p:cNvSpPr txBox="1"/>
          <p:nvPr>
            <p:ph idx="3" type="body"/>
          </p:nvPr>
        </p:nvSpPr>
        <p:spPr>
          <a:xfrm>
            <a:off x="7747964" y="4167639"/>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6" name="Google Shape;936;p146"/>
          <p:cNvSpPr txBox="1"/>
          <p:nvPr>
            <p:ph idx="4" type="body"/>
          </p:nvPr>
        </p:nvSpPr>
        <p:spPr>
          <a:xfrm>
            <a:off x="2251609" y="2500020"/>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79527B"/>
              </a:buClr>
              <a:buSzPts val="3600"/>
              <a:buNone/>
              <a:defRPr b="1" i="0" sz="3600">
                <a:solidFill>
                  <a:srgbClr val="79527B"/>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7" name="Google Shape;937;p146"/>
          <p:cNvSpPr txBox="1"/>
          <p:nvPr>
            <p:ph idx="5" type="body"/>
          </p:nvPr>
        </p:nvSpPr>
        <p:spPr>
          <a:xfrm>
            <a:off x="5031647" y="2500020"/>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81D1C5"/>
              </a:buClr>
              <a:buSzPts val="3600"/>
              <a:buNone/>
              <a:defRPr b="1" i="0" sz="3600">
                <a:solidFill>
                  <a:srgbClr val="81D1C5"/>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8" name="Google Shape;938;p146"/>
          <p:cNvSpPr txBox="1"/>
          <p:nvPr>
            <p:ph idx="6" type="body"/>
          </p:nvPr>
        </p:nvSpPr>
        <p:spPr>
          <a:xfrm>
            <a:off x="7824542" y="2500020"/>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F27954"/>
              </a:buClr>
              <a:buSzPts val="3600"/>
              <a:buNone/>
              <a:defRPr b="1" i="0" sz="3600">
                <a:solidFill>
                  <a:srgbClr val="F27954"/>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9" name="Google Shape;939;p146"/>
          <p:cNvSpPr txBox="1"/>
          <p:nvPr>
            <p:ph idx="7" type="body"/>
          </p:nvPr>
        </p:nvSpPr>
        <p:spPr>
          <a:xfrm>
            <a:off x="10764" y="446202"/>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940" name="Google Shape;940;p146"/>
          <p:cNvPicPr preferRelativeResize="0"/>
          <p:nvPr/>
        </p:nvPicPr>
        <p:blipFill rotWithShape="1">
          <a:blip r:embed="rId2">
            <a:alphaModFix amt="48000"/>
          </a:blip>
          <a:srcRect b="83247" l="-26772" r="-5883" t="-4018"/>
          <a:stretch/>
        </p:blipFill>
        <p:spPr>
          <a:xfrm>
            <a:off x="2588587" y="5666155"/>
            <a:ext cx="5564883" cy="1181829"/>
          </a:xfrm>
          <a:prstGeom prst="rect">
            <a:avLst/>
          </a:prstGeom>
          <a:noFill/>
          <a:ln>
            <a:noFill/>
          </a:ln>
        </p:spPr>
      </p:pic>
      <p:grpSp>
        <p:nvGrpSpPr>
          <p:cNvPr id="941" name="Google Shape;941;p146"/>
          <p:cNvGrpSpPr/>
          <p:nvPr/>
        </p:nvGrpSpPr>
        <p:grpSpPr>
          <a:xfrm>
            <a:off x="4480947" y="6257070"/>
            <a:ext cx="3144242" cy="374574"/>
            <a:chOff x="301128" y="6151084"/>
            <a:chExt cx="3144242" cy="374574"/>
          </a:xfrm>
        </p:grpSpPr>
        <p:pic>
          <p:nvPicPr>
            <p:cNvPr descr="Shape&#10;&#10;Description automatically generated with medium confidence" id="942" name="Google Shape;942;p146"/>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943" name="Google Shape;943;p146"/>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944" name="Google Shape;944;p146"/>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ircle icon graph">
  <p:cSld name="Circle icon graph">
    <p:spTree>
      <p:nvGrpSpPr>
        <p:cNvPr id="945" name="Shape 945"/>
        <p:cNvGrpSpPr/>
        <p:nvPr/>
      </p:nvGrpSpPr>
      <p:grpSpPr>
        <a:xfrm>
          <a:off x="0" y="0"/>
          <a:ext cx="0" cy="0"/>
          <a:chOff x="0" y="0"/>
          <a:chExt cx="0" cy="0"/>
        </a:xfrm>
      </p:grpSpPr>
      <p:grpSp>
        <p:nvGrpSpPr>
          <p:cNvPr id="946" name="Google Shape;946;p147"/>
          <p:cNvGrpSpPr/>
          <p:nvPr/>
        </p:nvGrpSpPr>
        <p:grpSpPr>
          <a:xfrm flipH="1">
            <a:off x="8729578" y="863758"/>
            <a:ext cx="3462422" cy="4621568"/>
            <a:chOff x="1333421" y="1575267"/>
            <a:chExt cx="7926559" cy="10580207"/>
          </a:xfrm>
        </p:grpSpPr>
        <p:sp>
          <p:nvSpPr>
            <p:cNvPr id="947" name="Google Shape;947;p147"/>
            <p:cNvSpPr/>
            <p:nvPr/>
          </p:nvSpPr>
          <p:spPr>
            <a:xfrm>
              <a:off x="5564524" y="5167524"/>
              <a:ext cx="1120431" cy="3380949"/>
            </a:xfrm>
            <a:custGeom>
              <a:rect b="b" l="l" r="r" t="t"/>
              <a:pathLst>
                <a:path extrusionOk="0" h="3034" w="1005">
                  <a:moveTo>
                    <a:pt x="0" y="2794"/>
                  </a:moveTo>
                  <a:lnTo>
                    <a:pt x="0" y="2794"/>
                  </a:lnTo>
                  <a:cubicBezTo>
                    <a:pt x="16" y="2738"/>
                    <a:pt x="16" y="2738"/>
                    <a:pt x="16" y="2738"/>
                  </a:cubicBezTo>
                  <a:cubicBezTo>
                    <a:pt x="144" y="2348"/>
                    <a:pt x="207" y="1934"/>
                    <a:pt x="207" y="1520"/>
                  </a:cubicBezTo>
                  <a:cubicBezTo>
                    <a:pt x="207" y="1099"/>
                    <a:pt x="144" y="693"/>
                    <a:pt x="16" y="294"/>
                  </a:cubicBezTo>
                  <a:cubicBezTo>
                    <a:pt x="0" y="247"/>
                    <a:pt x="0" y="247"/>
                    <a:pt x="0" y="247"/>
                  </a:cubicBezTo>
                  <a:cubicBezTo>
                    <a:pt x="757" y="0"/>
                    <a:pt x="757" y="0"/>
                    <a:pt x="757" y="0"/>
                  </a:cubicBezTo>
                  <a:cubicBezTo>
                    <a:pt x="773" y="48"/>
                    <a:pt x="773" y="48"/>
                    <a:pt x="773" y="48"/>
                  </a:cubicBezTo>
                  <a:cubicBezTo>
                    <a:pt x="932" y="526"/>
                    <a:pt x="1004" y="1019"/>
                    <a:pt x="1004" y="1520"/>
                  </a:cubicBezTo>
                  <a:cubicBezTo>
                    <a:pt x="1004" y="2022"/>
                    <a:pt x="932" y="2515"/>
                    <a:pt x="773" y="2985"/>
                  </a:cubicBezTo>
                  <a:cubicBezTo>
                    <a:pt x="757" y="3033"/>
                    <a:pt x="757" y="3033"/>
                    <a:pt x="757" y="3033"/>
                  </a:cubicBezTo>
                  <a:lnTo>
                    <a:pt x="0" y="2794"/>
                  </a:lnTo>
                </a:path>
              </a:pathLst>
            </a:custGeom>
            <a:solidFill>
              <a:srgbClr val="76C0B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48" name="Google Shape;948;p147"/>
            <p:cNvSpPr/>
            <p:nvPr/>
          </p:nvSpPr>
          <p:spPr>
            <a:xfrm>
              <a:off x="1333421" y="1575267"/>
              <a:ext cx="3223696" cy="1759273"/>
            </a:xfrm>
            <a:custGeom>
              <a:rect b="b" l="l" r="r" t="t"/>
              <a:pathLst>
                <a:path extrusionOk="0" h="1577" w="2891">
                  <a:moveTo>
                    <a:pt x="2381" y="1545"/>
                  </a:moveTo>
                  <a:lnTo>
                    <a:pt x="2381" y="1545"/>
                  </a:lnTo>
                  <a:cubicBezTo>
                    <a:pt x="1704" y="1051"/>
                    <a:pt x="900" y="796"/>
                    <a:pt x="55" y="796"/>
                  </a:cubicBezTo>
                  <a:cubicBezTo>
                    <a:pt x="0" y="796"/>
                    <a:pt x="0" y="796"/>
                    <a:pt x="0" y="796"/>
                  </a:cubicBezTo>
                  <a:cubicBezTo>
                    <a:pt x="0" y="0"/>
                    <a:pt x="0" y="0"/>
                    <a:pt x="0" y="0"/>
                  </a:cubicBezTo>
                  <a:cubicBezTo>
                    <a:pt x="55" y="0"/>
                    <a:pt x="55" y="0"/>
                    <a:pt x="55" y="0"/>
                  </a:cubicBezTo>
                  <a:cubicBezTo>
                    <a:pt x="1067" y="0"/>
                    <a:pt x="2030" y="311"/>
                    <a:pt x="2851" y="900"/>
                  </a:cubicBezTo>
                  <a:cubicBezTo>
                    <a:pt x="2890" y="931"/>
                    <a:pt x="2890" y="931"/>
                    <a:pt x="2890" y="931"/>
                  </a:cubicBezTo>
                  <a:cubicBezTo>
                    <a:pt x="2420" y="1576"/>
                    <a:pt x="2420" y="1576"/>
                    <a:pt x="2420" y="1576"/>
                  </a:cubicBezTo>
                  <a:lnTo>
                    <a:pt x="2381" y="1545"/>
                  </a:lnTo>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49" name="Google Shape;949;p147"/>
            <p:cNvSpPr/>
            <p:nvPr/>
          </p:nvSpPr>
          <p:spPr>
            <a:xfrm>
              <a:off x="3933019" y="2543357"/>
              <a:ext cx="2511140" cy="3017301"/>
            </a:xfrm>
            <a:custGeom>
              <a:rect b="b" l="l" r="r" t="t"/>
              <a:pathLst>
                <a:path extrusionOk="0" h="2708" w="2255">
                  <a:moveTo>
                    <a:pt x="1481" y="2651"/>
                  </a:moveTo>
                  <a:lnTo>
                    <a:pt x="1481" y="2651"/>
                  </a:lnTo>
                  <a:cubicBezTo>
                    <a:pt x="1354" y="2261"/>
                    <a:pt x="1163" y="1887"/>
                    <a:pt x="916" y="1553"/>
                  </a:cubicBezTo>
                  <a:cubicBezTo>
                    <a:pt x="669" y="1218"/>
                    <a:pt x="382" y="923"/>
                    <a:pt x="48" y="677"/>
                  </a:cubicBezTo>
                  <a:cubicBezTo>
                    <a:pt x="0" y="645"/>
                    <a:pt x="0" y="645"/>
                    <a:pt x="0" y="645"/>
                  </a:cubicBezTo>
                  <a:cubicBezTo>
                    <a:pt x="470" y="0"/>
                    <a:pt x="470" y="0"/>
                    <a:pt x="470" y="0"/>
                  </a:cubicBezTo>
                  <a:cubicBezTo>
                    <a:pt x="518" y="32"/>
                    <a:pt x="518" y="32"/>
                    <a:pt x="518" y="32"/>
                  </a:cubicBezTo>
                  <a:cubicBezTo>
                    <a:pt x="916" y="326"/>
                    <a:pt x="1266" y="677"/>
                    <a:pt x="1561" y="1083"/>
                  </a:cubicBezTo>
                  <a:cubicBezTo>
                    <a:pt x="1855" y="1489"/>
                    <a:pt x="2086" y="1935"/>
                    <a:pt x="2238" y="2405"/>
                  </a:cubicBezTo>
                  <a:cubicBezTo>
                    <a:pt x="2254" y="2460"/>
                    <a:pt x="2254" y="2460"/>
                    <a:pt x="2254" y="2460"/>
                  </a:cubicBezTo>
                  <a:cubicBezTo>
                    <a:pt x="1497" y="2707"/>
                    <a:pt x="1497" y="2707"/>
                    <a:pt x="1497" y="2707"/>
                  </a:cubicBezTo>
                  <a:lnTo>
                    <a:pt x="1481" y="2651"/>
                  </a:lnTo>
                </a:path>
              </a:pathLst>
            </a:custGeom>
            <a:solidFill>
              <a:srgbClr val="91639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50" name="Google Shape;950;p147"/>
            <p:cNvSpPr/>
            <p:nvPr/>
          </p:nvSpPr>
          <p:spPr>
            <a:xfrm>
              <a:off x="1333421" y="10386373"/>
              <a:ext cx="3223696" cy="1769101"/>
            </a:xfrm>
            <a:custGeom>
              <a:rect b="b" l="l" r="r" t="t"/>
              <a:pathLst>
                <a:path extrusionOk="0" h="1586" w="2891">
                  <a:moveTo>
                    <a:pt x="0" y="1585"/>
                  </a:moveTo>
                  <a:lnTo>
                    <a:pt x="0" y="1585"/>
                  </a:lnTo>
                  <a:cubicBezTo>
                    <a:pt x="0" y="788"/>
                    <a:pt x="0" y="788"/>
                    <a:pt x="0" y="788"/>
                  </a:cubicBezTo>
                  <a:cubicBezTo>
                    <a:pt x="55" y="788"/>
                    <a:pt x="55" y="788"/>
                    <a:pt x="55" y="788"/>
                  </a:cubicBezTo>
                  <a:cubicBezTo>
                    <a:pt x="900" y="788"/>
                    <a:pt x="1704" y="526"/>
                    <a:pt x="2381" y="32"/>
                  </a:cubicBezTo>
                  <a:cubicBezTo>
                    <a:pt x="2420" y="0"/>
                    <a:pt x="2420" y="0"/>
                    <a:pt x="2420" y="0"/>
                  </a:cubicBezTo>
                  <a:cubicBezTo>
                    <a:pt x="2890" y="645"/>
                    <a:pt x="2890" y="645"/>
                    <a:pt x="2890" y="645"/>
                  </a:cubicBezTo>
                  <a:cubicBezTo>
                    <a:pt x="2851" y="677"/>
                    <a:pt x="2851" y="677"/>
                    <a:pt x="2851" y="677"/>
                  </a:cubicBezTo>
                  <a:cubicBezTo>
                    <a:pt x="2030" y="1274"/>
                    <a:pt x="1067" y="1585"/>
                    <a:pt x="55" y="1585"/>
                  </a:cubicBezTo>
                  <a:lnTo>
                    <a:pt x="0" y="1585"/>
                  </a:lnTo>
                </a:path>
              </a:pathLst>
            </a:custGeom>
            <a:solidFill>
              <a:srgbClr val="F27954">
                <a:alpha val="7647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51" name="Google Shape;951;p147"/>
            <p:cNvSpPr/>
            <p:nvPr/>
          </p:nvSpPr>
          <p:spPr>
            <a:xfrm>
              <a:off x="3933019" y="8165168"/>
              <a:ext cx="2511140" cy="3012388"/>
            </a:xfrm>
            <a:custGeom>
              <a:rect b="b" l="l" r="r" t="t"/>
              <a:pathLst>
                <a:path extrusionOk="0" h="2701" w="2255">
                  <a:moveTo>
                    <a:pt x="0" y="2055"/>
                  </a:moveTo>
                  <a:lnTo>
                    <a:pt x="0" y="2055"/>
                  </a:lnTo>
                  <a:cubicBezTo>
                    <a:pt x="48" y="2023"/>
                    <a:pt x="48" y="2023"/>
                    <a:pt x="48" y="2023"/>
                  </a:cubicBezTo>
                  <a:cubicBezTo>
                    <a:pt x="382" y="1784"/>
                    <a:pt x="669" y="1489"/>
                    <a:pt x="916" y="1155"/>
                  </a:cubicBezTo>
                  <a:cubicBezTo>
                    <a:pt x="1163" y="820"/>
                    <a:pt x="1354" y="446"/>
                    <a:pt x="1481" y="48"/>
                  </a:cubicBezTo>
                  <a:cubicBezTo>
                    <a:pt x="1497" y="0"/>
                    <a:pt x="1497" y="0"/>
                    <a:pt x="1497" y="0"/>
                  </a:cubicBezTo>
                  <a:cubicBezTo>
                    <a:pt x="2254" y="247"/>
                    <a:pt x="2254" y="247"/>
                    <a:pt x="2254" y="247"/>
                  </a:cubicBezTo>
                  <a:cubicBezTo>
                    <a:pt x="2238" y="295"/>
                    <a:pt x="2238" y="295"/>
                    <a:pt x="2238" y="295"/>
                  </a:cubicBezTo>
                  <a:cubicBezTo>
                    <a:pt x="2086" y="773"/>
                    <a:pt x="1855" y="1219"/>
                    <a:pt x="1561" y="1625"/>
                  </a:cubicBezTo>
                  <a:cubicBezTo>
                    <a:pt x="1266" y="2023"/>
                    <a:pt x="916" y="2381"/>
                    <a:pt x="518" y="2668"/>
                  </a:cubicBezTo>
                  <a:cubicBezTo>
                    <a:pt x="470" y="2700"/>
                    <a:pt x="470" y="2700"/>
                    <a:pt x="470" y="2700"/>
                  </a:cubicBezTo>
                  <a:lnTo>
                    <a:pt x="0" y="2055"/>
                  </a:lnTo>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cxnSp>
          <p:nvCxnSpPr>
            <p:cNvPr id="952" name="Google Shape;952;p147"/>
            <p:cNvCxnSpPr/>
            <p:nvPr/>
          </p:nvCxnSpPr>
          <p:spPr>
            <a:xfrm flipH="1">
              <a:off x="6134567" y="1678463"/>
              <a:ext cx="152338" cy="4916"/>
            </a:xfrm>
            <a:prstGeom prst="straightConnector1">
              <a:avLst/>
            </a:prstGeom>
            <a:noFill/>
            <a:ln cap="flat" cmpd="sng" w="14400">
              <a:solidFill>
                <a:srgbClr val="7F7F7F"/>
              </a:solidFill>
              <a:prstDash val="solid"/>
              <a:round/>
              <a:headEnd len="sm" w="sm" type="none"/>
              <a:tailEnd len="sm" w="sm" type="none"/>
            </a:ln>
          </p:spPr>
        </p:cxnSp>
        <p:cxnSp>
          <p:nvCxnSpPr>
            <p:cNvPr id="953" name="Google Shape;953;p147"/>
            <p:cNvCxnSpPr/>
            <p:nvPr/>
          </p:nvCxnSpPr>
          <p:spPr>
            <a:xfrm flipH="1">
              <a:off x="5854458" y="1678463"/>
              <a:ext cx="152341" cy="4916"/>
            </a:xfrm>
            <a:prstGeom prst="straightConnector1">
              <a:avLst/>
            </a:prstGeom>
            <a:noFill/>
            <a:ln cap="flat" cmpd="sng" w="14400">
              <a:solidFill>
                <a:srgbClr val="7F7F7F"/>
              </a:solidFill>
              <a:prstDash val="solid"/>
              <a:round/>
              <a:headEnd len="sm" w="sm" type="none"/>
              <a:tailEnd len="sm" w="sm" type="none"/>
            </a:ln>
          </p:spPr>
        </p:cxnSp>
        <p:cxnSp>
          <p:nvCxnSpPr>
            <p:cNvPr id="954" name="Google Shape;954;p147"/>
            <p:cNvCxnSpPr/>
            <p:nvPr/>
          </p:nvCxnSpPr>
          <p:spPr>
            <a:xfrm flipH="1">
              <a:off x="5569436" y="1678463"/>
              <a:ext cx="152341" cy="4916"/>
            </a:xfrm>
            <a:prstGeom prst="straightConnector1">
              <a:avLst/>
            </a:prstGeom>
            <a:noFill/>
            <a:ln cap="flat" cmpd="sng" w="14400">
              <a:solidFill>
                <a:srgbClr val="7F7F7F"/>
              </a:solidFill>
              <a:prstDash val="solid"/>
              <a:round/>
              <a:headEnd len="sm" w="sm" type="none"/>
              <a:tailEnd len="sm" w="sm" type="none"/>
            </a:ln>
          </p:spPr>
        </p:cxnSp>
        <p:cxnSp>
          <p:nvCxnSpPr>
            <p:cNvPr id="955" name="Google Shape;955;p147"/>
            <p:cNvCxnSpPr/>
            <p:nvPr/>
          </p:nvCxnSpPr>
          <p:spPr>
            <a:xfrm flipH="1">
              <a:off x="5284414" y="1678463"/>
              <a:ext cx="152341" cy="4916"/>
            </a:xfrm>
            <a:prstGeom prst="straightConnector1">
              <a:avLst/>
            </a:prstGeom>
            <a:noFill/>
            <a:ln cap="flat" cmpd="sng" w="14400">
              <a:solidFill>
                <a:srgbClr val="7F7F7F"/>
              </a:solidFill>
              <a:prstDash val="solid"/>
              <a:round/>
              <a:headEnd len="sm" w="sm" type="none"/>
              <a:tailEnd len="sm" w="sm" type="none"/>
            </a:ln>
          </p:spPr>
        </p:cxnSp>
        <p:cxnSp>
          <p:nvCxnSpPr>
            <p:cNvPr id="956" name="Google Shape;956;p147"/>
            <p:cNvCxnSpPr/>
            <p:nvPr/>
          </p:nvCxnSpPr>
          <p:spPr>
            <a:xfrm flipH="1">
              <a:off x="4999393" y="1678463"/>
              <a:ext cx="152341" cy="4916"/>
            </a:xfrm>
            <a:prstGeom prst="straightConnector1">
              <a:avLst/>
            </a:prstGeom>
            <a:noFill/>
            <a:ln cap="flat" cmpd="sng" w="14400">
              <a:solidFill>
                <a:srgbClr val="7F7F7F"/>
              </a:solidFill>
              <a:prstDash val="solid"/>
              <a:round/>
              <a:headEnd len="sm" w="sm" type="none"/>
              <a:tailEnd len="sm" w="sm" type="none"/>
            </a:ln>
          </p:spPr>
        </p:cxnSp>
        <p:cxnSp>
          <p:nvCxnSpPr>
            <p:cNvPr id="957" name="Google Shape;957;p147"/>
            <p:cNvCxnSpPr/>
            <p:nvPr/>
          </p:nvCxnSpPr>
          <p:spPr>
            <a:xfrm flipH="1">
              <a:off x="4719286" y="1678463"/>
              <a:ext cx="152338" cy="4916"/>
            </a:xfrm>
            <a:prstGeom prst="straightConnector1">
              <a:avLst/>
            </a:prstGeom>
            <a:noFill/>
            <a:ln cap="flat" cmpd="sng" w="14400">
              <a:solidFill>
                <a:srgbClr val="7F7F7F"/>
              </a:solidFill>
              <a:prstDash val="solid"/>
              <a:round/>
              <a:headEnd len="sm" w="sm" type="none"/>
              <a:tailEnd len="sm" w="sm" type="none"/>
            </a:ln>
          </p:spPr>
        </p:cxnSp>
        <p:cxnSp>
          <p:nvCxnSpPr>
            <p:cNvPr id="958" name="Google Shape;958;p147"/>
            <p:cNvCxnSpPr/>
            <p:nvPr/>
          </p:nvCxnSpPr>
          <p:spPr>
            <a:xfrm flipH="1">
              <a:off x="4434264" y="1678463"/>
              <a:ext cx="152338" cy="4916"/>
            </a:xfrm>
            <a:prstGeom prst="straightConnector1">
              <a:avLst/>
            </a:prstGeom>
            <a:noFill/>
            <a:ln cap="flat" cmpd="sng" w="14400">
              <a:solidFill>
                <a:srgbClr val="7F7F7F"/>
              </a:solidFill>
              <a:prstDash val="solid"/>
              <a:round/>
              <a:headEnd len="sm" w="sm" type="none"/>
              <a:tailEnd len="sm" w="sm" type="none"/>
            </a:ln>
          </p:spPr>
        </p:cxnSp>
        <p:cxnSp>
          <p:nvCxnSpPr>
            <p:cNvPr id="959" name="Google Shape;959;p147"/>
            <p:cNvCxnSpPr/>
            <p:nvPr/>
          </p:nvCxnSpPr>
          <p:spPr>
            <a:xfrm flipH="1">
              <a:off x="4149243" y="1678463"/>
              <a:ext cx="152338" cy="4916"/>
            </a:xfrm>
            <a:prstGeom prst="straightConnector1">
              <a:avLst/>
            </a:prstGeom>
            <a:noFill/>
            <a:ln cap="flat" cmpd="sng" w="14400">
              <a:solidFill>
                <a:srgbClr val="7F7F7F"/>
              </a:solidFill>
              <a:prstDash val="solid"/>
              <a:round/>
              <a:headEnd len="sm" w="sm" type="none"/>
              <a:tailEnd len="sm" w="sm" type="none"/>
            </a:ln>
          </p:spPr>
        </p:cxnSp>
        <p:cxnSp>
          <p:nvCxnSpPr>
            <p:cNvPr id="960" name="Google Shape;960;p147"/>
            <p:cNvCxnSpPr/>
            <p:nvPr/>
          </p:nvCxnSpPr>
          <p:spPr>
            <a:xfrm flipH="1">
              <a:off x="3864221" y="1678463"/>
              <a:ext cx="152338" cy="4916"/>
            </a:xfrm>
            <a:prstGeom prst="straightConnector1">
              <a:avLst/>
            </a:prstGeom>
            <a:noFill/>
            <a:ln cap="flat" cmpd="sng" w="14400">
              <a:solidFill>
                <a:srgbClr val="7F7F7F"/>
              </a:solidFill>
              <a:prstDash val="solid"/>
              <a:round/>
              <a:headEnd len="sm" w="sm" type="none"/>
              <a:tailEnd len="sm" w="sm" type="none"/>
            </a:ln>
          </p:spPr>
        </p:cxnSp>
        <p:sp>
          <p:nvSpPr>
            <p:cNvPr id="961" name="Google Shape;961;p147"/>
            <p:cNvSpPr/>
            <p:nvPr/>
          </p:nvSpPr>
          <p:spPr>
            <a:xfrm>
              <a:off x="3603768" y="1678463"/>
              <a:ext cx="127768" cy="44229"/>
            </a:xfrm>
            <a:custGeom>
              <a:rect b="b" l="l" r="r" t="t"/>
              <a:pathLst>
                <a:path extrusionOk="0" h="41" w="113">
                  <a:moveTo>
                    <a:pt x="112" y="0"/>
                  </a:moveTo>
                  <a:lnTo>
                    <a:pt x="40" y="0"/>
                  </a:lnTo>
                  <a:lnTo>
                    <a:pt x="0" y="40"/>
                  </a:lnTo>
                </a:path>
              </a:pathLst>
            </a:custGeom>
            <a:noFill/>
            <a:ln cap="flat" cmpd="sng" w="14400">
              <a:solidFill>
                <a:srgbClr val="7F7F7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cxnSp>
          <p:nvCxnSpPr>
            <p:cNvPr id="962" name="Google Shape;962;p147"/>
            <p:cNvCxnSpPr/>
            <p:nvPr/>
          </p:nvCxnSpPr>
          <p:spPr>
            <a:xfrm flipH="1">
              <a:off x="3412117" y="1830804"/>
              <a:ext cx="98283" cy="108112"/>
            </a:xfrm>
            <a:prstGeom prst="straightConnector1">
              <a:avLst/>
            </a:prstGeom>
            <a:noFill/>
            <a:ln cap="flat" cmpd="sng" w="14400">
              <a:solidFill>
                <a:srgbClr val="7F7F7F"/>
              </a:solidFill>
              <a:prstDash val="solid"/>
              <a:round/>
              <a:headEnd len="sm" w="sm" type="none"/>
              <a:tailEnd len="sm" w="sm" type="none"/>
            </a:ln>
          </p:spPr>
        </p:cxnSp>
        <p:cxnSp>
          <p:nvCxnSpPr>
            <p:cNvPr id="963" name="Google Shape;963;p147"/>
            <p:cNvCxnSpPr/>
            <p:nvPr/>
          </p:nvCxnSpPr>
          <p:spPr>
            <a:xfrm>
              <a:off x="5716861" y="3924240"/>
              <a:ext cx="142512" cy="4913"/>
            </a:xfrm>
            <a:prstGeom prst="straightConnector1">
              <a:avLst/>
            </a:prstGeom>
            <a:noFill/>
            <a:ln cap="flat" cmpd="sng" w="14400">
              <a:solidFill>
                <a:srgbClr val="7F7F7F"/>
              </a:solidFill>
              <a:prstDash val="solid"/>
              <a:round/>
              <a:headEnd len="sm" w="sm" type="none"/>
              <a:tailEnd len="sm" w="sm" type="none"/>
            </a:ln>
          </p:spPr>
        </p:cxnSp>
        <p:cxnSp>
          <p:nvCxnSpPr>
            <p:cNvPr id="964" name="Google Shape;964;p147"/>
            <p:cNvCxnSpPr/>
            <p:nvPr/>
          </p:nvCxnSpPr>
          <p:spPr>
            <a:xfrm>
              <a:off x="6001883" y="3924240"/>
              <a:ext cx="142512" cy="4913"/>
            </a:xfrm>
            <a:prstGeom prst="straightConnector1">
              <a:avLst/>
            </a:prstGeom>
            <a:noFill/>
            <a:ln cap="flat" cmpd="sng" w="14400">
              <a:solidFill>
                <a:srgbClr val="7F7F7F"/>
              </a:solidFill>
              <a:prstDash val="solid"/>
              <a:round/>
              <a:headEnd len="sm" w="sm" type="none"/>
              <a:tailEnd len="sm" w="sm" type="none"/>
            </a:ln>
          </p:spPr>
        </p:cxnSp>
        <p:cxnSp>
          <p:nvCxnSpPr>
            <p:cNvPr id="965" name="Google Shape;965;p147"/>
            <p:cNvCxnSpPr/>
            <p:nvPr/>
          </p:nvCxnSpPr>
          <p:spPr>
            <a:xfrm>
              <a:off x="6281993" y="3924240"/>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966" name="Google Shape;966;p147"/>
            <p:cNvCxnSpPr/>
            <p:nvPr/>
          </p:nvCxnSpPr>
          <p:spPr>
            <a:xfrm>
              <a:off x="6567014" y="3924240"/>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967" name="Google Shape;967;p147"/>
            <p:cNvCxnSpPr/>
            <p:nvPr/>
          </p:nvCxnSpPr>
          <p:spPr>
            <a:xfrm>
              <a:off x="6852036" y="3924240"/>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968" name="Google Shape;968;p147"/>
            <p:cNvCxnSpPr/>
            <p:nvPr/>
          </p:nvCxnSpPr>
          <p:spPr>
            <a:xfrm>
              <a:off x="7137058" y="3924240"/>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969" name="Google Shape;969;p147"/>
            <p:cNvCxnSpPr/>
            <p:nvPr/>
          </p:nvCxnSpPr>
          <p:spPr>
            <a:xfrm>
              <a:off x="7422080" y="3924240"/>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970" name="Google Shape;970;p147"/>
            <p:cNvCxnSpPr/>
            <p:nvPr/>
          </p:nvCxnSpPr>
          <p:spPr>
            <a:xfrm>
              <a:off x="7702186" y="3924240"/>
              <a:ext cx="142512" cy="4913"/>
            </a:xfrm>
            <a:prstGeom prst="straightConnector1">
              <a:avLst/>
            </a:prstGeom>
            <a:noFill/>
            <a:ln cap="flat" cmpd="sng" w="14400">
              <a:solidFill>
                <a:srgbClr val="7F7F7F"/>
              </a:solidFill>
              <a:prstDash val="solid"/>
              <a:round/>
              <a:headEnd len="sm" w="sm" type="none"/>
              <a:tailEnd len="sm" w="sm" type="none"/>
            </a:ln>
          </p:spPr>
        </p:cxnSp>
        <p:cxnSp>
          <p:nvCxnSpPr>
            <p:cNvPr id="971" name="Google Shape;971;p147"/>
            <p:cNvCxnSpPr/>
            <p:nvPr/>
          </p:nvCxnSpPr>
          <p:spPr>
            <a:xfrm>
              <a:off x="7987208" y="3924240"/>
              <a:ext cx="142512" cy="4913"/>
            </a:xfrm>
            <a:prstGeom prst="straightConnector1">
              <a:avLst/>
            </a:prstGeom>
            <a:noFill/>
            <a:ln cap="flat" cmpd="sng" w="14400">
              <a:solidFill>
                <a:srgbClr val="7F7F7F"/>
              </a:solidFill>
              <a:prstDash val="solid"/>
              <a:round/>
              <a:headEnd len="sm" w="sm" type="none"/>
              <a:tailEnd len="sm" w="sm" type="none"/>
            </a:ln>
          </p:spPr>
        </p:cxnSp>
        <p:cxnSp>
          <p:nvCxnSpPr>
            <p:cNvPr id="972" name="Google Shape;972;p147"/>
            <p:cNvCxnSpPr/>
            <p:nvPr/>
          </p:nvCxnSpPr>
          <p:spPr>
            <a:xfrm>
              <a:off x="8272230" y="3924240"/>
              <a:ext cx="78627" cy="4913"/>
            </a:xfrm>
            <a:prstGeom prst="straightConnector1">
              <a:avLst/>
            </a:prstGeom>
            <a:noFill/>
            <a:ln cap="flat" cmpd="sng" w="14400">
              <a:solidFill>
                <a:srgbClr val="7F7F7F"/>
              </a:solidFill>
              <a:prstDash val="solid"/>
              <a:round/>
              <a:headEnd len="sm" w="sm" type="none"/>
              <a:tailEnd len="sm" w="sm" type="none"/>
            </a:ln>
          </p:spPr>
        </p:cxnSp>
        <p:cxnSp>
          <p:nvCxnSpPr>
            <p:cNvPr id="973" name="Google Shape;973;p147"/>
            <p:cNvCxnSpPr/>
            <p:nvPr/>
          </p:nvCxnSpPr>
          <p:spPr>
            <a:xfrm>
              <a:off x="6630897" y="6862914"/>
              <a:ext cx="142512" cy="4913"/>
            </a:xfrm>
            <a:prstGeom prst="straightConnector1">
              <a:avLst/>
            </a:prstGeom>
            <a:noFill/>
            <a:ln cap="flat" cmpd="sng" w="14400">
              <a:solidFill>
                <a:srgbClr val="7F7F7F"/>
              </a:solidFill>
              <a:prstDash val="solid"/>
              <a:round/>
              <a:headEnd len="sm" w="sm" type="none"/>
              <a:tailEnd len="sm" w="sm" type="none"/>
            </a:ln>
          </p:spPr>
        </p:cxnSp>
        <p:cxnSp>
          <p:nvCxnSpPr>
            <p:cNvPr id="974" name="Google Shape;974;p147"/>
            <p:cNvCxnSpPr/>
            <p:nvPr/>
          </p:nvCxnSpPr>
          <p:spPr>
            <a:xfrm>
              <a:off x="6915919" y="6862914"/>
              <a:ext cx="142512" cy="4913"/>
            </a:xfrm>
            <a:prstGeom prst="straightConnector1">
              <a:avLst/>
            </a:prstGeom>
            <a:noFill/>
            <a:ln cap="flat" cmpd="sng" w="14400">
              <a:solidFill>
                <a:srgbClr val="7F7F7F"/>
              </a:solidFill>
              <a:prstDash val="solid"/>
              <a:round/>
              <a:headEnd len="sm" w="sm" type="none"/>
              <a:tailEnd len="sm" w="sm" type="none"/>
            </a:ln>
          </p:spPr>
        </p:cxnSp>
        <p:cxnSp>
          <p:nvCxnSpPr>
            <p:cNvPr id="975" name="Google Shape;975;p147"/>
            <p:cNvCxnSpPr/>
            <p:nvPr/>
          </p:nvCxnSpPr>
          <p:spPr>
            <a:xfrm>
              <a:off x="7200941" y="6862914"/>
              <a:ext cx="142512" cy="4913"/>
            </a:xfrm>
            <a:prstGeom prst="straightConnector1">
              <a:avLst/>
            </a:prstGeom>
            <a:noFill/>
            <a:ln cap="flat" cmpd="sng" w="14400">
              <a:solidFill>
                <a:srgbClr val="7F7F7F"/>
              </a:solidFill>
              <a:prstDash val="solid"/>
              <a:round/>
              <a:headEnd len="sm" w="sm" type="none"/>
              <a:tailEnd len="sm" w="sm" type="none"/>
            </a:ln>
          </p:spPr>
        </p:cxnSp>
        <p:cxnSp>
          <p:nvCxnSpPr>
            <p:cNvPr id="976" name="Google Shape;976;p147"/>
            <p:cNvCxnSpPr/>
            <p:nvPr/>
          </p:nvCxnSpPr>
          <p:spPr>
            <a:xfrm>
              <a:off x="7481050" y="6862914"/>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977" name="Google Shape;977;p147"/>
            <p:cNvCxnSpPr/>
            <p:nvPr/>
          </p:nvCxnSpPr>
          <p:spPr>
            <a:xfrm>
              <a:off x="7766072" y="6862914"/>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978" name="Google Shape;978;p147"/>
            <p:cNvCxnSpPr/>
            <p:nvPr/>
          </p:nvCxnSpPr>
          <p:spPr>
            <a:xfrm>
              <a:off x="8051094" y="6862914"/>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979" name="Google Shape;979;p147"/>
            <p:cNvCxnSpPr/>
            <p:nvPr/>
          </p:nvCxnSpPr>
          <p:spPr>
            <a:xfrm>
              <a:off x="8336116" y="6862914"/>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980" name="Google Shape;980;p147"/>
            <p:cNvCxnSpPr/>
            <p:nvPr/>
          </p:nvCxnSpPr>
          <p:spPr>
            <a:xfrm>
              <a:off x="8621138" y="6862914"/>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981" name="Google Shape;981;p147"/>
            <p:cNvCxnSpPr/>
            <p:nvPr/>
          </p:nvCxnSpPr>
          <p:spPr>
            <a:xfrm>
              <a:off x="8901244" y="6862914"/>
              <a:ext cx="142512" cy="4913"/>
            </a:xfrm>
            <a:prstGeom prst="straightConnector1">
              <a:avLst/>
            </a:prstGeom>
            <a:noFill/>
            <a:ln cap="flat" cmpd="sng" w="14400">
              <a:solidFill>
                <a:srgbClr val="7F7F7F"/>
              </a:solidFill>
              <a:prstDash val="solid"/>
              <a:round/>
              <a:headEnd len="sm" w="sm" type="none"/>
              <a:tailEnd len="sm" w="sm" type="none"/>
            </a:ln>
          </p:spPr>
        </p:cxnSp>
        <p:cxnSp>
          <p:nvCxnSpPr>
            <p:cNvPr id="982" name="Google Shape;982;p147"/>
            <p:cNvCxnSpPr/>
            <p:nvPr/>
          </p:nvCxnSpPr>
          <p:spPr>
            <a:xfrm>
              <a:off x="9186266" y="6862914"/>
              <a:ext cx="73714" cy="4913"/>
            </a:xfrm>
            <a:prstGeom prst="straightConnector1">
              <a:avLst/>
            </a:prstGeom>
            <a:noFill/>
            <a:ln cap="flat" cmpd="sng" w="14400">
              <a:solidFill>
                <a:srgbClr val="7F7F7F"/>
              </a:solidFill>
              <a:prstDash val="solid"/>
              <a:round/>
              <a:headEnd len="sm" w="sm" type="none"/>
              <a:tailEnd len="sm" w="sm" type="none"/>
            </a:ln>
          </p:spPr>
        </p:cxnSp>
        <p:cxnSp>
          <p:nvCxnSpPr>
            <p:cNvPr id="983" name="Google Shape;983;p147"/>
            <p:cNvCxnSpPr/>
            <p:nvPr/>
          </p:nvCxnSpPr>
          <p:spPr>
            <a:xfrm>
              <a:off x="5716861" y="9663991"/>
              <a:ext cx="142512" cy="4913"/>
            </a:xfrm>
            <a:prstGeom prst="straightConnector1">
              <a:avLst/>
            </a:prstGeom>
            <a:noFill/>
            <a:ln cap="flat" cmpd="sng" w="14400">
              <a:solidFill>
                <a:srgbClr val="7F7F7F"/>
              </a:solidFill>
              <a:prstDash val="solid"/>
              <a:round/>
              <a:headEnd len="sm" w="sm" type="none"/>
              <a:tailEnd len="sm" w="sm" type="none"/>
            </a:ln>
          </p:spPr>
        </p:cxnSp>
        <p:cxnSp>
          <p:nvCxnSpPr>
            <p:cNvPr id="984" name="Google Shape;984;p147"/>
            <p:cNvCxnSpPr/>
            <p:nvPr/>
          </p:nvCxnSpPr>
          <p:spPr>
            <a:xfrm>
              <a:off x="6001883" y="9663991"/>
              <a:ext cx="142512" cy="4913"/>
            </a:xfrm>
            <a:prstGeom prst="straightConnector1">
              <a:avLst/>
            </a:prstGeom>
            <a:noFill/>
            <a:ln cap="flat" cmpd="sng" w="14400">
              <a:solidFill>
                <a:srgbClr val="7F7F7F"/>
              </a:solidFill>
              <a:prstDash val="solid"/>
              <a:round/>
              <a:headEnd len="sm" w="sm" type="none"/>
              <a:tailEnd len="sm" w="sm" type="none"/>
            </a:ln>
          </p:spPr>
        </p:cxnSp>
        <p:cxnSp>
          <p:nvCxnSpPr>
            <p:cNvPr id="985" name="Google Shape;985;p147"/>
            <p:cNvCxnSpPr/>
            <p:nvPr/>
          </p:nvCxnSpPr>
          <p:spPr>
            <a:xfrm>
              <a:off x="6281993" y="9663991"/>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986" name="Google Shape;986;p147"/>
            <p:cNvCxnSpPr/>
            <p:nvPr/>
          </p:nvCxnSpPr>
          <p:spPr>
            <a:xfrm>
              <a:off x="6567014" y="9663991"/>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987" name="Google Shape;987;p147"/>
            <p:cNvCxnSpPr/>
            <p:nvPr/>
          </p:nvCxnSpPr>
          <p:spPr>
            <a:xfrm>
              <a:off x="6852036" y="9663991"/>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988" name="Google Shape;988;p147"/>
            <p:cNvCxnSpPr/>
            <p:nvPr/>
          </p:nvCxnSpPr>
          <p:spPr>
            <a:xfrm>
              <a:off x="7137058" y="9663991"/>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989" name="Google Shape;989;p147"/>
            <p:cNvCxnSpPr/>
            <p:nvPr/>
          </p:nvCxnSpPr>
          <p:spPr>
            <a:xfrm>
              <a:off x="7422080" y="9663991"/>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990" name="Google Shape;990;p147"/>
            <p:cNvCxnSpPr/>
            <p:nvPr/>
          </p:nvCxnSpPr>
          <p:spPr>
            <a:xfrm>
              <a:off x="7702186" y="9663991"/>
              <a:ext cx="142512" cy="4913"/>
            </a:xfrm>
            <a:prstGeom prst="straightConnector1">
              <a:avLst/>
            </a:prstGeom>
            <a:noFill/>
            <a:ln cap="flat" cmpd="sng" w="14400">
              <a:solidFill>
                <a:srgbClr val="7F7F7F"/>
              </a:solidFill>
              <a:prstDash val="solid"/>
              <a:round/>
              <a:headEnd len="sm" w="sm" type="none"/>
              <a:tailEnd len="sm" w="sm" type="none"/>
            </a:ln>
          </p:spPr>
        </p:cxnSp>
        <p:cxnSp>
          <p:nvCxnSpPr>
            <p:cNvPr id="991" name="Google Shape;991;p147"/>
            <p:cNvCxnSpPr/>
            <p:nvPr/>
          </p:nvCxnSpPr>
          <p:spPr>
            <a:xfrm>
              <a:off x="7987208" y="9663991"/>
              <a:ext cx="142512" cy="4913"/>
            </a:xfrm>
            <a:prstGeom prst="straightConnector1">
              <a:avLst/>
            </a:prstGeom>
            <a:noFill/>
            <a:ln cap="flat" cmpd="sng" w="14400">
              <a:solidFill>
                <a:srgbClr val="7F7F7F"/>
              </a:solidFill>
              <a:prstDash val="solid"/>
              <a:round/>
              <a:headEnd len="sm" w="sm" type="none"/>
              <a:tailEnd len="sm" w="sm" type="none"/>
            </a:ln>
          </p:spPr>
        </p:cxnSp>
        <p:cxnSp>
          <p:nvCxnSpPr>
            <p:cNvPr id="992" name="Google Shape;992;p147"/>
            <p:cNvCxnSpPr/>
            <p:nvPr/>
          </p:nvCxnSpPr>
          <p:spPr>
            <a:xfrm>
              <a:off x="8272230" y="9663991"/>
              <a:ext cx="78627" cy="4913"/>
            </a:xfrm>
            <a:prstGeom prst="straightConnector1">
              <a:avLst/>
            </a:prstGeom>
            <a:noFill/>
            <a:ln cap="flat" cmpd="sng" w="14400">
              <a:solidFill>
                <a:srgbClr val="7F7F7F"/>
              </a:solidFill>
              <a:prstDash val="solid"/>
              <a:round/>
              <a:headEnd len="sm" w="sm" type="none"/>
              <a:tailEnd len="sm" w="sm" type="none"/>
            </a:ln>
          </p:spPr>
        </p:cxnSp>
        <p:cxnSp>
          <p:nvCxnSpPr>
            <p:cNvPr id="993" name="Google Shape;993;p147"/>
            <p:cNvCxnSpPr/>
            <p:nvPr/>
          </p:nvCxnSpPr>
          <p:spPr>
            <a:xfrm flipH="1">
              <a:off x="6109995" y="12042450"/>
              <a:ext cx="152341" cy="4913"/>
            </a:xfrm>
            <a:prstGeom prst="straightConnector1">
              <a:avLst/>
            </a:prstGeom>
            <a:noFill/>
            <a:ln cap="flat" cmpd="sng" w="14400">
              <a:solidFill>
                <a:srgbClr val="7F7F7F"/>
              </a:solidFill>
              <a:prstDash val="solid"/>
              <a:round/>
              <a:headEnd len="sm" w="sm" type="none"/>
              <a:tailEnd len="sm" w="sm" type="none"/>
            </a:ln>
          </p:spPr>
        </p:cxnSp>
        <p:cxnSp>
          <p:nvCxnSpPr>
            <p:cNvPr id="994" name="Google Shape;994;p147"/>
            <p:cNvCxnSpPr/>
            <p:nvPr/>
          </p:nvCxnSpPr>
          <p:spPr>
            <a:xfrm flipH="1">
              <a:off x="5824973" y="12042450"/>
              <a:ext cx="152341" cy="4913"/>
            </a:xfrm>
            <a:prstGeom prst="straightConnector1">
              <a:avLst/>
            </a:prstGeom>
            <a:noFill/>
            <a:ln cap="flat" cmpd="sng" w="14400">
              <a:solidFill>
                <a:srgbClr val="7F7F7F"/>
              </a:solidFill>
              <a:prstDash val="solid"/>
              <a:round/>
              <a:headEnd len="sm" w="sm" type="none"/>
              <a:tailEnd len="sm" w="sm" type="none"/>
            </a:ln>
          </p:spPr>
        </p:cxnSp>
        <p:cxnSp>
          <p:nvCxnSpPr>
            <p:cNvPr id="995" name="Google Shape;995;p147"/>
            <p:cNvCxnSpPr/>
            <p:nvPr/>
          </p:nvCxnSpPr>
          <p:spPr>
            <a:xfrm flipH="1">
              <a:off x="5544867" y="12042450"/>
              <a:ext cx="152338" cy="4913"/>
            </a:xfrm>
            <a:prstGeom prst="straightConnector1">
              <a:avLst/>
            </a:prstGeom>
            <a:noFill/>
            <a:ln cap="flat" cmpd="sng" w="14400">
              <a:solidFill>
                <a:srgbClr val="7F7F7F"/>
              </a:solidFill>
              <a:prstDash val="solid"/>
              <a:round/>
              <a:headEnd len="sm" w="sm" type="none"/>
              <a:tailEnd len="sm" w="sm" type="none"/>
            </a:ln>
          </p:spPr>
        </p:cxnSp>
        <p:cxnSp>
          <p:nvCxnSpPr>
            <p:cNvPr id="996" name="Google Shape;996;p147"/>
            <p:cNvCxnSpPr/>
            <p:nvPr/>
          </p:nvCxnSpPr>
          <p:spPr>
            <a:xfrm flipH="1">
              <a:off x="5259845" y="12042450"/>
              <a:ext cx="152338" cy="4913"/>
            </a:xfrm>
            <a:prstGeom prst="straightConnector1">
              <a:avLst/>
            </a:prstGeom>
            <a:noFill/>
            <a:ln cap="flat" cmpd="sng" w="14400">
              <a:solidFill>
                <a:srgbClr val="7F7F7F"/>
              </a:solidFill>
              <a:prstDash val="solid"/>
              <a:round/>
              <a:headEnd len="sm" w="sm" type="none"/>
              <a:tailEnd len="sm" w="sm" type="none"/>
            </a:ln>
          </p:spPr>
        </p:cxnSp>
        <p:cxnSp>
          <p:nvCxnSpPr>
            <p:cNvPr id="997" name="Google Shape;997;p147"/>
            <p:cNvCxnSpPr/>
            <p:nvPr/>
          </p:nvCxnSpPr>
          <p:spPr>
            <a:xfrm flipH="1">
              <a:off x="4974823" y="12042450"/>
              <a:ext cx="152338" cy="4913"/>
            </a:xfrm>
            <a:prstGeom prst="straightConnector1">
              <a:avLst/>
            </a:prstGeom>
            <a:noFill/>
            <a:ln cap="flat" cmpd="sng" w="14400">
              <a:solidFill>
                <a:srgbClr val="7F7F7F"/>
              </a:solidFill>
              <a:prstDash val="solid"/>
              <a:round/>
              <a:headEnd len="sm" w="sm" type="none"/>
              <a:tailEnd len="sm" w="sm" type="none"/>
            </a:ln>
          </p:spPr>
        </p:cxnSp>
        <p:cxnSp>
          <p:nvCxnSpPr>
            <p:cNvPr id="998" name="Google Shape;998;p147"/>
            <p:cNvCxnSpPr/>
            <p:nvPr/>
          </p:nvCxnSpPr>
          <p:spPr>
            <a:xfrm flipH="1">
              <a:off x="4689801" y="12042450"/>
              <a:ext cx="152338" cy="4913"/>
            </a:xfrm>
            <a:prstGeom prst="straightConnector1">
              <a:avLst/>
            </a:prstGeom>
            <a:noFill/>
            <a:ln cap="flat" cmpd="sng" w="14400">
              <a:solidFill>
                <a:srgbClr val="7F7F7F"/>
              </a:solidFill>
              <a:prstDash val="solid"/>
              <a:round/>
              <a:headEnd len="sm" w="sm" type="none"/>
              <a:tailEnd len="sm" w="sm" type="none"/>
            </a:ln>
          </p:spPr>
        </p:cxnSp>
        <p:cxnSp>
          <p:nvCxnSpPr>
            <p:cNvPr id="999" name="Google Shape;999;p147"/>
            <p:cNvCxnSpPr/>
            <p:nvPr/>
          </p:nvCxnSpPr>
          <p:spPr>
            <a:xfrm flipH="1">
              <a:off x="4404779" y="12042450"/>
              <a:ext cx="152338" cy="4913"/>
            </a:xfrm>
            <a:prstGeom prst="straightConnector1">
              <a:avLst/>
            </a:prstGeom>
            <a:noFill/>
            <a:ln cap="flat" cmpd="sng" w="14400">
              <a:solidFill>
                <a:srgbClr val="7F7F7F"/>
              </a:solidFill>
              <a:prstDash val="solid"/>
              <a:round/>
              <a:headEnd len="sm" w="sm" type="none"/>
              <a:tailEnd len="sm" w="sm" type="none"/>
            </a:ln>
          </p:spPr>
        </p:cxnSp>
        <p:cxnSp>
          <p:nvCxnSpPr>
            <p:cNvPr id="1000" name="Google Shape;1000;p147"/>
            <p:cNvCxnSpPr/>
            <p:nvPr/>
          </p:nvCxnSpPr>
          <p:spPr>
            <a:xfrm flipH="1">
              <a:off x="4124670" y="12042450"/>
              <a:ext cx="152341" cy="4913"/>
            </a:xfrm>
            <a:prstGeom prst="straightConnector1">
              <a:avLst/>
            </a:prstGeom>
            <a:noFill/>
            <a:ln cap="flat" cmpd="sng" w="14400">
              <a:solidFill>
                <a:srgbClr val="7F7F7F"/>
              </a:solidFill>
              <a:prstDash val="solid"/>
              <a:round/>
              <a:headEnd len="sm" w="sm" type="none"/>
              <a:tailEnd len="sm" w="sm" type="none"/>
            </a:ln>
          </p:spPr>
        </p:cxnSp>
        <p:cxnSp>
          <p:nvCxnSpPr>
            <p:cNvPr id="1001" name="Google Shape;1001;p147"/>
            <p:cNvCxnSpPr/>
            <p:nvPr/>
          </p:nvCxnSpPr>
          <p:spPr>
            <a:xfrm flipH="1">
              <a:off x="3839648" y="12042450"/>
              <a:ext cx="152341" cy="4913"/>
            </a:xfrm>
            <a:prstGeom prst="straightConnector1">
              <a:avLst/>
            </a:prstGeom>
            <a:noFill/>
            <a:ln cap="flat" cmpd="sng" w="14400">
              <a:solidFill>
                <a:srgbClr val="7F7F7F"/>
              </a:solidFill>
              <a:prstDash val="solid"/>
              <a:round/>
              <a:headEnd len="sm" w="sm" type="none"/>
              <a:tailEnd len="sm" w="sm" type="none"/>
            </a:ln>
          </p:spPr>
        </p:cxnSp>
        <p:sp>
          <p:nvSpPr>
            <p:cNvPr id="1002" name="Google Shape;1002;p147"/>
            <p:cNvSpPr/>
            <p:nvPr/>
          </p:nvSpPr>
          <p:spPr>
            <a:xfrm>
              <a:off x="3593940" y="11988392"/>
              <a:ext cx="108112" cy="54057"/>
            </a:xfrm>
            <a:custGeom>
              <a:rect b="b" l="l" r="r" t="t"/>
              <a:pathLst>
                <a:path extrusionOk="0" h="49" w="97">
                  <a:moveTo>
                    <a:pt x="96" y="48"/>
                  </a:moveTo>
                  <a:lnTo>
                    <a:pt x="32" y="48"/>
                  </a:lnTo>
                  <a:lnTo>
                    <a:pt x="0" y="0"/>
                  </a:lnTo>
                </a:path>
              </a:pathLst>
            </a:custGeom>
            <a:noFill/>
            <a:ln cap="flat" cmpd="sng" w="14400">
              <a:solidFill>
                <a:srgbClr val="7F7F7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cxnSp>
          <p:nvCxnSpPr>
            <p:cNvPr id="1003" name="Google Shape;1003;p147"/>
            <p:cNvCxnSpPr/>
            <p:nvPr/>
          </p:nvCxnSpPr>
          <p:spPr>
            <a:xfrm rot="10800000">
              <a:off x="3441602" y="11737771"/>
              <a:ext cx="88455" cy="132681"/>
            </a:xfrm>
            <a:prstGeom prst="straightConnector1">
              <a:avLst/>
            </a:prstGeom>
            <a:noFill/>
            <a:ln cap="flat" cmpd="sng" w="14400">
              <a:solidFill>
                <a:srgbClr val="7F7F7F"/>
              </a:solidFill>
              <a:prstDash val="solid"/>
              <a:round/>
              <a:headEnd len="sm" w="sm" type="none"/>
              <a:tailEnd len="sm" w="sm" type="none"/>
            </a:ln>
          </p:spPr>
        </p:cxnSp>
      </p:grpSp>
      <p:sp>
        <p:nvSpPr>
          <p:cNvPr id="1004" name="Google Shape;1004;p147"/>
          <p:cNvSpPr txBox="1"/>
          <p:nvPr>
            <p:ph idx="1" type="body"/>
          </p:nvPr>
        </p:nvSpPr>
        <p:spPr>
          <a:xfrm>
            <a:off x="734715" y="1476869"/>
            <a:ext cx="4312551" cy="41478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05" name="Google Shape;1005;p147"/>
          <p:cNvSpPr/>
          <p:nvPr/>
        </p:nvSpPr>
        <p:spPr>
          <a:xfrm>
            <a:off x="818862" y="1340326"/>
            <a:ext cx="792000" cy="21410"/>
          </a:xfrm>
          <a:prstGeom prst="rect">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a:ea typeface="Montserrat"/>
              <a:cs typeface="Montserrat"/>
              <a:sym typeface="Montserrat"/>
            </a:endParaRPr>
          </a:p>
        </p:txBody>
      </p:sp>
      <p:sp>
        <p:nvSpPr>
          <p:cNvPr id="1006" name="Google Shape;1006;p147"/>
          <p:cNvSpPr txBox="1"/>
          <p:nvPr>
            <p:ph idx="2" type="body"/>
          </p:nvPr>
        </p:nvSpPr>
        <p:spPr>
          <a:xfrm>
            <a:off x="734715" y="642972"/>
            <a:ext cx="4308887"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07" name="Google Shape;1007;p147"/>
          <p:cNvSpPr txBox="1"/>
          <p:nvPr>
            <p:ph idx="3" type="body"/>
          </p:nvPr>
        </p:nvSpPr>
        <p:spPr>
          <a:xfrm>
            <a:off x="5383587" y="2953714"/>
            <a:ext cx="2219219" cy="44232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rgbClr val="595A59"/>
              </a:buClr>
              <a:buSzPts val="2200"/>
              <a:buNone/>
              <a:defRPr b="1" i="0" sz="2200">
                <a:solidFill>
                  <a:srgbClr val="595A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08" name="Google Shape;1008;p147"/>
          <p:cNvSpPr txBox="1"/>
          <p:nvPr>
            <p:ph idx="4" type="body"/>
          </p:nvPr>
        </p:nvSpPr>
        <p:spPr>
          <a:xfrm>
            <a:off x="6505378" y="706995"/>
            <a:ext cx="2219219" cy="44232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rgbClr val="595A59"/>
              </a:buClr>
              <a:buSzPts val="2200"/>
              <a:buNone/>
              <a:defRPr b="1" i="0" sz="2200">
                <a:solidFill>
                  <a:srgbClr val="595A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09" name="Google Shape;1009;p147"/>
          <p:cNvSpPr txBox="1"/>
          <p:nvPr>
            <p:ph idx="5" type="body"/>
          </p:nvPr>
        </p:nvSpPr>
        <p:spPr>
          <a:xfrm>
            <a:off x="6667059" y="5252705"/>
            <a:ext cx="2219219" cy="44232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rgbClr val="595A59"/>
              </a:buClr>
              <a:buSzPts val="2200"/>
              <a:buNone/>
              <a:defRPr b="1" i="0" sz="2200">
                <a:solidFill>
                  <a:srgbClr val="595A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10" name="Google Shape;1010;p147"/>
          <p:cNvSpPr txBox="1"/>
          <p:nvPr>
            <p:ph idx="6" type="body"/>
          </p:nvPr>
        </p:nvSpPr>
        <p:spPr>
          <a:xfrm>
            <a:off x="5731325" y="4198813"/>
            <a:ext cx="2219219" cy="44232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rgbClr val="595A59"/>
              </a:buClr>
              <a:buSzPts val="2200"/>
              <a:buNone/>
              <a:defRPr b="1" i="0" sz="2200">
                <a:solidFill>
                  <a:srgbClr val="595A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11" name="Google Shape;1011;p147"/>
          <p:cNvSpPr txBox="1"/>
          <p:nvPr>
            <p:ph idx="7" type="body"/>
          </p:nvPr>
        </p:nvSpPr>
        <p:spPr>
          <a:xfrm>
            <a:off x="5779230" y="1711325"/>
            <a:ext cx="2219219" cy="44232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rgbClr val="595A59"/>
              </a:buClr>
              <a:buSzPts val="2200"/>
              <a:buNone/>
              <a:defRPr b="1" i="0" sz="2200">
                <a:solidFill>
                  <a:srgbClr val="595A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1012" name="Google Shape;1012;p147"/>
          <p:cNvPicPr preferRelativeResize="0"/>
          <p:nvPr/>
        </p:nvPicPr>
        <p:blipFill rotWithShape="1">
          <a:blip r:embed="rId2">
            <a:alphaModFix amt="48000"/>
          </a:blip>
          <a:srcRect b="83247" l="-26772" r="-5883" t="-4018"/>
          <a:stretch/>
        </p:blipFill>
        <p:spPr>
          <a:xfrm>
            <a:off x="-815415" y="5718931"/>
            <a:ext cx="5564883" cy="1181829"/>
          </a:xfrm>
          <a:prstGeom prst="rect">
            <a:avLst/>
          </a:prstGeom>
          <a:noFill/>
          <a:ln>
            <a:noFill/>
          </a:ln>
        </p:spPr>
      </p:pic>
      <p:grpSp>
        <p:nvGrpSpPr>
          <p:cNvPr id="1013" name="Google Shape;1013;p147"/>
          <p:cNvGrpSpPr/>
          <p:nvPr/>
        </p:nvGrpSpPr>
        <p:grpSpPr>
          <a:xfrm>
            <a:off x="389965" y="6092742"/>
            <a:ext cx="3144242" cy="374574"/>
            <a:chOff x="301128" y="6151084"/>
            <a:chExt cx="3144242" cy="374574"/>
          </a:xfrm>
        </p:grpSpPr>
        <p:pic>
          <p:nvPicPr>
            <p:cNvPr descr="Shape&#10;&#10;Description automatically generated with medium confidence" id="1014" name="Google Shape;1014;p147"/>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1015" name="Google Shape;1015;p147"/>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1016" name="Google Shape;1016;p147"/>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point number graph with icons A">
  <p:cSld name="5 point number graph with icons A">
    <p:spTree>
      <p:nvGrpSpPr>
        <p:cNvPr id="1017" name="Shape 1017"/>
        <p:cNvGrpSpPr/>
        <p:nvPr/>
      </p:nvGrpSpPr>
      <p:grpSpPr>
        <a:xfrm>
          <a:off x="0" y="0"/>
          <a:ext cx="0" cy="0"/>
          <a:chOff x="0" y="0"/>
          <a:chExt cx="0" cy="0"/>
        </a:xfrm>
      </p:grpSpPr>
      <p:sp>
        <p:nvSpPr>
          <p:cNvPr id="1018" name="Google Shape;1018;p148"/>
          <p:cNvSpPr txBox="1"/>
          <p:nvPr>
            <p:ph idx="1" type="body"/>
          </p:nvPr>
        </p:nvSpPr>
        <p:spPr>
          <a:xfrm>
            <a:off x="411246" y="429619"/>
            <a:ext cx="4308887"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79527B"/>
              </a:buClr>
              <a:buSzPts val="3600"/>
              <a:buNone/>
              <a:defRPr b="0" i="0" sz="3600">
                <a:solidFill>
                  <a:srgbClr val="79527B"/>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19" name="Google Shape;1019;p148"/>
          <p:cNvSpPr/>
          <p:nvPr/>
        </p:nvSpPr>
        <p:spPr>
          <a:xfrm>
            <a:off x="2384303" y="2144026"/>
            <a:ext cx="2066436" cy="2071148"/>
          </a:xfrm>
          <a:custGeom>
            <a:rect b="b" l="l" r="r" t="t"/>
            <a:pathLst>
              <a:path extrusionOk="0" h="3876" w="3868">
                <a:moveTo>
                  <a:pt x="3867" y="1932"/>
                </a:moveTo>
                <a:lnTo>
                  <a:pt x="3867" y="1932"/>
                </a:lnTo>
                <a:cubicBezTo>
                  <a:pt x="3867" y="3007"/>
                  <a:pt x="3000" y="3875"/>
                  <a:pt x="1933" y="3875"/>
                </a:cubicBezTo>
                <a:cubicBezTo>
                  <a:pt x="867" y="3875"/>
                  <a:pt x="0" y="3007"/>
                  <a:pt x="0" y="1932"/>
                </a:cubicBezTo>
                <a:cubicBezTo>
                  <a:pt x="0" y="866"/>
                  <a:pt x="867" y="0"/>
                  <a:pt x="1933" y="0"/>
                </a:cubicBezTo>
                <a:cubicBezTo>
                  <a:pt x="3000" y="0"/>
                  <a:pt x="3867" y="866"/>
                  <a:pt x="3867" y="1932"/>
                </a:cubicBezTo>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20" name="Google Shape;1020;p148"/>
          <p:cNvSpPr/>
          <p:nvPr/>
        </p:nvSpPr>
        <p:spPr>
          <a:xfrm>
            <a:off x="6875324" y="2733089"/>
            <a:ext cx="2365680" cy="2365680"/>
          </a:xfrm>
          <a:custGeom>
            <a:rect b="b" l="l" r="r" t="t"/>
            <a:pathLst>
              <a:path extrusionOk="0" h="4428" w="4428">
                <a:moveTo>
                  <a:pt x="4427" y="2213"/>
                </a:moveTo>
                <a:lnTo>
                  <a:pt x="4427" y="2213"/>
                </a:lnTo>
                <a:cubicBezTo>
                  <a:pt x="4427" y="3433"/>
                  <a:pt x="3433" y="4427"/>
                  <a:pt x="2213" y="4427"/>
                </a:cubicBezTo>
                <a:cubicBezTo>
                  <a:pt x="984" y="4427"/>
                  <a:pt x="0" y="3433"/>
                  <a:pt x="0" y="2213"/>
                </a:cubicBezTo>
                <a:cubicBezTo>
                  <a:pt x="0" y="985"/>
                  <a:pt x="984" y="0"/>
                  <a:pt x="2213" y="0"/>
                </a:cubicBezTo>
                <a:cubicBezTo>
                  <a:pt x="3433" y="0"/>
                  <a:pt x="4427" y="985"/>
                  <a:pt x="4427" y="2213"/>
                </a:cubicBezTo>
              </a:path>
            </a:pathLst>
          </a:custGeom>
          <a:solidFill>
            <a:srgbClr val="91639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21" name="Google Shape;1021;p148"/>
          <p:cNvSpPr/>
          <p:nvPr/>
        </p:nvSpPr>
        <p:spPr>
          <a:xfrm>
            <a:off x="4224538" y="3013484"/>
            <a:ext cx="2313842" cy="2313842"/>
          </a:xfrm>
          <a:custGeom>
            <a:rect b="b" l="l" r="r" t="t"/>
            <a:pathLst>
              <a:path extrusionOk="0" h="4329" w="4330">
                <a:moveTo>
                  <a:pt x="4329" y="2168"/>
                </a:moveTo>
                <a:lnTo>
                  <a:pt x="4329" y="2168"/>
                </a:lnTo>
                <a:cubicBezTo>
                  <a:pt x="4329" y="3361"/>
                  <a:pt x="3362" y="4328"/>
                  <a:pt x="2169" y="4328"/>
                </a:cubicBezTo>
                <a:cubicBezTo>
                  <a:pt x="967" y="4328"/>
                  <a:pt x="0" y="3361"/>
                  <a:pt x="0" y="2168"/>
                </a:cubicBezTo>
                <a:cubicBezTo>
                  <a:pt x="0" y="976"/>
                  <a:pt x="967" y="0"/>
                  <a:pt x="2169" y="0"/>
                </a:cubicBezTo>
                <a:cubicBezTo>
                  <a:pt x="3362" y="0"/>
                  <a:pt x="4329" y="976"/>
                  <a:pt x="4329" y="2168"/>
                </a:cubicBezTo>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22" name="Google Shape;1022;p148"/>
          <p:cNvSpPr/>
          <p:nvPr/>
        </p:nvSpPr>
        <p:spPr>
          <a:xfrm>
            <a:off x="8911127" y="1536112"/>
            <a:ext cx="2690842" cy="2688487"/>
          </a:xfrm>
          <a:custGeom>
            <a:rect b="b" l="l" r="r" t="t"/>
            <a:pathLst>
              <a:path extrusionOk="0" h="5033" w="5034">
                <a:moveTo>
                  <a:pt x="5033" y="2511"/>
                </a:moveTo>
                <a:lnTo>
                  <a:pt x="5033" y="2511"/>
                </a:lnTo>
                <a:cubicBezTo>
                  <a:pt x="5033" y="3902"/>
                  <a:pt x="3904" y="5032"/>
                  <a:pt x="2521" y="5032"/>
                </a:cubicBezTo>
                <a:cubicBezTo>
                  <a:pt x="1130" y="5032"/>
                  <a:pt x="0" y="3902"/>
                  <a:pt x="0" y="2511"/>
                </a:cubicBezTo>
                <a:cubicBezTo>
                  <a:pt x="0" y="1120"/>
                  <a:pt x="1130" y="0"/>
                  <a:pt x="2521" y="0"/>
                </a:cubicBezTo>
                <a:cubicBezTo>
                  <a:pt x="3904" y="0"/>
                  <a:pt x="5033" y="1120"/>
                  <a:pt x="5033" y="2511"/>
                </a:cubicBezTo>
              </a:path>
            </a:pathLst>
          </a:custGeom>
          <a:solidFill>
            <a:srgbClr val="76C0B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23" name="Google Shape;1023;p148"/>
          <p:cNvSpPr/>
          <p:nvPr/>
        </p:nvSpPr>
        <p:spPr>
          <a:xfrm>
            <a:off x="5574671" y="1498412"/>
            <a:ext cx="1983966" cy="1979254"/>
          </a:xfrm>
          <a:custGeom>
            <a:rect b="b" l="l" r="r" t="t"/>
            <a:pathLst>
              <a:path extrusionOk="0" h="3704" w="3714">
                <a:moveTo>
                  <a:pt x="3713" y="1851"/>
                </a:moveTo>
                <a:lnTo>
                  <a:pt x="3713" y="1851"/>
                </a:lnTo>
                <a:cubicBezTo>
                  <a:pt x="3713" y="2872"/>
                  <a:pt x="2883" y="3703"/>
                  <a:pt x="1862" y="3703"/>
                </a:cubicBezTo>
                <a:cubicBezTo>
                  <a:pt x="832" y="3703"/>
                  <a:pt x="0" y="2872"/>
                  <a:pt x="0" y="1851"/>
                </a:cubicBezTo>
                <a:cubicBezTo>
                  <a:pt x="0" y="831"/>
                  <a:pt x="832" y="0"/>
                  <a:pt x="1862" y="0"/>
                </a:cubicBezTo>
                <a:cubicBezTo>
                  <a:pt x="2883" y="0"/>
                  <a:pt x="3713" y="831"/>
                  <a:pt x="3713" y="1851"/>
                </a:cubicBezTo>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24" name="Google Shape;1024;p148"/>
          <p:cNvSpPr/>
          <p:nvPr/>
        </p:nvSpPr>
        <p:spPr>
          <a:xfrm>
            <a:off x="2108622" y="3272672"/>
            <a:ext cx="791702" cy="791702"/>
          </a:xfrm>
          <a:custGeom>
            <a:rect b="b" l="l" r="r" t="t"/>
            <a:pathLst>
              <a:path extrusionOk="0" h="1482" w="1483">
                <a:moveTo>
                  <a:pt x="1482" y="740"/>
                </a:moveTo>
                <a:lnTo>
                  <a:pt x="1482" y="740"/>
                </a:lnTo>
                <a:cubicBezTo>
                  <a:pt x="1482" y="1147"/>
                  <a:pt x="1147" y="1481"/>
                  <a:pt x="741" y="1481"/>
                </a:cubicBezTo>
                <a:cubicBezTo>
                  <a:pt x="334" y="1481"/>
                  <a:pt x="0" y="1147"/>
                  <a:pt x="0" y="740"/>
                </a:cubicBezTo>
                <a:cubicBezTo>
                  <a:pt x="0" y="334"/>
                  <a:pt x="334" y="0"/>
                  <a:pt x="741" y="0"/>
                </a:cubicBezTo>
                <a:cubicBezTo>
                  <a:pt x="1147" y="0"/>
                  <a:pt x="1482" y="334"/>
                  <a:pt x="1482" y="740"/>
                </a:cubicBezTo>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25" name="Google Shape;1025;p148"/>
          <p:cNvSpPr/>
          <p:nvPr/>
        </p:nvSpPr>
        <p:spPr>
          <a:xfrm>
            <a:off x="5923397" y="4495568"/>
            <a:ext cx="791702" cy="791702"/>
          </a:xfrm>
          <a:custGeom>
            <a:rect b="b" l="l" r="r" t="t"/>
            <a:pathLst>
              <a:path extrusionOk="0" h="1482" w="1483">
                <a:moveTo>
                  <a:pt x="1482" y="741"/>
                </a:moveTo>
                <a:lnTo>
                  <a:pt x="1482" y="741"/>
                </a:lnTo>
                <a:cubicBezTo>
                  <a:pt x="1482" y="1147"/>
                  <a:pt x="1148" y="1481"/>
                  <a:pt x="741" y="1481"/>
                </a:cubicBezTo>
                <a:cubicBezTo>
                  <a:pt x="334" y="1481"/>
                  <a:pt x="0" y="1147"/>
                  <a:pt x="0" y="741"/>
                </a:cubicBezTo>
                <a:cubicBezTo>
                  <a:pt x="0" y="334"/>
                  <a:pt x="334" y="0"/>
                  <a:pt x="741" y="0"/>
                </a:cubicBezTo>
                <a:cubicBezTo>
                  <a:pt x="1148" y="0"/>
                  <a:pt x="1482" y="334"/>
                  <a:pt x="1482" y="741"/>
                </a:cubicBezTo>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26" name="Google Shape;1026;p148"/>
          <p:cNvSpPr/>
          <p:nvPr/>
        </p:nvSpPr>
        <p:spPr>
          <a:xfrm>
            <a:off x="5527546" y="1342899"/>
            <a:ext cx="791702" cy="786989"/>
          </a:xfrm>
          <a:custGeom>
            <a:rect b="b" l="l" r="r" t="t"/>
            <a:pathLst>
              <a:path extrusionOk="0" h="1473" w="1483">
                <a:moveTo>
                  <a:pt x="1482" y="731"/>
                </a:moveTo>
                <a:lnTo>
                  <a:pt x="1482" y="731"/>
                </a:lnTo>
                <a:cubicBezTo>
                  <a:pt x="1482" y="1147"/>
                  <a:pt x="1148" y="1472"/>
                  <a:pt x="741" y="1472"/>
                </a:cubicBezTo>
                <a:cubicBezTo>
                  <a:pt x="334" y="1472"/>
                  <a:pt x="0" y="1147"/>
                  <a:pt x="0" y="731"/>
                </a:cubicBezTo>
                <a:cubicBezTo>
                  <a:pt x="0" y="325"/>
                  <a:pt x="334" y="0"/>
                  <a:pt x="741" y="0"/>
                </a:cubicBezTo>
                <a:cubicBezTo>
                  <a:pt x="1148" y="0"/>
                  <a:pt x="1482" y="325"/>
                  <a:pt x="1482" y="731"/>
                </a:cubicBezTo>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27" name="Google Shape;1027;p148"/>
          <p:cNvSpPr/>
          <p:nvPr/>
        </p:nvSpPr>
        <p:spPr>
          <a:xfrm>
            <a:off x="8058164" y="2400858"/>
            <a:ext cx="786989" cy="786989"/>
          </a:xfrm>
          <a:custGeom>
            <a:rect b="b" l="l" r="r" t="t"/>
            <a:pathLst>
              <a:path extrusionOk="0" h="1473" w="1474">
                <a:moveTo>
                  <a:pt x="1473" y="740"/>
                </a:moveTo>
                <a:lnTo>
                  <a:pt x="1473" y="740"/>
                </a:lnTo>
                <a:cubicBezTo>
                  <a:pt x="1473" y="1147"/>
                  <a:pt x="1147" y="1472"/>
                  <a:pt x="741" y="1472"/>
                </a:cubicBezTo>
                <a:cubicBezTo>
                  <a:pt x="325" y="1472"/>
                  <a:pt x="0" y="1147"/>
                  <a:pt x="0" y="740"/>
                </a:cubicBezTo>
                <a:cubicBezTo>
                  <a:pt x="0" y="325"/>
                  <a:pt x="325" y="0"/>
                  <a:pt x="741" y="0"/>
                </a:cubicBezTo>
                <a:cubicBezTo>
                  <a:pt x="1147" y="0"/>
                  <a:pt x="1473" y="325"/>
                  <a:pt x="1473" y="740"/>
                </a:cubicBezTo>
              </a:path>
            </a:pathLst>
          </a:custGeom>
          <a:solidFill>
            <a:srgbClr val="91639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28" name="Google Shape;1028;p148"/>
          <p:cNvSpPr/>
          <p:nvPr/>
        </p:nvSpPr>
        <p:spPr>
          <a:xfrm>
            <a:off x="10852680" y="1609156"/>
            <a:ext cx="786989" cy="791702"/>
          </a:xfrm>
          <a:custGeom>
            <a:rect b="b" l="l" r="r" t="t"/>
            <a:pathLst>
              <a:path extrusionOk="0" h="1482" w="1474">
                <a:moveTo>
                  <a:pt x="1473" y="740"/>
                </a:moveTo>
                <a:lnTo>
                  <a:pt x="1473" y="740"/>
                </a:lnTo>
                <a:cubicBezTo>
                  <a:pt x="1473" y="1147"/>
                  <a:pt x="1148" y="1481"/>
                  <a:pt x="733" y="1481"/>
                </a:cubicBezTo>
                <a:cubicBezTo>
                  <a:pt x="326" y="1481"/>
                  <a:pt x="0" y="1147"/>
                  <a:pt x="0" y="740"/>
                </a:cubicBezTo>
                <a:cubicBezTo>
                  <a:pt x="0" y="334"/>
                  <a:pt x="326" y="0"/>
                  <a:pt x="733" y="0"/>
                </a:cubicBezTo>
                <a:cubicBezTo>
                  <a:pt x="1148" y="0"/>
                  <a:pt x="1473" y="334"/>
                  <a:pt x="1473" y="740"/>
                </a:cubicBezTo>
              </a:path>
            </a:pathLst>
          </a:custGeom>
          <a:solidFill>
            <a:srgbClr val="76C0B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29" name="Google Shape;1029;p148"/>
          <p:cNvSpPr txBox="1"/>
          <p:nvPr>
            <p:ph idx="2" type="body"/>
          </p:nvPr>
        </p:nvSpPr>
        <p:spPr>
          <a:xfrm>
            <a:off x="2505115" y="2803265"/>
            <a:ext cx="1740791" cy="697634"/>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30" name="Google Shape;1030;p148"/>
          <p:cNvSpPr txBox="1"/>
          <p:nvPr>
            <p:ph idx="3" type="body"/>
          </p:nvPr>
        </p:nvSpPr>
        <p:spPr>
          <a:xfrm>
            <a:off x="4451914" y="3788978"/>
            <a:ext cx="1853076" cy="83943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31" name="Google Shape;1031;p148"/>
          <p:cNvSpPr txBox="1"/>
          <p:nvPr>
            <p:ph idx="4" type="body"/>
          </p:nvPr>
        </p:nvSpPr>
        <p:spPr>
          <a:xfrm>
            <a:off x="6950565" y="3500899"/>
            <a:ext cx="2130961" cy="88076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32" name="Google Shape;1032;p148"/>
          <p:cNvSpPr txBox="1"/>
          <p:nvPr>
            <p:ph idx="5" type="body"/>
          </p:nvPr>
        </p:nvSpPr>
        <p:spPr>
          <a:xfrm>
            <a:off x="9067268" y="2446428"/>
            <a:ext cx="2333958" cy="88076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33" name="Google Shape;1033;p148"/>
          <p:cNvSpPr txBox="1"/>
          <p:nvPr>
            <p:ph idx="6" type="body"/>
          </p:nvPr>
        </p:nvSpPr>
        <p:spPr>
          <a:xfrm>
            <a:off x="5645112" y="2214208"/>
            <a:ext cx="1740791" cy="88076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34" name="Google Shape;1034;p148"/>
          <p:cNvSpPr txBox="1"/>
          <p:nvPr>
            <p:ph idx="7" type="body"/>
          </p:nvPr>
        </p:nvSpPr>
        <p:spPr>
          <a:xfrm>
            <a:off x="2138039" y="3421579"/>
            <a:ext cx="695250" cy="73479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1"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1035" name="Google Shape;1035;p148"/>
          <p:cNvPicPr preferRelativeResize="0"/>
          <p:nvPr/>
        </p:nvPicPr>
        <p:blipFill rotWithShape="1">
          <a:blip r:embed="rId2">
            <a:alphaModFix amt="48000"/>
          </a:blip>
          <a:srcRect b="83247" l="-26772" r="-5883" t="-4018"/>
          <a:stretch/>
        </p:blipFill>
        <p:spPr>
          <a:xfrm>
            <a:off x="-815415" y="5718931"/>
            <a:ext cx="5564883" cy="1181829"/>
          </a:xfrm>
          <a:prstGeom prst="rect">
            <a:avLst/>
          </a:prstGeom>
          <a:noFill/>
          <a:ln>
            <a:noFill/>
          </a:ln>
        </p:spPr>
      </p:pic>
      <p:grpSp>
        <p:nvGrpSpPr>
          <p:cNvPr id="1036" name="Google Shape;1036;p148"/>
          <p:cNvGrpSpPr/>
          <p:nvPr/>
        </p:nvGrpSpPr>
        <p:grpSpPr>
          <a:xfrm>
            <a:off x="389965" y="6092742"/>
            <a:ext cx="3144242" cy="374574"/>
            <a:chOff x="301128" y="6151084"/>
            <a:chExt cx="3144242" cy="374574"/>
          </a:xfrm>
        </p:grpSpPr>
        <p:pic>
          <p:nvPicPr>
            <p:cNvPr descr="Shape&#10;&#10;Description automatically generated with medium confidence" id="1037" name="Google Shape;1037;p148"/>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1038" name="Google Shape;1038;p148"/>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1039" name="Google Shape;1039;p148"/>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
        <p:nvSpPr>
          <p:cNvPr id="1040" name="Google Shape;1040;p148"/>
          <p:cNvSpPr txBox="1"/>
          <p:nvPr>
            <p:ph idx="8" type="body"/>
          </p:nvPr>
        </p:nvSpPr>
        <p:spPr>
          <a:xfrm>
            <a:off x="6003355" y="4641816"/>
            <a:ext cx="695250" cy="73479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1"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1" name="Google Shape;1041;p148"/>
          <p:cNvSpPr txBox="1"/>
          <p:nvPr>
            <p:ph idx="9" type="body"/>
          </p:nvPr>
        </p:nvSpPr>
        <p:spPr>
          <a:xfrm>
            <a:off x="5575772" y="1390066"/>
            <a:ext cx="695250" cy="73479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1"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2" name="Google Shape;1042;p148"/>
          <p:cNvSpPr txBox="1"/>
          <p:nvPr>
            <p:ph idx="13" type="body"/>
          </p:nvPr>
        </p:nvSpPr>
        <p:spPr>
          <a:xfrm>
            <a:off x="8119887" y="2463875"/>
            <a:ext cx="695250" cy="73479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1"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3" name="Google Shape;1043;p148"/>
          <p:cNvSpPr txBox="1"/>
          <p:nvPr>
            <p:ph idx="14" type="body"/>
          </p:nvPr>
        </p:nvSpPr>
        <p:spPr>
          <a:xfrm>
            <a:off x="10942078" y="1707788"/>
            <a:ext cx="695250" cy="73479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1"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point number graph with icons ">
  <p:cSld name="4 point number graph with icons ">
    <p:spTree>
      <p:nvGrpSpPr>
        <p:cNvPr id="1044" name="Shape 1044"/>
        <p:cNvGrpSpPr/>
        <p:nvPr/>
      </p:nvGrpSpPr>
      <p:grpSpPr>
        <a:xfrm>
          <a:off x="0" y="0"/>
          <a:ext cx="0" cy="0"/>
          <a:chOff x="0" y="0"/>
          <a:chExt cx="0" cy="0"/>
        </a:xfrm>
      </p:grpSpPr>
      <p:sp>
        <p:nvSpPr>
          <p:cNvPr id="1045" name="Google Shape;1045;p149"/>
          <p:cNvSpPr txBox="1"/>
          <p:nvPr>
            <p:ph idx="1" type="body"/>
          </p:nvPr>
        </p:nvSpPr>
        <p:spPr>
          <a:xfrm>
            <a:off x="411246" y="429619"/>
            <a:ext cx="4308887"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6" name="Google Shape;1046;p149"/>
          <p:cNvSpPr/>
          <p:nvPr/>
        </p:nvSpPr>
        <p:spPr>
          <a:xfrm>
            <a:off x="2089889" y="2141094"/>
            <a:ext cx="2664102" cy="2664102"/>
          </a:xfrm>
          <a:prstGeom prst="ellipse">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47" name="Google Shape;1047;p149"/>
          <p:cNvSpPr/>
          <p:nvPr/>
        </p:nvSpPr>
        <p:spPr>
          <a:xfrm>
            <a:off x="4385115" y="2141094"/>
            <a:ext cx="2664102" cy="2664102"/>
          </a:xfrm>
          <a:prstGeom prst="ellipse">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48" name="Google Shape;1048;p149"/>
          <p:cNvSpPr/>
          <p:nvPr/>
        </p:nvSpPr>
        <p:spPr>
          <a:xfrm>
            <a:off x="6680341" y="2141094"/>
            <a:ext cx="2664102" cy="2664102"/>
          </a:xfrm>
          <a:prstGeom prst="ellipse">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49" name="Google Shape;1049;p149"/>
          <p:cNvSpPr/>
          <p:nvPr/>
        </p:nvSpPr>
        <p:spPr>
          <a:xfrm>
            <a:off x="8975567" y="2141094"/>
            <a:ext cx="2664102" cy="2664102"/>
          </a:xfrm>
          <a:prstGeom prst="ellipse">
            <a:avLst/>
          </a:prstGeom>
          <a:solidFill>
            <a:srgbClr val="91639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50" name="Google Shape;1050;p149"/>
          <p:cNvSpPr/>
          <p:nvPr/>
        </p:nvSpPr>
        <p:spPr>
          <a:xfrm>
            <a:off x="2458765" y="1698686"/>
            <a:ext cx="1268168" cy="1268168"/>
          </a:xfrm>
          <a:prstGeom prst="ellipse">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51" name="Google Shape;1051;p149"/>
          <p:cNvSpPr/>
          <p:nvPr/>
        </p:nvSpPr>
        <p:spPr>
          <a:xfrm>
            <a:off x="4753991" y="1698686"/>
            <a:ext cx="1268168" cy="1268168"/>
          </a:xfrm>
          <a:prstGeom prst="ellipse">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52" name="Google Shape;1052;p149"/>
          <p:cNvSpPr/>
          <p:nvPr/>
        </p:nvSpPr>
        <p:spPr>
          <a:xfrm>
            <a:off x="7049217" y="1698686"/>
            <a:ext cx="1268168" cy="1268168"/>
          </a:xfrm>
          <a:prstGeom prst="ellipse">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53" name="Google Shape;1053;p149"/>
          <p:cNvSpPr/>
          <p:nvPr/>
        </p:nvSpPr>
        <p:spPr>
          <a:xfrm>
            <a:off x="9344443" y="1698686"/>
            <a:ext cx="1268168" cy="1268168"/>
          </a:xfrm>
          <a:prstGeom prst="ellipse">
            <a:avLst/>
          </a:prstGeom>
          <a:solidFill>
            <a:srgbClr val="916395">
              <a:alpha val="8941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54" name="Google Shape;1054;p149"/>
          <p:cNvSpPr/>
          <p:nvPr/>
        </p:nvSpPr>
        <p:spPr>
          <a:xfrm>
            <a:off x="2562014" y="1786976"/>
            <a:ext cx="1054660" cy="105466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55" name="Google Shape;1055;p149"/>
          <p:cNvSpPr/>
          <p:nvPr/>
        </p:nvSpPr>
        <p:spPr>
          <a:xfrm>
            <a:off x="4860745" y="1805440"/>
            <a:ext cx="1054660" cy="105466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56" name="Google Shape;1056;p149"/>
          <p:cNvSpPr/>
          <p:nvPr/>
        </p:nvSpPr>
        <p:spPr>
          <a:xfrm>
            <a:off x="7155971" y="1805439"/>
            <a:ext cx="1054660" cy="1054661"/>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57" name="Google Shape;1057;p149"/>
          <p:cNvSpPr/>
          <p:nvPr/>
        </p:nvSpPr>
        <p:spPr>
          <a:xfrm>
            <a:off x="9451197" y="1805439"/>
            <a:ext cx="1054660" cy="105466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58" name="Google Shape;1058;p149"/>
          <p:cNvSpPr/>
          <p:nvPr/>
        </p:nvSpPr>
        <p:spPr>
          <a:xfrm>
            <a:off x="3435379" y="4279578"/>
            <a:ext cx="879736" cy="879735"/>
          </a:xfrm>
          <a:prstGeom prst="ellipse">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59" name="Google Shape;1059;p149"/>
          <p:cNvSpPr/>
          <p:nvPr/>
        </p:nvSpPr>
        <p:spPr>
          <a:xfrm>
            <a:off x="5798873" y="4279578"/>
            <a:ext cx="879736" cy="879735"/>
          </a:xfrm>
          <a:prstGeom prst="ellipse">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60" name="Google Shape;1060;p149"/>
          <p:cNvSpPr/>
          <p:nvPr/>
        </p:nvSpPr>
        <p:spPr>
          <a:xfrm>
            <a:off x="8095831" y="4279578"/>
            <a:ext cx="879736" cy="879735"/>
          </a:xfrm>
          <a:prstGeom prst="ellipse">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61" name="Google Shape;1061;p149"/>
          <p:cNvSpPr/>
          <p:nvPr/>
        </p:nvSpPr>
        <p:spPr>
          <a:xfrm>
            <a:off x="10526240" y="4279578"/>
            <a:ext cx="879736" cy="879735"/>
          </a:xfrm>
          <a:prstGeom prst="ellipse">
            <a:avLst/>
          </a:prstGeom>
          <a:solidFill>
            <a:srgbClr val="91639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62" name="Google Shape;1062;p149"/>
          <p:cNvSpPr txBox="1"/>
          <p:nvPr>
            <p:ph idx="2" type="body"/>
          </p:nvPr>
        </p:nvSpPr>
        <p:spPr>
          <a:xfrm>
            <a:off x="2747941" y="1946907"/>
            <a:ext cx="695250" cy="73479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79527B"/>
              </a:buClr>
              <a:buSzPts val="4800"/>
              <a:buNone/>
              <a:defRPr b="1" i="0" sz="4800">
                <a:solidFill>
                  <a:srgbClr val="79527B"/>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63" name="Google Shape;1063;p149"/>
          <p:cNvSpPr txBox="1"/>
          <p:nvPr>
            <p:ph idx="3" type="body"/>
          </p:nvPr>
        </p:nvSpPr>
        <p:spPr>
          <a:xfrm>
            <a:off x="5064548" y="1949503"/>
            <a:ext cx="695250" cy="73479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81D1C5"/>
              </a:buClr>
              <a:buSzPts val="4800"/>
              <a:buNone/>
              <a:defRPr b="1" i="0" sz="4800">
                <a:solidFill>
                  <a:srgbClr val="81D1C5"/>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64" name="Google Shape;1064;p149"/>
          <p:cNvSpPr txBox="1"/>
          <p:nvPr>
            <p:ph idx="4" type="body"/>
          </p:nvPr>
        </p:nvSpPr>
        <p:spPr>
          <a:xfrm>
            <a:off x="7338393" y="1962861"/>
            <a:ext cx="695250" cy="73479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F27954"/>
              </a:buClr>
              <a:buSzPts val="4800"/>
              <a:buNone/>
              <a:defRPr b="1" i="0" sz="4800">
                <a:solidFill>
                  <a:srgbClr val="F27954"/>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65" name="Google Shape;1065;p149"/>
          <p:cNvSpPr txBox="1"/>
          <p:nvPr>
            <p:ph idx="5" type="body"/>
          </p:nvPr>
        </p:nvSpPr>
        <p:spPr>
          <a:xfrm>
            <a:off x="9655000" y="1965457"/>
            <a:ext cx="695250" cy="73479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916395"/>
              </a:buClr>
              <a:buSzPts val="4800"/>
              <a:buNone/>
              <a:defRPr b="1" i="0" sz="4800">
                <a:solidFill>
                  <a:srgbClr val="916395"/>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66" name="Google Shape;1066;p149"/>
          <p:cNvSpPr txBox="1"/>
          <p:nvPr>
            <p:ph idx="6" type="body"/>
          </p:nvPr>
        </p:nvSpPr>
        <p:spPr>
          <a:xfrm>
            <a:off x="2291885" y="3135867"/>
            <a:ext cx="2093228" cy="120208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67" name="Google Shape;1067;p149"/>
          <p:cNvSpPr txBox="1"/>
          <p:nvPr>
            <p:ph idx="7" type="body"/>
          </p:nvPr>
        </p:nvSpPr>
        <p:spPr>
          <a:xfrm>
            <a:off x="4623112" y="3117069"/>
            <a:ext cx="2093228" cy="120208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68" name="Google Shape;1068;p149"/>
          <p:cNvSpPr txBox="1"/>
          <p:nvPr>
            <p:ph idx="8" type="body"/>
          </p:nvPr>
        </p:nvSpPr>
        <p:spPr>
          <a:xfrm>
            <a:off x="6878370" y="3121537"/>
            <a:ext cx="2093228" cy="120208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69" name="Google Shape;1069;p149"/>
          <p:cNvSpPr txBox="1"/>
          <p:nvPr>
            <p:ph idx="9" type="body"/>
          </p:nvPr>
        </p:nvSpPr>
        <p:spPr>
          <a:xfrm>
            <a:off x="9209597" y="3102739"/>
            <a:ext cx="2093228" cy="120208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1070" name="Google Shape;1070;p149"/>
          <p:cNvPicPr preferRelativeResize="0"/>
          <p:nvPr/>
        </p:nvPicPr>
        <p:blipFill rotWithShape="1">
          <a:blip r:embed="rId2">
            <a:alphaModFix amt="48000"/>
          </a:blip>
          <a:srcRect b="83247" l="-26772" r="-5883" t="-4018"/>
          <a:stretch/>
        </p:blipFill>
        <p:spPr>
          <a:xfrm>
            <a:off x="-815415" y="5718931"/>
            <a:ext cx="5564883" cy="1181829"/>
          </a:xfrm>
          <a:prstGeom prst="rect">
            <a:avLst/>
          </a:prstGeom>
          <a:noFill/>
          <a:ln>
            <a:noFill/>
          </a:ln>
        </p:spPr>
      </p:pic>
      <p:grpSp>
        <p:nvGrpSpPr>
          <p:cNvPr id="1071" name="Google Shape;1071;p149"/>
          <p:cNvGrpSpPr/>
          <p:nvPr/>
        </p:nvGrpSpPr>
        <p:grpSpPr>
          <a:xfrm>
            <a:off x="389965" y="6092742"/>
            <a:ext cx="3144242" cy="374574"/>
            <a:chOff x="301128" y="6151084"/>
            <a:chExt cx="3144242" cy="374574"/>
          </a:xfrm>
        </p:grpSpPr>
        <p:pic>
          <p:nvPicPr>
            <p:cNvPr descr="Shape&#10;&#10;Description automatically generated with medium confidence" id="1072" name="Google Shape;1072;p149"/>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1073" name="Google Shape;1073;p149"/>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1074" name="Google Shape;1074;p149"/>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point icon graph">
  <p:cSld name="4 point icon graph">
    <p:spTree>
      <p:nvGrpSpPr>
        <p:cNvPr id="1075" name="Shape 1075"/>
        <p:cNvGrpSpPr/>
        <p:nvPr/>
      </p:nvGrpSpPr>
      <p:grpSpPr>
        <a:xfrm>
          <a:off x="0" y="0"/>
          <a:ext cx="0" cy="0"/>
          <a:chOff x="0" y="0"/>
          <a:chExt cx="0" cy="0"/>
        </a:xfrm>
      </p:grpSpPr>
      <p:pic>
        <p:nvPicPr>
          <p:cNvPr descr="Background pattern&#10;&#10;Description automatically generated" id="1076" name="Google Shape;1076;p150"/>
          <p:cNvPicPr preferRelativeResize="0"/>
          <p:nvPr/>
        </p:nvPicPr>
        <p:blipFill rotWithShape="1">
          <a:blip r:embed="rId2">
            <a:alphaModFix amt="48000"/>
          </a:blip>
          <a:srcRect b="83247" l="-26772" r="-5883" t="-4018"/>
          <a:stretch/>
        </p:blipFill>
        <p:spPr>
          <a:xfrm>
            <a:off x="-815415" y="5718931"/>
            <a:ext cx="5564883" cy="1181829"/>
          </a:xfrm>
          <a:prstGeom prst="rect">
            <a:avLst/>
          </a:prstGeom>
          <a:noFill/>
          <a:ln>
            <a:noFill/>
          </a:ln>
        </p:spPr>
      </p:pic>
      <p:sp>
        <p:nvSpPr>
          <p:cNvPr id="1077" name="Google Shape;1077;p150"/>
          <p:cNvSpPr/>
          <p:nvPr/>
        </p:nvSpPr>
        <p:spPr>
          <a:xfrm>
            <a:off x="4292836" y="2475929"/>
            <a:ext cx="1660392" cy="233707"/>
          </a:xfrm>
          <a:custGeom>
            <a:rect b="b" l="l" r="r" t="t"/>
            <a:pathLst>
              <a:path extrusionOk="0" h="154" w="1088">
                <a:moveTo>
                  <a:pt x="1066" y="76"/>
                </a:moveTo>
                <a:cubicBezTo>
                  <a:pt x="1066" y="49"/>
                  <a:pt x="1073"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81D1C5"/>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1078" name="Google Shape;1078;p150"/>
          <p:cNvSpPr/>
          <p:nvPr/>
        </p:nvSpPr>
        <p:spPr>
          <a:xfrm>
            <a:off x="3846806" y="2428576"/>
            <a:ext cx="323830" cy="326885"/>
          </a:xfrm>
          <a:custGeom>
            <a:rect b="b" l="l" r="r" t="t"/>
            <a:pathLst>
              <a:path extrusionOk="0" h="215" w="213">
                <a:moveTo>
                  <a:pt x="213" y="107"/>
                </a:moveTo>
                <a:cubicBezTo>
                  <a:pt x="213" y="166"/>
                  <a:pt x="166" y="215"/>
                  <a:pt x="106" y="215"/>
                </a:cubicBezTo>
                <a:cubicBezTo>
                  <a:pt x="48" y="215"/>
                  <a:pt x="0" y="166"/>
                  <a:pt x="0" y="107"/>
                </a:cubicBezTo>
                <a:cubicBezTo>
                  <a:pt x="0" y="48"/>
                  <a:pt x="48" y="0"/>
                  <a:pt x="106" y="0"/>
                </a:cubicBezTo>
                <a:cubicBezTo>
                  <a:pt x="166" y="0"/>
                  <a:pt x="213" y="48"/>
                  <a:pt x="213" y="107"/>
                </a:cubicBezTo>
                <a:close/>
              </a:path>
            </a:pathLst>
          </a:custGeom>
          <a:solidFill>
            <a:srgbClr val="79527B"/>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1079" name="Google Shape;1079;p150"/>
          <p:cNvSpPr/>
          <p:nvPr/>
        </p:nvSpPr>
        <p:spPr>
          <a:xfrm>
            <a:off x="3912488" y="2494259"/>
            <a:ext cx="192465" cy="193992"/>
          </a:xfrm>
          <a:custGeom>
            <a:rect b="b" l="l" r="r" t="t"/>
            <a:pathLst>
              <a:path extrusionOk="0" h="128" w="127">
                <a:moveTo>
                  <a:pt x="127" y="64"/>
                </a:moveTo>
                <a:cubicBezTo>
                  <a:pt x="127" y="100"/>
                  <a:pt x="99" y="128"/>
                  <a:pt x="63" y="128"/>
                </a:cubicBezTo>
                <a:cubicBezTo>
                  <a:pt x="28" y="128"/>
                  <a:pt x="0" y="100"/>
                  <a:pt x="0" y="64"/>
                </a:cubicBezTo>
                <a:cubicBezTo>
                  <a:pt x="0" y="30"/>
                  <a:pt x="28" y="0"/>
                  <a:pt x="63" y="0"/>
                </a:cubicBezTo>
                <a:cubicBezTo>
                  <a:pt x="99" y="0"/>
                  <a:pt x="127" y="30"/>
                  <a:pt x="127" y="64"/>
                </a:cubicBezTo>
                <a:close/>
              </a:path>
            </a:pathLst>
          </a:custGeom>
          <a:solidFill>
            <a:srgbClr val="FFFFFF"/>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1080" name="Google Shape;1080;p150"/>
          <p:cNvSpPr/>
          <p:nvPr/>
        </p:nvSpPr>
        <p:spPr>
          <a:xfrm>
            <a:off x="3324401" y="800258"/>
            <a:ext cx="1370167" cy="1510697"/>
          </a:xfrm>
          <a:custGeom>
            <a:rect b="b" l="l" r="r" t="t"/>
            <a:pathLst>
              <a:path extrusionOk="0" h="990" w="898">
                <a:moveTo>
                  <a:pt x="898" y="447"/>
                </a:moveTo>
                <a:cubicBezTo>
                  <a:pt x="898" y="649"/>
                  <a:pt x="765" y="819"/>
                  <a:pt x="583" y="875"/>
                </a:cubicBezTo>
                <a:cubicBezTo>
                  <a:pt x="541" y="889"/>
                  <a:pt x="471" y="936"/>
                  <a:pt x="448" y="990"/>
                </a:cubicBezTo>
                <a:cubicBezTo>
                  <a:pt x="427" y="941"/>
                  <a:pt x="357" y="889"/>
                  <a:pt x="314" y="875"/>
                </a:cubicBezTo>
                <a:cubicBezTo>
                  <a:pt x="131" y="817"/>
                  <a:pt x="0" y="649"/>
                  <a:pt x="0" y="447"/>
                </a:cubicBezTo>
                <a:cubicBezTo>
                  <a:pt x="0" y="200"/>
                  <a:pt x="201" y="0"/>
                  <a:pt x="448" y="0"/>
                </a:cubicBezTo>
                <a:cubicBezTo>
                  <a:pt x="696" y="0"/>
                  <a:pt x="898" y="200"/>
                  <a:pt x="898" y="447"/>
                </a:cubicBezTo>
                <a:close/>
              </a:path>
            </a:pathLst>
          </a:custGeom>
          <a:solidFill>
            <a:srgbClr val="79527B"/>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1081" name="Google Shape;1081;p150"/>
          <p:cNvSpPr/>
          <p:nvPr/>
        </p:nvSpPr>
        <p:spPr>
          <a:xfrm>
            <a:off x="6055570" y="2428576"/>
            <a:ext cx="325357" cy="326885"/>
          </a:xfrm>
          <a:custGeom>
            <a:rect b="b" l="l" r="r" t="t"/>
            <a:pathLst>
              <a:path extrusionOk="0" h="215" w="214">
                <a:moveTo>
                  <a:pt x="214" y="107"/>
                </a:moveTo>
                <a:cubicBezTo>
                  <a:pt x="214" y="166"/>
                  <a:pt x="165" y="215"/>
                  <a:pt x="106" y="215"/>
                </a:cubicBezTo>
                <a:cubicBezTo>
                  <a:pt x="46" y="215"/>
                  <a:pt x="0" y="166"/>
                  <a:pt x="0" y="107"/>
                </a:cubicBezTo>
                <a:cubicBezTo>
                  <a:pt x="0" y="48"/>
                  <a:pt x="46" y="0"/>
                  <a:pt x="106" y="0"/>
                </a:cubicBezTo>
                <a:cubicBezTo>
                  <a:pt x="165" y="0"/>
                  <a:pt x="214" y="48"/>
                  <a:pt x="214" y="107"/>
                </a:cubicBezTo>
                <a:close/>
              </a:path>
            </a:pathLst>
          </a:custGeom>
          <a:solidFill>
            <a:srgbClr val="81D1C5"/>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1082" name="Google Shape;1082;p150"/>
          <p:cNvSpPr/>
          <p:nvPr/>
        </p:nvSpPr>
        <p:spPr>
          <a:xfrm>
            <a:off x="6119725" y="2494259"/>
            <a:ext cx="193993" cy="193992"/>
          </a:xfrm>
          <a:custGeom>
            <a:rect b="b" l="l" r="r" t="t"/>
            <a:pathLst>
              <a:path extrusionOk="0" h="128" w="128">
                <a:moveTo>
                  <a:pt x="128" y="64"/>
                </a:moveTo>
                <a:cubicBezTo>
                  <a:pt x="128" y="100"/>
                  <a:pt x="100" y="128"/>
                  <a:pt x="64" y="128"/>
                </a:cubicBezTo>
                <a:cubicBezTo>
                  <a:pt x="28" y="128"/>
                  <a:pt x="0" y="100"/>
                  <a:pt x="0" y="64"/>
                </a:cubicBezTo>
                <a:cubicBezTo>
                  <a:pt x="0" y="30"/>
                  <a:pt x="28" y="0"/>
                  <a:pt x="64" y="0"/>
                </a:cubicBezTo>
                <a:cubicBezTo>
                  <a:pt x="100" y="0"/>
                  <a:pt x="128" y="30"/>
                  <a:pt x="128" y="64"/>
                </a:cubicBezTo>
                <a:close/>
              </a:path>
            </a:pathLst>
          </a:custGeom>
          <a:solidFill>
            <a:srgbClr val="FFFFFF"/>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1083" name="Google Shape;1083;p150"/>
          <p:cNvSpPr/>
          <p:nvPr/>
        </p:nvSpPr>
        <p:spPr>
          <a:xfrm>
            <a:off x="5531638" y="2921959"/>
            <a:ext cx="1368640" cy="1512224"/>
          </a:xfrm>
          <a:custGeom>
            <a:rect b="b" l="l" r="r" t="t"/>
            <a:pathLst>
              <a:path extrusionOk="0" h="991" w="897">
                <a:moveTo>
                  <a:pt x="897" y="542"/>
                </a:moveTo>
                <a:cubicBezTo>
                  <a:pt x="897" y="341"/>
                  <a:pt x="766" y="172"/>
                  <a:pt x="584" y="114"/>
                </a:cubicBezTo>
                <a:cubicBezTo>
                  <a:pt x="541" y="101"/>
                  <a:pt x="471" y="54"/>
                  <a:pt x="449" y="0"/>
                </a:cubicBezTo>
                <a:cubicBezTo>
                  <a:pt x="426" y="50"/>
                  <a:pt x="357" y="101"/>
                  <a:pt x="315" y="114"/>
                </a:cubicBezTo>
                <a:cubicBezTo>
                  <a:pt x="132" y="172"/>
                  <a:pt x="0" y="342"/>
                  <a:pt x="0" y="542"/>
                </a:cubicBezTo>
                <a:cubicBezTo>
                  <a:pt x="0" y="789"/>
                  <a:pt x="202" y="991"/>
                  <a:pt x="449" y="991"/>
                </a:cubicBezTo>
                <a:cubicBezTo>
                  <a:pt x="697" y="991"/>
                  <a:pt x="897" y="789"/>
                  <a:pt x="897" y="542"/>
                </a:cubicBezTo>
                <a:close/>
              </a:path>
            </a:pathLst>
          </a:custGeom>
          <a:solidFill>
            <a:srgbClr val="81D1C5"/>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1084" name="Google Shape;1084;p150"/>
          <p:cNvSpPr/>
          <p:nvPr/>
        </p:nvSpPr>
        <p:spPr>
          <a:xfrm>
            <a:off x="6489380" y="2475929"/>
            <a:ext cx="1660392" cy="233707"/>
          </a:xfrm>
          <a:custGeom>
            <a:rect b="b" l="l" r="r" t="t"/>
            <a:pathLst>
              <a:path extrusionOk="0" h="154" w="1088">
                <a:moveTo>
                  <a:pt x="1066" y="76"/>
                </a:moveTo>
                <a:cubicBezTo>
                  <a:pt x="1066" y="49"/>
                  <a:pt x="1074"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F27954"/>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1085" name="Google Shape;1085;p150"/>
          <p:cNvSpPr/>
          <p:nvPr/>
        </p:nvSpPr>
        <p:spPr>
          <a:xfrm>
            <a:off x="8249060" y="2428576"/>
            <a:ext cx="326885" cy="326885"/>
          </a:xfrm>
          <a:custGeom>
            <a:rect b="b" l="l" r="r" t="t"/>
            <a:pathLst>
              <a:path extrusionOk="0" h="215" w="215">
                <a:moveTo>
                  <a:pt x="215" y="107"/>
                </a:moveTo>
                <a:cubicBezTo>
                  <a:pt x="215" y="166"/>
                  <a:pt x="167" y="215"/>
                  <a:pt x="108" y="215"/>
                </a:cubicBezTo>
                <a:cubicBezTo>
                  <a:pt x="49" y="215"/>
                  <a:pt x="0" y="166"/>
                  <a:pt x="0" y="107"/>
                </a:cubicBezTo>
                <a:cubicBezTo>
                  <a:pt x="0" y="48"/>
                  <a:pt x="49" y="0"/>
                  <a:pt x="108" y="0"/>
                </a:cubicBezTo>
                <a:cubicBezTo>
                  <a:pt x="167" y="0"/>
                  <a:pt x="215" y="48"/>
                  <a:pt x="215" y="107"/>
                </a:cubicBezTo>
                <a:close/>
              </a:path>
            </a:pathLst>
          </a:custGeom>
          <a:solidFill>
            <a:srgbClr val="F27954"/>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1086" name="Google Shape;1086;p150"/>
          <p:cNvSpPr/>
          <p:nvPr/>
        </p:nvSpPr>
        <p:spPr>
          <a:xfrm>
            <a:off x="8316270" y="2494259"/>
            <a:ext cx="192465" cy="193992"/>
          </a:xfrm>
          <a:custGeom>
            <a:rect b="b" l="l" r="r" t="t"/>
            <a:pathLst>
              <a:path extrusionOk="0" h="128" w="127">
                <a:moveTo>
                  <a:pt x="127" y="64"/>
                </a:moveTo>
                <a:cubicBezTo>
                  <a:pt x="127" y="100"/>
                  <a:pt x="98" y="128"/>
                  <a:pt x="64" y="128"/>
                </a:cubicBezTo>
                <a:cubicBezTo>
                  <a:pt x="29" y="128"/>
                  <a:pt x="0" y="100"/>
                  <a:pt x="0" y="64"/>
                </a:cubicBezTo>
                <a:cubicBezTo>
                  <a:pt x="0" y="30"/>
                  <a:pt x="29" y="0"/>
                  <a:pt x="64" y="0"/>
                </a:cubicBezTo>
                <a:cubicBezTo>
                  <a:pt x="98" y="0"/>
                  <a:pt x="127" y="30"/>
                  <a:pt x="127" y="64"/>
                </a:cubicBezTo>
                <a:close/>
              </a:path>
            </a:pathLst>
          </a:custGeom>
          <a:solidFill>
            <a:srgbClr val="FFFFFF"/>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1087" name="Google Shape;1087;p150"/>
          <p:cNvSpPr/>
          <p:nvPr/>
        </p:nvSpPr>
        <p:spPr>
          <a:xfrm>
            <a:off x="7728183" y="800258"/>
            <a:ext cx="1367112" cy="1510697"/>
          </a:xfrm>
          <a:custGeom>
            <a:rect b="b" l="l" r="r" t="t"/>
            <a:pathLst>
              <a:path extrusionOk="0" h="990" w="896">
                <a:moveTo>
                  <a:pt x="896" y="447"/>
                </a:moveTo>
                <a:cubicBezTo>
                  <a:pt x="896" y="649"/>
                  <a:pt x="764" y="819"/>
                  <a:pt x="582" y="875"/>
                </a:cubicBezTo>
                <a:cubicBezTo>
                  <a:pt x="541" y="889"/>
                  <a:pt x="471" y="936"/>
                  <a:pt x="449" y="990"/>
                </a:cubicBezTo>
                <a:cubicBezTo>
                  <a:pt x="427" y="941"/>
                  <a:pt x="357" y="889"/>
                  <a:pt x="314" y="875"/>
                </a:cubicBezTo>
                <a:cubicBezTo>
                  <a:pt x="132" y="817"/>
                  <a:pt x="0" y="649"/>
                  <a:pt x="0" y="447"/>
                </a:cubicBezTo>
                <a:cubicBezTo>
                  <a:pt x="0" y="200"/>
                  <a:pt x="202" y="0"/>
                  <a:pt x="449" y="0"/>
                </a:cubicBezTo>
                <a:cubicBezTo>
                  <a:pt x="696" y="0"/>
                  <a:pt x="896" y="200"/>
                  <a:pt x="896" y="447"/>
                </a:cubicBezTo>
                <a:close/>
              </a:path>
            </a:pathLst>
          </a:custGeom>
          <a:solidFill>
            <a:srgbClr val="F27954"/>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1088" name="Google Shape;1088;p150"/>
          <p:cNvSpPr/>
          <p:nvPr/>
        </p:nvSpPr>
        <p:spPr>
          <a:xfrm>
            <a:off x="8684398" y="2475929"/>
            <a:ext cx="1661920" cy="233707"/>
          </a:xfrm>
          <a:custGeom>
            <a:rect b="b" l="l" r="r" t="t"/>
            <a:pathLst>
              <a:path extrusionOk="0" h="154" w="1089">
                <a:moveTo>
                  <a:pt x="1067" y="76"/>
                </a:moveTo>
                <a:cubicBezTo>
                  <a:pt x="1067" y="49"/>
                  <a:pt x="1074" y="23"/>
                  <a:pt x="1088" y="0"/>
                </a:cubicBezTo>
                <a:lnTo>
                  <a:pt x="2" y="0"/>
                </a:lnTo>
                <a:cubicBezTo>
                  <a:pt x="16" y="23"/>
                  <a:pt x="23" y="49"/>
                  <a:pt x="23" y="76"/>
                </a:cubicBezTo>
                <a:cubicBezTo>
                  <a:pt x="23" y="106"/>
                  <a:pt x="14" y="131"/>
                  <a:pt x="0" y="154"/>
                </a:cubicBezTo>
                <a:lnTo>
                  <a:pt x="1089" y="154"/>
                </a:lnTo>
                <a:cubicBezTo>
                  <a:pt x="1074" y="131"/>
                  <a:pt x="1067" y="106"/>
                  <a:pt x="1067" y="76"/>
                </a:cubicBezTo>
                <a:close/>
              </a:path>
            </a:pathLst>
          </a:custGeom>
          <a:solidFill>
            <a:srgbClr val="79527B">
              <a:alpha val="89411"/>
            </a:srgbClr>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1089" name="Google Shape;1089;p150"/>
          <p:cNvSpPr/>
          <p:nvPr/>
        </p:nvSpPr>
        <p:spPr>
          <a:xfrm>
            <a:off x="10445605" y="2428576"/>
            <a:ext cx="325357" cy="326885"/>
          </a:xfrm>
          <a:custGeom>
            <a:rect b="b" l="l" r="r" t="t"/>
            <a:pathLst>
              <a:path extrusionOk="0" h="215" w="214">
                <a:moveTo>
                  <a:pt x="214" y="107"/>
                </a:moveTo>
                <a:cubicBezTo>
                  <a:pt x="214" y="166"/>
                  <a:pt x="167" y="215"/>
                  <a:pt x="108" y="215"/>
                </a:cubicBezTo>
                <a:cubicBezTo>
                  <a:pt x="49" y="215"/>
                  <a:pt x="0" y="166"/>
                  <a:pt x="0" y="107"/>
                </a:cubicBezTo>
                <a:cubicBezTo>
                  <a:pt x="0" y="48"/>
                  <a:pt x="49" y="0"/>
                  <a:pt x="108" y="0"/>
                </a:cubicBezTo>
                <a:cubicBezTo>
                  <a:pt x="167" y="0"/>
                  <a:pt x="214" y="48"/>
                  <a:pt x="214" y="107"/>
                </a:cubicBezTo>
                <a:close/>
              </a:path>
            </a:pathLst>
          </a:custGeom>
          <a:solidFill>
            <a:srgbClr val="79527B">
              <a:alpha val="89411"/>
            </a:srgbClr>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1090" name="Google Shape;1090;p150"/>
          <p:cNvSpPr/>
          <p:nvPr/>
        </p:nvSpPr>
        <p:spPr>
          <a:xfrm>
            <a:off x="10512815" y="2494259"/>
            <a:ext cx="190937" cy="193992"/>
          </a:xfrm>
          <a:custGeom>
            <a:rect b="b" l="l" r="r" t="t"/>
            <a:pathLst>
              <a:path extrusionOk="0" h="128" w="126">
                <a:moveTo>
                  <a:pt x="126" y="64"/>
                </a:moveTo>
                <a:cubicBezTo>
                  <a:pt x="126" y="100"/>
                  <a:pt x="98" y="128"/>
                  <a:pt x="64" y="128"/>
                </a:cubicBezTo>
                <a:cubicBezTo>
                  <a:pt x="28" y="128"/>
                  <a:pt x="0" y="100"/>
                  <a:pt x="0" y="64"/>
                </a:cubicBezTo>
                <a:cubicBezTo>
                  <a:pt x="0" y="30"/>
                  <a:pt x="28" y="0"/>
                  <a:pt x="64" y="0"/>
                </a:cubicBezTo>
                <a:cubicBezTo>
                  <a:pt x="98" y="0"/>
                  <a:pt x="126" y="30"/>
                  <a:pt x="126" y="64"/>
                </a:cubicBezTo>
                <a:close/>
              </a:path>
            </a:pathLst>
          </a:custGeom>
          <a:solidFill>
            <a:srgbClr val="FFFFFF"/>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1091" name="Google Shape;1091;p150"/>
          <p:cNvSpPr/>
          <p:nvPr/>
        </p:nvSpPr>
        <p:spPr>
          <a:xfrm>
            <a:off x="9924727" y="2921959"/>
            <a:ext cx="1367112" cy="1512224"/>
          </a:xfrm>
          <a:custGeom>
            <a:rect b="b" l="l" r="r" t="t"/>
            <a:pathLst>
              <a:path extrusionOk="0" h="991" w="896">
                <a:moveTo>
                  <a:pt x="896" y="542"/>
                </a:moveTo>
                <a:cubicBezTo>
                  <a:pt x="896" y="341"/>
                  <a:pt x="764" y="172"/>
                  <a:pt x="582" y="114"/>
                </a:cubicBezTo>
                <a:cubicBezTo>
                  <a:pt x="541" y="101"/>
                  <a:pt x="471" y="54"/>
                  <a:pt x="449" y="0"/>
                </a:cubicBezTo>
                <a:cubicBezTo>
                  <a:pt x="427" y="50"/>
                  <a:pt x="355" y="101"/>
                  <a:pt x="314" y="114"/>
                </a:cubicBezTo>
                <a:cubicBezTo>
                  <a:pt x="132" y="172"/>
                  <a:pt x="0" y="342"/>
                  <a:pt x="0" y="542"/>
                </a:cubicBezTo>
                <a:cubicBezTo>
                  <a:pt x="0" y="789"/>
                  <a:pt x="200" y="991"/>
                  <a:pt x="449" y="991"/>
                </a:cubicBezTo>
                <a:cubicBezTo>
                  <a:pt x="696" y="991"/>
                  <a:pt x="896" y="789"/>
                  <a:pt x="896" y="542"/>
                </a:cubicBezTo>
                <a:close/>
              </a:path>
            </a:pathLst>
          </a:custGeom>
          <a:solidFill>
            <a:srgbClr val="79527B">
              <a:alpha val="89411"/>
            </a:srgbClr>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1092" name="Google Shape;1092;p150"/>
          <p:cNvSpPr txBox="1"/>
          <p:nvPr/>
        </p:nvSpPr>
        <p:spPr>
          <a:xfrm>
            <a:off x="5691808" y="1322650"/>
            <a:ext cx="1045245" cy="28607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Your Title</a:t>
            </a:r>
            <a:endParaRPr b="0" i="0" sz="1400" u="none" cap="none" strike="noStrike">
              <a:solidFill>
                <a:srgbClr val="000000"/>
              </a:solidFill>
              <a:latin typeface="Arial"/>
              <a:ea typeface="Arial"/>
              <a:cs typeface="Arial"/>
              <a:sym typeface="Arial"/>
            </a:endParaRPr>
          </a:p>
        </p:txBody>
      </p:sp>
      <p:sp>
        <p:nvSpPr>
          <p:cNvPr id="1093" name="Google Shape;1093;p150"/>
          <p:cNvSpPr txBox="1"/>
          <p:nvPr/>
        </p:nvSpPr>
        <p:spPr>
          <a:xfrm>
            <a:off x="10092535" y="1322650"/>
            <a:ext cx="1045245" cy="28607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Your Title</a:t>
            </a:r>
            <a:endParaRPr b="0" i="0" sz="1400" u="none" cap="none" strike="noStrike">
              <a:solidFill>
                <a:srgbClr val="000000"/>
              </a:solidFill>
              <a:latin typeface="Arial"/>
              <a:ea typeface="Arial"/>
              <a:cs typeface="Arial"/>
              <a:sym typeface="Arial"/>
            </a:endParaRPr>
          </a:p>
        </p:txBody>
      </p:sp>
      <p:sp>
        <p:nvSpPr>
          <p:cNvPr id="1094" name="Google Shape;1094;p150"/>
          <p:cNvSpPr txBox="1"/>
          <p:nvPr/>
        </p:nvSpPr>
        <p:spPr>
          <a:xfrm>
            <a:off x="7895149" y="3013347"/>
            <a:ext cx="1045245" cy="28607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Your Title</a:t>
            </a:r>
            <a:endParaRPr b="0" i="0" sz="1400" u="none" cap="none" strike="noStrike">
              <a:solidFill>
                <a:srgbClr val="000000"/>
              </a:solidFill>
              <a:latin typeface="Arial"/>
              <a:ea typeface="Arial"/>
              <a:cs typeface="Arial"/>
              <a:sym typeface="Arial"/>
            </a:endParaRPr>
          </a:p>
        </p:txBody>
      </p:sp>
      <p:sp>
        <p:nvSpPr>
          <p:cNvPr id="1095" name="Google Shape;1095;p150"/>
          <p:cNvSpPr txBox="1"/>
          <p:nvPr>
            <p:ph idx="1" type="body"/>
          </p:nvPr>
        </p:nvSpPr>
        <p:spPr>
          <a:xfrm>
            <a:off x="2833955" y="2984923"/>
            <a:ext cx="2253709"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96" name="Google Shape;1096;p150"/>
          <p:cNvSpPr txBox="1"/>
          <p:nvPr>
            <p:ph idx="2" type="body"/>
          </p:nvPr>
        </p:nvSpPr>
        <p:spPr>
          <a:xfrm>
            <a:off x="7261647" y="2951026"/>
            <a:ext cx="2253709"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97" name="Google Shape;1097;p150"/>
          <p:cNvSpPr txBox="1"/>
          <p:nvPr>
            <p:ph idx="3" type="body"/>
          </p:nvPr>
        </p:nvSpPr>
        <p:spPr>
          <a:xfrm>
            <a:off x="5051398" y="1028522"/>
            <a:ext cx="2253709"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98" name="Google Shape;1098;p150"/>
          <p:cNvSpPr txBox="1"/>
          <p:nvPr>
            <p:ph idx="4" type="body"/>
          </p:nvPr>
        </p:nvSpPr>
        <p:spPr>
          <a:xfrm>
            <a:off x="9377489" y="994625"/>
            <a:ext cx="2253709"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99" name="Google Shape;1099;p150"/>
          <p:cNvSpPr/>
          <p:nvPr/>
        </p:nvSpPr>
        <p:spPr>
          <a:xfrm>
            <a:off x="0" y="2489789"/>
            <a:ext cx="3733642" cy="233707"/>
          </a:xfrm>
          <a:custGeom>
            <a:rect b="b" l="l" r="r" t="t"/>
            <a:pathLst>
              <a:path extrusionOk="0" h="233707" w="3733642">
                <a:moveTo>
                  <a:pt x="0" y="0"/>
                </a:moveTo>
                <a:lnTo>
                  <a:pt x="2074776" y="0"/>
                </a:lnTo>
                <a:lnTo>
                  <a:pt x="2492280" y="0"/>
                </a:lnTo>
                <a:lnTo>
                  <a:pt x="3732116" y="0"/>
                </a:lnTo>
                <a:cubicBezTo>
                  <a:pt x="3710751" y="34904"/>
                  <a:pt x="3700068" y="74361"/>
                  <a:pt x="3700068" y="115336"/>
                </a:cubicBezTo>
                <a:cubicBezTo>
                  <a:pt x="3700068" y="160863"/>
                  <a:pt x="3713803" y="198803"/>
                  <a:pt x="3733642" y="233707"/>
                </a:cubicBezTo>
                <a:lnTo>
                  <a:pt x="2494674" y="233707"/>
                </a:lnTo>
                <a:lnTo>
                  <a:pt x="2073250" y="233707"/>
                </a:lnTo>
                <a:lnTo>
                  <a:pt x="0" y="233707"/>
                </a:lnTo>
                <a:close/>
              </a:path>
            </a:pathLst>
          </a:custGeom>
          <a:solidFill>
            <a:srgbClr val="79527B"/>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grpSp>
        <p:nvGrpSpPr>
          <p:cNvPr id="1100" name="Google Shape;1100;p150"/>
          <p:cNvGrpSpPr/>
          <p:nvPr/>
        </p:nvGrpSpPr>
        <p:grpSpPr>
          <a:xfrm>
            <a:off x="389965" y="6092742"/>
            <a:ext cx="3144242" cy="374574"/>
            <a:chOff x="301128" y="6151084"/>
            <a:chExt cx="3144242" cy="374574"/>
          </a:xfrm>
        </p:grpSpPr>
        <p:pic>
          <p:nvPicPr>
            <p:cNvPr descr="Shape&#10;&#10;Description automatically generated with medium confidence" id="1101" name="Google Shape;1101;p150"/>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1102" name="Google Shape;1102;p150"/>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1103" name="Google Shape;1103;p150"/>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Photo Slide - Purple">
  <p:cSld name="Text / Photo Slide - Purple">
    <p:spTree>
      <p:nvGrpSpPr>
        <p:cNvPr id="93" name="Shape 93"/>
        <p:cNvGrpSpPr/>
        <p:nvPr/>
      </p:nvGrpSpPr>
      <p:grpSpPr>
        <a:xfrm>
          <a:off x="0" y="0"/>
          <a:ext cx="0" cy="0"/>
          <a:chOff x="0" y="0"/>
          <a:chExt cx="0" cy="0"/>
        </a:xfrm>
      </p:grpSpPr>
      <p:sp>
        <p:nvSpPr>
          <p:cNvPr id="94" name="Google Shape;94;p84"/>
          <p:cNvSpPr/>
          <p:nvPr/>
        </p:nvSpPr>
        <p:spPr>
          <a:xfrm>
            <a:off x="241300" y="0"/>
            <a:ext cx="6151000" cy="6858000"/>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5" name="Google Shape;95;p84"/>
          <p:cNvSpPr txBox="1"/>
          <p:nvPr>
            <p:ph idx="1" type="body"/>
          </p:nvPr>
        </p:nvSpPr>
        <p:spPr>
          <a:xfrm>
            <a:off x="734715" y="1757011"/>
            <a:ext cx="4983180" cy="386770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6" name="Google Shape;96;p84"/>
          <p:cNvSpPr txBox="1"/>
          <p:nvPr>
            <p:ph idx="2" type="body"/>
          </p:nvPr>
        </p:nvSpPr>
        <p:spPr>
          <a:xfrm>
            <a:off x="734714" y="642972"/>
            <a:ext cx="5085159"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7" name="Google Shape;97;p84"/>
          <p:cNvSpPr/>
          <p:nvPr>
            <p:ph idx="3" type="pic"/>
          </p:nvPr>
        </p:nvSpPr>
        <p:spPr>
          <a:xfrm>
            <a:off x="6392300" y="228600"/>
            <a:ext cx="5564883" cy="5447571"/>
          </a:xfrm>
          <a:prstGeom prst="rect">
            <a:avLst/>
          </a:prstGeom>
          <a:solidFill>
            <a:schemeClr val="lt1"/>
          </a:solidFill>
          <a:ln>
            <a:noFill/>
          </a:ln>
        </p:spPr>
      </p:sp>
      <p:pic>
        <p:nvPicPr>
          <p:cNvPr descr="Background pattern&#10;&#10;Description automatically generated" id="98" name="Google Shape;98;p84"/>
          <p:cNvPicPr preferRelativeResize="0"/>
          <p:nvPr/>
        </p:nvPicPr>
        <p:blipFill rotWithShape="1">
          <a:blip r:embed="rId2">
            <a:alphaModFix amt="48000"/>
          </a:blip>
          <a:srcRect b="83247" l="-26772" r="-5883" t="-4018"/>
          <a:stretch/>
        </p:blipFill>
        <p:spPr>
          <a:xfrm>
            <a:off x="6572759" y="5676171"/>
            <a:ext cx="5564883" cy="1181829"/>
          </a:xfrm>
          <a:prstGeom prst="rect">
            <a:avLst/>
          </a:prstGeom>
          <a:noFill/>
          <a:ln>
            <a:noFill/>
          </a:ln>
        </p:spPr>
      </p:pic>
      <p:grpSp>
        <p:nvGrpSpPr>
          <p:cNvPr id="99" name="Google Shape;99;p84"/>
          <p:cNvGrpSpPr/>
          <p:nvPr/>
        </p:nvGrpSpPr>
        <p:grpSpPr>
          <a:xfrm>
            <a:off x="8448790" y="6057987"/>
            <a:ext cx="3144242" cy="374574"/>
            <a:chOff x="301128" y="6151084"/>
            <a:chExt cx="3144242" cy="374574"/>
          </a:xfrm>
        </p:grpSpPr>
        <p:pic>
          <p:nvPicPr>
            <p:cNvPr descr="Shape&#10;&#10;Description automatically generated with medium confidence" id="100" name="Google Shape;100;p84"/>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101" name="Google Shape;101;p84"/>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102" name="Google Shape;102;p84"/>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Photo Slide - Orange">
  <p:cSld name="Text / Photo Slide - Orange">
    <p:spTree>
      <p:nvGrpSpPr>
        <p:cNvPr id="103" name="Shape 103"/>
        <p:cNvGrpSpPr/>
        <p:nvPr/>
      </p:nvGrpSpPr>
      <p:grpSpPr>
        <a:xfrm>
          <a:off x="0" y="0"/>
          <a:ext cx="0" cy="0"/>
          <a:chOff x="0" y="0"/>
          <a:chExt cx="0" cy="0"/>
        </a:xfrm>
      </p:grpSpPr>
      <p:sp>
        <p:nvSpPr>
          <p:cNvPr id="104" name="Google Shape;104;p85"/>
          <p:cNvSpPr/>
          <p:nvPr/>
        </p:nvSpPr>
        <p:spPr>
          <a:xfrm>
            <a:off x="241300" y="0"/>
            <a:ext cx="6151000" cy="6858000"/>
          </a:xfrm>
          <a:prstGeom prst="rect">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5" name="Google Shape;105;p85"/>
          <p:cNvSpPr txBox="1"/>
          <p:nvPr>
            <p:ph idx="1" type="body"/>
          </p:nvPr>
        </p:nvSpPr>
        <p:spPr>
          <a:xfrm>
            <a:off x="734715" y="1757011"/>
            <a:ext cx="4983180" cy="386770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6" name="Google Shape;106;p85"/>
          <p:cNvSpPr txBox="1"/>
          <p:nvPr>
            <p:ph idx="2" type="body"/>
          </p:nvPr>
        </p:nvSpPr>
        <p:spPr>
          <a:xfrm>
            <a:off x="734714" y="642972"/>
            <a:ext cx="5085159"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7" name="Google Shape;107;p85"/>
          <p:cNvSpPr/>
          <p:nvPr>
            <p:ph idx="3" type="pic"/>
          </p:nvPr>
        </p:nvSpPr>
        <p:spPr>
          <a:xfrm>
            <a:off x="6392300" y="228600"/>
            <a:ext cx="5564883" cy="5447571"/>
          </a:xfrm>
          <a:prstGeom prst="rect">
            <a:avLst/>
          </a:prstGeom>
          <a:solidFill>
            <a:schemeClr val="lt1"/>
          </a:solidFill>
          <a:ln>
            <a:noFill/>
          </a:ln>
        </p:spPr>
      </p:sp>
      <p:pic>
        <p:nvPicPr>
          <p:cNvPr descr="Background pattern&#10;&#10;Description automatically generated" id="108" name="Google Shape;108;p85"/>
          <p:cNvPicPr preferRelativeResize="0"/>
          <p:nvPr/>
        </p:nvPicPr>
        <p:blipFill rotWithShape="1">
          <a:blip r:embed="rId2">
            <a:alphaModFix amt="48000"/>
          </a:blip>
          <a:srcRect b="83247" l="-26772" r="-5883" t="-4018"/>
          <a:stretch/>
        </p:blipFill>
        <p:spPr>
          <a:xfrm>
            <a:off x="6572759" y="5676171"/>
            <a:ext cx="5564883" cy="1181829"/>
          </a:xfrm>
          <a:prstGeom prst="rect">
            <a:avLst/>
          </a:prstGeom>
          <a:noFill/>
          <a:ln>
            <a:noFill/>
          </a:ln>
        </p:spPr>
      </p:pic>
      <p:grpSp>
        <p:nvGrpSpPr>
          <p:cNvPr id="109" name="Google Shape;109;p85"/>
          <p:cNvGrpSpPr/>
          <p:nvPr/>
        </p:nvGrpSpPr>
        <p:grpSpPr>
          <a:xfrm>
            <a:off x="8448790" y="6057987"/>
            <a:ext cx="3144242" cy="374574"/>
            <a:chOff x="301128" y="6151084"/>
            <a:chExt cx="3144242" cy="374574"/>
          </a:xfrm>
        </p:grpSpPr>
        <p:pic>
          <p:nvPicPr>
            <p:cNvPr descr="Shape&#10;&#10;Description automatically generated with medium confidence" id="110" name="Google Shape;110;p85"/>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111" name="Google Shape;111;p85"/>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112" name="Google Shape;112;p85"/>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73" Type="http://schemas.openxmlformats.org/officeDocument/2006/relationships/slideLayout" Target="../slideLayouts/slideLayout73.xml"/><Relationship Id="rId72" Type="http://schemas.openxmlformats.org/officeDocument/2006/relationships/slideLayout" Target="../slideLayouts/slideLayout72.xml"/><Relationship Id="rId31" Type="http://schemas.openxmlformats.org/officeDocument/2006/relationships/slideLayout" Target="../slideLayouts/slideLayout31.xml"/><Relationship Id="rId75" Type="http://schemas.openxmlformats.org/officeDocument/2006/relationships/theme" Target="../theme/theme1.xml"/><Relationship Id="rId30" Type="http://schemas.openxmlformats.org/officeDocument/2006/relationships/slideLayout" Target="../slideLayouts/slideLayout30.xml"/><Relationship Id="rId74" Type="http://schemas.openxmlformats.org/officeDocument/2006/relationships/slideLayout" Target="../slideLayouts/slideLayout74.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71" Type="http://schemas.openxmlformats.org/officeDocument/2006/relationships/slideLayout" Target="../slideLayouts/slideLayout71.xml"/><Relationship Id="rId70" Type="http://schemas.openxmlformats.org/officeDocument/2006/relationships/slideLayout" Target="../slideLayouts/slideLayout70.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62" Type="http://schemas.openxmlformats.org/officeDocument/2006/relationships/slideLayout" Target="../slideLayouts/slideLayout62.xml"/><Relationship Id="rId61" Type="http://schemas.openxmlformats.org/officeDocument/2006/relationships/slideLayout" Target="../slideLayouts/slideLayout61.xml"/><Relationship Id="rId20" Type="http://schemas.openxmlformats.org/officeDocument/2006/relationships/slideLayout" Target="../slideLayouts/slideLayout20.xml"/><Relationship Id="rId64" Type="http://schemas.openxmlformats.org/officeDocument/2006/relationships/slideLayout" Target="../slideLayouts/slideLayout64.xml"/><Relationship Id="rId63" Type="http://schemas.openxmlformats.org/officeDocument/2006/relationships/slideLayout" Target="../slideLayouts/slideLayout63.xml"/><Relationship Id="rId22" Type="http://schemas.openxmlformats.org/officeDocument/2006/relationships/slideLayout" Target="../slideLayouts/slideLayout22.xml"/><Relationship Id="rId66" Type="http://schemas.openxmlformats.org/officeDocument/2006/relationships/slideLayout" Target="../slideLayouts/slideLayout66.xml"/><Relationship Id="rId21" Type="http://schemas.openxmlformats.org/officeDocument/2006/relationships/slideLayout" Target="../slideLayouts/slideLayout21.xml"/><Relationship Id="rId65" Type="http://schemas.openxmlformats.org/officeDocument/2006/relationships/slideLayout" Target="../slideLayouts/slideLayout65.xml"/><Relationship Id="rId24" Type="http://schemas.openxmlformats.org/officeDocument/2006/relationships/slideLayout" Target="../slideLayouts/slideLayout24.xml"/><Relationship Id="rId68" Type="http://schemas.openxmlformats.org/officeDocument/2006/relationships/slideLayout" Target="../slideLayouts/slideLayout68.xml"/><Relationship Id="rId23" Type="http://schemas.openxmlformats.org/officeDocument/2006/relationships/slideLayout" Target="../slideLayouts/slideLayout23.xml"/><Relationship Id="rId67" Type="http://schemas.openxmlformats.org/officeDocument/2006/relationships/slideLayout" Target="../slideLayouts/slideLayout67.xml"/><Relationship Id="rId60" Type="http://schemas.openxmlformats.org/officeDocument/2006/relationships/slideLayout" Target="../slideLayouts/slideLayout60.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69" Type="http://schemas.openxmlformats.org/officeDocument/2006/relationships/slideLayout" Target="../slideLayouts/slideLayout69.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3" Type="http://schemas.openxmlformats.org/officeDocument/2006/relationships/slideLayout" Target="../slideLayouts/slideLayout53.xml"/><Relationship Id="rId52" Type="http://schemas.openxmlformats.org/officeDocument/2006/relationships/slideLayout" Target="../slideLayouts/slideLayout52.xml"/><Relationship Id="rId11" Type="http://schemas.openxmlformats.org/officeDocument/2006/relationships/slideLayout" Target="../slideLayouts/slideLayout11.xml"/><Relationship Id="rId55" Type="http://schemas.openxmlformats.org/officeDocument/2006/relationships/slideLayout" Target="../slideLayouts/slideLayout55.xml"/><Relationship Id="rId10" Type="http://schemas.openxmlformats.org/officeDocument/2006/relationships/slideLayout" Target="../slideLayouts/slideLayout10.xml"/><Relationship Id="rId54" Type="http://schemas.openxmlformats.org/officeDocument/2006/relationships/slideLayout" Target="../slideLayouts/slideLayout54.xml"/><Relationship Id="rId13" Type="http://schemas.openxmlformats.org/officeDocument/2006/relationships/slideLayout" Target="../slideLayouts/slideLayout13.xml"/><Relationship Id="rId57" Type="http://schemas.openxmlformats.org/officeDocument/2006/relationships/slideLayout" Target="../slideLayouts/slideLayout57.xml"/><Relationship Id="rId12" Type="http://schemas.openxmlformats.org/officeDocument/2006/relationships/slideLayout" Target="../slideLayouts/slideLayout12.xml"/><Relationship Id="rId56" Type="http://schemas.openxmlformats.org/officeDocument/2006/relationships/slideLayout" Target="../slideLayouts/slideLayout56.xml"/><Relationship Id="rId15" Type="http://schemas.openxmlformats.org/officeDocument/2006/relationships/slideLayout" Target="../slideLayouts/slideLayout15.xml"/><Relationship Id="rId59" Type="http://schemas.openxmlformats.org/officeDocument/2006/relationships/slideLayout" Target="../slideLayouts/slideLayout59.xml"/><Relationship Id="rId14" Type="http://schemas.openxmlformats.org/officeDocument/2006/relationships/slideLayout" Target="../slideLayouts/slideLayout14.xml"/><Relationship Id="rId58" Type="http://schemas.openxmlformats.org/officeDocument/2006/relationships/slideLayout" Target="../slideLayouts/slideLayout5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7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7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7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A1A2"/>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7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A1A2"/>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7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E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 id="2147483718" r:id="rId70"/>
    <p:sldLayoutId id="2147483719" r:id="rId71"/>
    <p:sldLayoutId id="2147483720" r:id="rId72"/>
    <p:sldLayoutId id="2147483721" r:id="rId73"/>
    <p:sldLayoutId id="2147483722" r:id="rId7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8.png"/><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image" Target="../media/image2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47.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45.jp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45.jp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hyperlink" Target="https://www.smartsheet.com/content/crisis-management-model-theories" TargetMode="External"/><Relationship Id="rId4" Type="http://schemas.openxmlformats.org/officeDocument/2006/relationships/hyperlink" Target="https://www.smartsheet.com/content/crisis-management-model-theories%23most-influential-crisis-management-theories-" TargetMode="External"/><Relationship Id="rId5" Type="http://schemas.openxmlformats.org/officeDocument/2006/relationships/image" Target="../media/image3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 Id="rId3" Type="http://schemas.openxmlformats.org/officeDocument/2006/relationships/hyperlink" Target="https://www.sciencedirect.com/science/article/pii/S2212571X22000208%23bib68" TargetMode="External"/><Relationship Id="rId4" Type="http://schemas.openxmlformats.org/officeDocument/2006/relationships/hyperlink" Target="https://www.sciencedirect.com/science/article/pii/S2212571X22000208%23bib69" TargetMode="External"/><Relationship Id="rId5" Type="http://schemas.openxmlformats.org/officeDocument/2006/relationships/hyperlink" Target="https://www.sciencedirect.com/science/article/pii/S2212571X22000208" TargetMode="External"/><Relationship Id="rId6" Type="http://schemas.openxmlformats.org/officeDocument/2006/relationships/image" Target="../media/image24.png"/><Relationship Id="rId7" Type="http://schemas.openxmlformats.org/officeDocument/2006/relationships/hyperlink" Target="https://www.sciencedirect.com/science/article/pii/S2212571X22000208"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3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43.jpg"/><Relationship Id="rId4" Type="http://schemas.openxmlformats.org/officeDocument/2006/relationships/hyperlink" Target="https://onlinemba.wsu.edu/blog/crisis-management-plans/%23:~:text=A%20pesar%20de%20esta%20realidad,%20las%20encuestas%20muestran%20consecuencias%20devastadoras%20como%20resultado."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hyperlink" Target="https://www.smartsheet.com/business-continuity-management-planning" TargetMode="External"/><Relationship Id="rId4" Type="http://schemas.openxmlformats.org/officeDocument/2006/relationships/hyperlink" Target="https://www.smartsheet.com/disaster-recovery-templates"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hyperlink" Target="https://ems-solutionsinc.com/" TargetMode="External"/><Relationship Id="rId4" Type="http://schemas.openxmlformats.org/officeDocument/2006/relationships/hyperlink" Target="https://ems-solutionsinc.com/" TargetMode="External"/><Relationship Id="rId5" Type="http://schemas.openxmlformats.org/officeDocument/2006/relationships/hyperlink" Target="https://www.linkedin.com/in/hilewoman" TargetMode="External"/><Relationship Id="rId6" Type="http://schemas.openxmlformats.org/officeDocument/2006/relationships/image" Target="../media/image4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0.png"/><Relationship Id="rId4" Type="http://schemas.openxmlformats.org/officeDocument/2006/relationships/image" Target="../media/image20.png"/><Relationship Id="rId9" Type="http://schemas.openxmlformats.org/officeDocument/2006/relationships/image" Target="../media/image39.png"/><Relationship Id="rId5" Type="http://schemas.openxmlformats.org/officeDocument/2006/relationships/image" Target="../media/image17.png"/><Relationship Id="rId6" Type="http://schemas.openxmlformats.org/officeDocument/2006/relationships/image" Target="../media/image26.png"/><Relationship Id="rId7" Type="http://schemas.openxmlformats.org/officeDocument/2006/relationships/image" Target="../media/image22.png"/><Relationship Id="rId8" Type="http://schemas.openxmlformats.org/officeDocument/2006/relationships/image" Target="../media/image25.png"/><Relationship Id="rId11" Type="http://schemas.openxmlformats.org/officeDocument/2006/relationships/image" Target="../media/image18.png"/><Relationship Id="rId10" Type="http://schemas.openxmlformats.org/officeDocument/2006/relationships/image" Target="../media/image21.png"/><Relationship Id="rId12"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42.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41.jp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hyperlink" Target="https://www.pwc.com/gx/en/services/advisory/forensics/global-crisis-survey.html" TargetMode="External"/><Relationship Id="rId4" Type="http://schemas.openxmlformats.org/officeDocument/2006/relationships/image" Target="../media/image38.png"/><Relationship Id="rId5" Type="http://schemas.openxmlformats.org/officeDocument/2006/relationships/image" Target="../media/image5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hyperlink" Target="https://www.france24.com/en/france/20210908-paris-november-2015-attacks-a-timeline-of-the-night-that-shook-the-city" TargetMode="External"/><Relationship Id="rId4" Type="http://schemas.openxmlformats.org/officeDocument/2006/relationships/image" Target="../media/image38.png"/><Relationship Id="rId5" Type="http://schemas.openxmlformats.org/officeDocument/2006/relationships/image" Target="../media/image54.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hyperlink" Target="https://www.smartsheet.com/content/crisis-management-plan" TargetMode="External"/><Relationship Id="rId4" Type="http://schemas.openxmlformats.org/officeDocument/2006/relationships/image" Target="../media/image55.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5.xml"/><Relationship Id="rId3" Type="http://schemas.openxmlformats.org/officeDocument/2006/relationships/hyperlink" Target="https://www.smartsheet.com/content/crisis-management-model-theories"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image" Target="../media/image69.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hyperlink" Target="https://www.smartsheet.com/disaster-recovery-templates" TargetMode="External"/><Relationship Id="rId4" Type="http://schemas.openxmlformats.org/officeDocument/2006/relationships/hyperlink" Target="https://www.smartsheet.com/disaster-recovery-templates" TargetMode="External"/><Relationship Id="rId5" Type="http://schemas.openxmlformats.org/officeDocument/2006/relationships/image" Target="../media/image84.png"/><Relationship Id="rId6" Type="http://schemas.openxmlformats.org/officeDocument/2006/relationships/image" Target="../media/image59.png"/><Relationship Id="rId7" Type="http://schemas.openxmlformats.org/officeDocument/2006/relationships/image" Target="../media/image5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8.xml"/><Relationship Id="rId3" Type="http://schemas.openxmlformats.org/officeDocument/2006/relationships/hyperlink" Target="https://www.smartsheet.com/content/crisis-management-templates" TargetMode="External"/><Relationship Id="rId4" Type="http://schemas.openxmlformats.org/officeDocument/2006/relationships/image" Target="../media/image56.png"/><Relationship Id="rId5" Type="http://schemas.openxmlformats.org/officeDocument/2006/relationships/hyperlink" Target="https://www.smartsheet.com/content/crisis-management-templates" TargetMode="External"/><Relationship Id="rId6" Type="http://schemas.openxmlformats.org/officeDocument/2006/relationships/hyperlink" Target="https://www.smartsheet.com/content/crisis-management-templates" TargetMode="External"/><Relationship Id="rId7" Type="http://schemas.openxmlformats.org/officeDocument/2006/relationships/image" Target="../media/image5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9.xml"/><Relationship Id="rId3" Type="http://schemas.openxmlformats.org/officeDocument/2006/relationships/hyperlink" Target="http://htmaglobal.com/tourism-crisis.html%23:~:text=La%20crisis%20tur%C3%ADstica%20es%20un%20evento,una%20regi%C3%B3n%20de%20destino%20tur%C3%ADstico."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62.png"/><Relationship Id="rId4" Type="http://schemas.openxmlformats.org/officeDocument/2006/relationships/image" Target="../media/image44.png"/><Relationship Id="rId5" Type="http://schemas.openxmlformats.org/officeDocument/2006/relationships/hyperlink" Target="https://www.smartsheet.com/content/crisis-management-model-theories" TargetMode="External"/><Relationship Id="rId6" Type="http://schemas.openxmlformats.org/officeDocument/2006/relationships/hyperlink" Target="https://www.smartsheet.com/content/crisis-management-plan" TargetMode="External"/><Relationship Id="rId7" Type="http://schemas.openxmlformats.org/officeDocument/2006/relationships/hyperlink" Target="https://www.smartsheet.com/content/crisis-management-plan"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 Id="rId3" Type="http://schemas.openxmlformats.org/officeDocument/2006/relationships/hyperlink" Target="https://www.techtarget.com/searchdisasterrecovery/definition/business-continuity" TargetMode="External"/><Relationship Id="rId4" Type="http://schemas.openxmlformats.org/officeDocument/2006/relationships/hyperlink" Target="https://www.smartsheet.com/content/crisis-management-templates" TargetMode="External"/><Relationship Id="rId9" Type="http://schemas.openxmlformats.org/officeDocument/2006/relationships/hyperlink" Target="https://www.smartsheet.com/content/crisis-management-templates" TargetMode="External"/><Relationship Id="rId5" Type="http://schemas.openxmlformats.org/officeDocument/2006/relationships/image" Target="../media/image72.png"/><Relationship Id="rId6" Type="http://schemas.openxmlformats.org/officeDocument/2006/relationships/hyperlink" Target="https://www.smartsheet.com/content/crisis-management-templates" TargetMode="External"/><Relationship Id="rId7" Type="http://schemas.openxmlformats.org/officeDocument/2006/relationships/hyperlink" Target="https://www.smartsheet.com/content/crisis-management-templates" TargetMode="External"/><Relationship Id="rId8" Type="http://schemas.openxmlformats.org/officeDocument/2006/relationships/image" Target="../media/image5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 Id="rId3" Type="http://schemas.openxmlformats.org/officeDocument/2006/relationships/hyperlink" Target="https://www.discoverypark.ie/insurance-crisis-in-our-sector/" TargetMode="External"/><Relationship Id="rId4" Type="http://schemas.openxmlformats.org/officeDocument/2006/relationships/hyperlink" Target="https://grampianstourism.com.au/wp-content/uploads/sites/4/2020/04/Tourism_CrisisManagement_WEB.pdf" TargetMode="External"/><Relationship Id="rId5" Type="http://schemas.openxmlformats.org/officeDocument/2006/relationships/image" Target="../media/image64.png"/><Relationship Id="rId6" Type="http://schemas.openxmlformats.org/officeDocument/2006/relationships/image" Target="../media/image3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 Id="rId3" Type="http://schemas.openxmlformats.org/officeDocument/2006/relationships/hyperlink" Target="https://www.discoverypark.ie/insurance-crisis-in-our-sector/" TargetMode="External"/><Relationship Id="rId4" Type="http://schemas.openxmlformats.org/officeDocument/2006/relationships/hyperlink" Target="https://grampianstourism.com.au/wp-content/uploads/sites/4/2020/04/Tourism_CrisisManagement_WEB.pdf" TargetMode="External"/><Relationship Id="rId5" Type="http://schemas.openxmlformats.org/officeDocument/2006/relationships/image" Target="../media/image64.png"/><Relationship Id="rId6" Type="http://schemas.openxmlformats.org/officeDocument/2006/relationships/image" Target="../media/image3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xml"/><Relationship Id="rId3" Type="http://schemas.openxmlformats.org/officeDocument/2006/relationships/image" Target="../media/image53.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6.xml"/><Relationship Id="rId3" Type="http://schemas.openxmlformats.org/officeDocument/2006/relationships/hyperlink" Target="https://www.techtarget.com/searchdisasterrecovery/answer/What-are-vital-elements-of-a-workplace-emergency-response-plan" TargetMode="External"/><Relationship Id="rId4" Type="http://schemas.openxmlformats.org/officeDocument/2006/relationships/hyperlink" Target="https://www.techtarget.com/searchdisasterrecovery/tip/Crisis-management-plan-12-key-elements-for-resilience" TargetMode="External"/><Relationship Id="rId5" Type="http://schemas.openxmlformats.org/officeDocument/2006/relationships/hyperlink" Target="https://www.techtarget.com/searchdisasterrecovery/tip/Crisis-management-plan-12-key-elements-for-resilience"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7.xml"/><Relationship Id="rId3" Type="http://schemas.openxmlformats.org/officeDocument/2006/relationships/hyperlink" Target="https://crisisconsultant.com/" TargetMode="External"/><Relationship Id="rId4" Type="http://schemas.openxmlformats.org/officeDocument/2006/relationships/image" Target="../media/image61.jpg"/><Relationship Id="rId5" Type="http://schemas.openxmlformats.org/officeDocument/2006/relationships/hyperlink" Target="https://crisisconsultant.com/"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8.xml"/><Relationship Id="rId3" Type="http://schemas.openxmlformats.org/officeDocument/2006/relationships/hyperlink" Target="https://www.techtarget.com/searchsecurity/tip/Incident-response-frameworks-for-enterprise-security-teams"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9.xml"/><Relationship Id="rId3" Type="http://schemas.openxmlformats.org/officeDocument/2006/relationships/hyperlink" Target="https://www.sciencedirect.com/science/article/pii/S2212571X22000208%23bib5" TargetMode="External"/><Relationship Id="rId4" Type="http://schemas.openxmlformats.org/officeDocument/2006/relationships/hyperlink" Target="https://www.sciencedirect.com/science/article/pii/S2212571X22000208%23bib44" TargetMode="External"/><Relationship Id="rId9" Type="http://schemas.openxmlformats.org/officeDocument/2006/relationships/hyperlink" Target="https://www.sciencedirect.com/science/article/pii/S2212571X22000208" TargetMode="External"/><Relationship Id="rId5" Type="http://schemas.openxmlformats.org/officeDocument/2006/relationships/hyperlink" Target="https://www.sciencedirect.com/science/article/pii/S2212571X22000208%23bib45" TargetMode="External"/><Relationship Id="rId6" Type="http://schemas.openxmlformats.org/officeDocument/2006/relationships/hyperlink" Target="https://www.sciencedirect.com/science/article/pii/S2212571X22000208%23bib53" TargetMode="External"/><Relationship Id="rId7" Type="http://schemas.openxmlformats.org/officeDocument/2006/relationships/hyperlink" Target="https://www.sciencedirect.com/science/article/pii/S2212571X22000208%23bib66" TargetMode="External"/><Relationship Id="rId8" Type="http://schemas.openxmlformats.org/officeDocument/2006/relationships/hyperlink" Target="https://www.sciencedirect.com/science/article/pii/S2212571X22000208%23bib66" TargetMode="External"/><Relationship Id="rId11" Type="http://schemas.openxmlformats.org/officeDocument/2006/relationships/image" Target="../media/image24.png"/><Relationship Id="rId10" Type="http://schemas.openxmlformats.org/officeDocument/2006/relationships/hyperlink" Target="https://www.sciencedirect.com/science/article/pii/S2212571X22000208" TargetMode="External"/><Relationship Id="rId12" Type="http://schemas.openxmlformats.org/officeDocument/2006/relationships/hyperlink" Target="https://www.sciencedirect.com/science/article/pii/S2212571X22000208"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hyperlink" Target="https://www.techtarget.com/searchdisasterrecovery/pro/Template-for-Preparing-a-Crisis-Management-Plan" TargetMode="External"/><Relationship Id="rId4" Type="http://schemas.openxmlformats.org/officeDocument/2006/relationships/hyperlink" Target="https://www.techtarget.com/searchdisasterrecovery/pro/Template-for-Preparing-a-Crisis-Management-Plan"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4.xml"/><Relationship Id="rId3" Type="http://schemas.openxmlformats.org/officeDocument/2006/relationships/hyperlink" Target="https://www.sciencedirect.com/science/article/abs/pii/S2212420922003107" TargetMode="External"/><Relationship Id="rId4" Type="http://schemas.openxmlformats.org/officeDocument/2006/relationships/image" Target="../media/image24.png"/><Relationship Id="rId5" Type="http://schemas.openxmlformats.org/officeDocument/2006/relationships/hyperlink" Target="https://www.sciencedirect.com/science/article/abs/pii/S2212420922003107"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6.xml"/><Relationship Id="rId3" Type="http://schemas.openxmlformats.org/officeDocument/2006/relationships/hyperlink" Target="https://www.aurorasafety.com/" TargetMode="External"/><Relationship Id="rId4" Type="http://schemas.openxmlformats.org/officeDocument/2006/relationships/hyperlink" Target="https://www.smartsheet.com/content/crisis-management-plan" TargetMode="External"/><Relationship Id="rId5" Type="http://schemas.openxmlformats.org/officeDocument/2006/relationships/image" Target="../media/image6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7.xml"/><Relationship Id="rId3" Type="http://schemas.openxmlformats.org/officeDocument/2006/relationships/image" Target="../media/image69.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8.xml"/><Relationship Id="rId3" Type="http://schemas.openxmlformats.org/officeDocument/2006/relationships/image" Target="../media/image42.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27.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0.xml"/><Relationship Id="rId3" Type="http://schemas.openxmlformats.org/officeDocument/2006/relationships/hyperlink" Target="https://www.techtarget.com/searchsecurity/tip/How-to-create-a-critical-infrastructure-incident-response-plan"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2.xml"/><Relationship Id="rId3" Type="http://schemas.openxmlformats.org/officeDocument/2006/relationships/hyperlink" Target="https://www.smartsheet.com/business-continuity-management-planning" TargetMode="External"/><Relationship Id="rId4" Type="http://schemas.openxmlformats.org/officeDocument/2006/relationships/hyperlink" Target="https://www.smartsheet.com/disaster-recovery-templates" TargetMode="External"/><Relationship Id="rId5" Type="http://schemas.openxmlformats.org/officeDocument/2006/relationships/image" Target="../media/image52.png"/><Relationship Id="rId6" Type="http://schemas.openxmlformats.org/officeDocument/2006/relationships/image" Target="../media/image8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53.xml"/><Relationship Id="rId3" Type="http://schemas.openxmlformats.org/officeDocument/2006/relationships/image" Target="../media/image76.jpg"/><Relationship Id="rId4" Type="http://schemas.openxmlformats.org/officeDocument/2006/relationships/hyperlink" Target="https://www.techtarget.com/searchcio/feature/Risk-management-process-What-are-the-5-steps" TargetMode="External"/><Relationship Id="rId5" Type="http://schemas.openxmlformats.org/officeDocument/2006/relationships/hyperlink" Target="https://www.techtarget.com/searchdisasterrecovery/tip/Create-a-flood-business-continuity-plan-to-stay-afloat" TargetMode="External"/><Relationship Id="rId6" Type="http://schemas.openxmlformats.org/officeDocument/2006/relationships/image" Target="../media/image3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54.xml"/><Relationship Id="rId3" Type="http://schemas.openxmlformats.org/officeDocument/2006/relationships/image" Target="../media/image68.jpg"/><Relationship Id="rId4" Type="http://schemas.openxmlformats.org/officeDocument/2006/relationships/hyperlink" Target="https://www.techtarget.com/searchdisasterrecovery/tip/Create-a-flood-business-continuity-plan-to-stay-afloat" TargetMode="External"/><Relationship Id="rId5" Type="http://schemas.openxmlformats.org/officeDocument/2006/relationships/image" Target="../media/image3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5.xml"/><Relationship Id="rId3" Type="http://schemas.openxmlformats.org/officeDocument/2006/relationships/hyperlink" Target="https://www.sciencedirect.com/science/article/abs/pii/S2212420922003107" TargetMode="External"/><Relationship Id="rId4" Type="http://schemas.openxmlformats.org/officeDocument/2006/relationships/image" Target="../media/image24.png"/><Relationship Id="rId5" Type="http://schemas.openxmlformats.org/officeDocument/2006/relationships/hyperlink" Target="https://www.sciencedirect.com/science/article/abs/pii/S2212420922003107"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6.xml"/><Relationship Id="rId3" Type="http://schemas.openxmlformats.org/officeDocument/2006/relationships/hyperlink" Target="https://www.smartsheet.com/content/crisis-management-guide" TargetMode="External"/><Relationship Id="rId4" Type="http://schemas.openxmlformats.org/officeDocument/2006/relationships/image" Target="../media/image60.png"/><Relationship Id="rId5" Type="http://schemas.openxmlformats.org/officeDocument/2006/relationships/hyperlink" Target="https://www.smartsheet.com/content/crisis-management-guide" TargetMode="External"/><Relationship Id="rId6" Type="http://schemas.openxmlformats.org/officeDocument/2006/relationships/hyperlink" Target="https://www.smartsheet.com/content/crisis-management-guide" TargetMode="External"/><Relationship Id="rId7" Type="http://schemas.openxmlformats.org/officeDocument/2006/relationships/image" Target="../media/image5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8.xml"/><Relationship Id="rId3" Type="http://schemas.openxmlformats.org/officeDocument/2006/relationships/hyperlink" Target="https://www.sciencedirect.com/science/article/pii/S2212571X22000208" TargetMode="External"/><Relationship Id="rId4" Type="http://schemas.openxmlformats.org/officeDocument/2006/relationships/hyperlink" Target="https://www.sciencedirect.com/science/article/pii/S2212571X22000208" TargetMode="External"/><Relationship Id="rId5" Type="http://schemas.openxmlformats.org/officeDocument/2006/relationships/image" Target="../media/image24.png"/><Relationship Id="rId6" Type="http://schemas.openxmlformats.org/officeDocument/2006/relationships/hyperlink" Target="https://www.sciencedirect.com/science/article/pii/S2212571X22000208"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59.xml"/><Relationship Id="rId3" Type="http://schemas.openxmlformats.org/officeDocument/2006/relationships/hyperlink" Target="https://www.ncbi.nlm.nih.gov/pmc/articles/PMC8961202/%23bibr10-03063070211063717" TargetMode="External"/><Relationship Id="rId4" Type="http://schemas.openxmlformats.org/officeDocument/2006/relationships/hyperlink" Target="https://www.ncbi.nlm.nih.gov/pmc/articles/PMC8961202/" TargetMode="External"/><Relationship Id="rId5" Type="http://schemas.openxmlformats.org/officeDocument/2006/relationships/image" Target="../media/image87.jpg"/><Relationship Id="rId6" Type="http://schemas.openxmlformats.org/officeDocument/2006/relationships/hyperlink" Target="https://www.ncbi.nlm.nih.gov/pmc/articles/PMC8961202/" TargetMode="External"/><Relationship Id="rId7" Type="http://schemas.openxmlformats.org/officeDocument/2006/relationships/image" Target="../media/image6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29.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88.png"/><Relationship Id="rId4" Type="http://schemas.openxmlformats.org/officeDocument/2006/relationships/image" Target="../media/image44.png"/><Relationship Id="rId5" Type="http://schemas.openxmlformats.org/officeDocument/2006/relationships/hyperlink" Target="https://www.smartsheet.com/content/crisis-management-model-theories" TargetMode="External"/><Relationship Id="rId6" Type="http://schemas.openxmlformats.org/officeDocument/2006/relationships/hyperlink" Target="https://www.techtarget.com/searchsecurity/tip/How-to-create-a-critical-infrastructure-incident-response-plan" TargetMode="External"/><Relationship Id="rId7" Type="http://schemas.openxmlformats.org/officeDocument/2006/relationships/hyperlink" Target="https://www.techtarget.com/searchsecurity/tip/How-to-create-a-critical-infrastructure-incident-response-plan"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2.xml"/><Relationship Id="rId3" Type="http://schemas.openxmlformats.org/officeDocument/2006/relationships/hyperlink" Target="https://climate-adapt.eea.europa.eu/en/metadata/publications/hyogo-framework-for-action-2005-2015-building-the-resilience-of-nations-and-communities-to-disasters%23:~:text=The%20Hyogo%20Framework%20for%20Action,World%20Conference%20on%20Disaster%20Reduction." TargetMode="External"/><Relationship Id="rId4" Type="http://schemas.openxmlformats.org/officeDocument/2006/relationships/hyperlink" Target="https://www.undrr.org/publication/sendai-framework-disaster-risk-reduction-2015-2030" TargetMode="External"/><Relationship Id="rId5" Type="http://schemas.openxmlformats.org/officeDocument/2006/relationships/image" Target="../media/image24.png"/><Relationship Id="rId6" Type="http://schemas.openxmlformats.org/officeDocument/2006/relationships/hyperlink" Target="https://www.sciencedirect.com/science/article/abs/pii/S2212420922003107" TargetMode="External"/><Relationship Id="rId7" Type="http://schemas.openxmlformats.org/officeDocument/2006/relationships/hyperlink" Target="https://www.sciencedirect.com/science/article/abs/pii/S2212420922003107"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3.xml"/><Relationship Id="rId3" Type="http://schemas.openxmlformats.org/officeDocument/2006/relationships/hyperlink" Target="https://www.the42.ie/you-will-be-robbed-barcelona-bound-irish-soccer-fans-warned-243790-Oct2011/" TargetMode="External"/><Relationship Id="rId4" Type="http://schemas.openxmlformats.org/officeDocument/2006/relationships/image" Target="../media/image75.png"/><Relationship Id="rId5" Type="http://schemas.openxmlformats.org/officeDocument/2006/relationships/hyperlink" Target="https://www.the42.ie/you-will-be-robbed-barcelona-bound-irish-soccer-fans-warned-243790-Oct2011/" TargetMode="External"/><Relationship Id="rId6" Type="http://schemas.openxmlformats.org/officeDocument/2006/relationships/hyperlink" Target="https://www.discoverypark.ie/insurance-crisis-in-our-sector/" TargetMode="External"/><Relationship Id="rId7" Type="http://schemas.openxmlformats.org/officeDocument/2006/relationships/image" Target="../media/image89.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4.xml"/><Relationship Id="rId3" Type="http://schemas.openxmlformats.org/officeDocument/2006/relationships/hyperlink" Target="https://www.euronews.com/travel/2022/05/30/how-can-barcelona-shake-off-its-reputation-as-the-bag-snatching-capital-of-spain" TargetMode="External"/><Relationship Id="rId4" Type="http://schemas.openxmlformats.org/officeDocument/2006/relationships/hyperlink" Target="https://www.euronews.com/travel/2022/05/30/how-can-barcelona-shake-off-its-reputation-as-the-bag-snatching-capital-of-spain" TargetMode="External"/><Relationship Id="rId9" Type="http://schemas.openxmlformats.org/officeDocument/2006/relationships/image" Target="../media/image74.png"/><Relationship Id="rId5" Type="http://schemas.openxmlformats.org/officeDocument/2006/relationships/hyperlink" Target="https://www.bbc.com/news/world-europe-49409625" TargetMode="External"/><Relationship Id="rId6" Type="http://schemas.openxmlformats.org/officeDocument/2006/relationships/hyperlink" Target="https://www.catalannews.com/society-science/item/barcelona-police-launch-operation-summer-to-tackle-expected-rise-in-crime" TargetMode="External"/><Relationship Id="rId7" Type="http://schemas.openxmlformats.org/officeDocument/2006/relationships/hyperlink" Target="https://www.catalannews.com/society-science/item/barcelona-police-launch-operation-summer-to-tackle-expected-rise-in-crime" TargetMode="External"/><Relationship Id="rId8" Type="http://schemas.openxmlformats.org/officeDocument/2006/relationships/hyperlink" Target="https://www.euronews.com/travel/2022/05/30/how-can-barcelona-shake-off-its-reputation-as-the-bag-snatching-capital-of-spain" TargetMode="External"/><Relationship Id="rId11" Type="http://schemas.openxmlformats.org/officeDocument/2006/relationships/hyperlink" Target="https://www.barcelonacheckin.com/en/r/barcelona_tourism_guide/articles/what-to-do-robbed-in-barcelona" TargetMode="External"/><Relationship Id="rId10" Type="http://schemas.openxmlformats.org/officeDocument/2006/relationships/hyperlink" Target="https://www.barcelona-tourist-guide.com/en/general/safety/robbed-in-barcelona-guide.html" TargetMode="External"/><Relationship Id="rId12" Type="http://schemas.openxmlformats.org/officeDocument/2006/relationships/image" Target="../media/image89.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6.xml"/><Relationship Id="rId3" Type="http://schemas.openxmlformats.org/officeDocument/2006/relationships/image" Target="../media/image73.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7.xml"/><Relationship Id="rId3" Type="http://schemas.openxmlformats.org/officeDocument/2006/relationships/hyperlink" Target="https://www.bernsteincrisismanagement.com/10-steps-crisis-prevention/" TargetMode="Externa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8.xml"/><Relationship Id="rId3" Type="http://schemas.openxmlformats.org/officeDocument/2006/relationships/image" Target="../media/image79.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hyperlink" Target="http://www.carrickonshannon.ie/carrick-on-shannon/" TargetMode="External"/><Relationship Id="rId4" Type="http://schemas.openxmlformats.org/officeDocument/2006/relationships/hyperlink" Target="https://leitrimtourism.com/towns-villages/carrick-on-shannon/" TargetMode="External"/><Relationship Id="rId5" Type="http://schemas.openxmlformats.org/officeDocument/2006/relationships/hyperlink" Target="https://www.farmersjournal.ie/flooding-of-river-shannon-to-move-into-severe-risk-category-195813"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73.xml"/><Relationship Id="rId3" Type="http://schemas.openxmlformats.org/officeDocument/2006/relationships/image" Target="../media/image80.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30.png"/><Relationship Id="rId4" Type="http://schemas.openxmlformats.org/officeDocument/2006/relationships/image" Target="../media/image20.png"/><Relationship Id="rId9" Type="http://schemas.openxmlformats.org/officeDocument/2006/relationships/image" Target="../media/image39.png"/><Relationship Id="rId5" Type="http://schemas.openxmlformats.org/officeDocument/2006/relationships/image" Target="../media/image17.png"/><Relationship Id="rId6" Type="http://schemas.openxmlformats.org/officeDocument/2006/relationships/image" Target="../media/image26.png"/><Relationship Id="rId7" Type="http://schemas.openxmlformats.org/officeDocument/2006/relationships/image" Target="../media/image22.png"/><Relationship Id="rId8" Type="http://schemas.openxmlformats.org/officeDocument/2006/relationships/image" Target="../media/image25.png"/><Relationship Id="rId11" Type="http://schemas.openxmlformats.org/officeDocument/2006/relationships/image" Target="../media/image18.png"/><Relationship Id="rId10" Type="http://schemas.openxmlformats.org/officeDocument/2006/relationships/image" Target="../media/image21.png"/><Relationship Id="rId12" Type="http://schemas.openxmlformats.org/officeDocument/2006/relationships/image" Target="../media/image5.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75.xml"/><Relationship Id="rId3" Type="http://schemas.openxmlformats.org/officeDocument/2006/relationships/hyperlink" Target="https://www.tourismrecovery.eu/" TargetMode="External"/><Relationship Id="rId4" Type="http://schemas.openxmlformats.org/officeDocument/2006/relationships/hyperlink" Target="https://momentumconsulting.ie/team/laura-magan/" TargetMode="External"/><Relationship Id="rId5" Type="http://schemas.openxmlformats.org/officeDocument/2006/relationships/hyperlink" Target="https://www.facebook.com/tourismcrisisrecovery" TargetMode="External"/><Relationship Id="rId6" Type="http://schemas.openxmlformats.org/officeDocument/2006/relationships/image" Target="../media/image8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hyperlink" Target="https://www.techtarget.com/searchdisasterrecovery/The-impact-of-coronavirus-on-business-continuity-planning" TargetMode="External"/><Relationship Id="rId4" Type="http://schemas.openxmlformats.org/officeDocument/2006/relationships/hyperlink" Target="https://www.techtarget.com/searchsecurity/definition/cybersecurity" TargetMode="External"/><Relationship Id="rId5" Type="http://schemas.openxmlformats.org/officeDocument/2006/relationships/hyperlink" Target="https://www.techtarget.com/searchdisasterrecovery/definition/crisis-management-plan-CMP" TargetMode="External"/><Relationship Id="rId6"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7" name="Shape 1107"/>
        <p:cNvGrpSpPr/>
        <p:nvPr/>
      </p:nvGrpSpPr>
      <p:grpSpPr>
        <a:xfrm>
          <a:off x="0" y="0"/>
          <a:ext cx="0" cy="0"/>
          <a:chOff x="0" y="0"/>
          <a:chExt cx="0" cy="0"/>
        </a:xfrm>
      </p:grpSpPr>
      <p:sp>
        <p:nvSpPr>
          <p:cNvPr id="1108" name="Google Shape;1108;p1"/>
          <p:cNvSpPr txBox="1"/>
          <p:nvPr>
            <p:ph idx="1" type="body"/>
          </p:nvPr>
        </p:nvSpPr>
        <p:spPr>
          <a:xfrm>
            <a:off x="817350" y="4476750"/>
            <a:ext cx="8479200" cy="697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2800"/>
              <a:buNone/>
            </a:pPr>
            <a:r>
              <a:rPr lang="es-ES" sz="2800"/>
              <a:t>Plan regional de gestión de crisis turísticas</a:t>
            </a:r>
            <a:endParaRPr/>
          </a:p>
          <a:p>
            <a:pPr indent="0" lvl="0" marL="0" rtl="0" algn="l">
              <a:lnSpc>
                <a:spcPct val="100000"/>
              </a:lnSpc>
              <a:spcBef>
                <a:spcPts val="0"/>
              </a:spcBef>
              <a:spcAft>
                <a:spcPts val="0"/>
              </a:spcAft>
              <a:buClr>
                <a:schemeClr val="lt1"/>
              </a:buClr>
              <a:buSzPts val="2200"/>
              <a:buNone/>
            </a:pPr>
            <a:r>
              <a:rPr b="0" i="1" lang="es-ES" sz="2200">
                <a:solidFill>
                  <a:schemeClr val="lt1"/>
                </a:solidFill>
              </a:rPr>
              <a:t>(</a:t>
            </a:r>
            <a:r>
              <a:rPr b="0" i="1" lang="es-ES" sz="2200"/>
              <a:t>Plan de respuesta y recuperación a corto plazo impulsado por el Centro de Gestión de Crisis)</a:t>
            </a:r>
            <a:endParaRPr/>
          </a:p>
          <a:p>
            <a:pPr indent="0" lvl="0" marL="0" rtl="0" algn="l">
              <a:lnSpc>
                <a:spcPct val="90000"/>
              </a:lnSpc>
              <a:spcBef>
                <a:spcPts val="1000"/>
              </a:spcBef>
              <a:spcAft>
                <a:spcPts val="0"/>
              </a:spcAft>
              <a:buClr>
                <a:schemeClr val="lt1"/>
              </a:buClr>
              <a:buSzPts val="2400"/>
              <a:buNone/>
            </a:pPr>
            <a:r>
              <a:t/>
            </a:r>
            <a:endParaRPr sz="2400"/>
          </a:p>
        </p:txBody>
      </p:sp>
      <p:sp>
        <p:nvSpPr>
          <p:cNvPr id="1109" name="Google Shape;1109;p1"/>
          <p:cNvSpPr txBox="1"/>
          <p:nvPr>
            <p:ph idx="2" type="body"/>
          </p:nvPr>
        </p:nvSpPr>
        <p:spPr>
          <a:xfrm>
            <a:off x="817349" y="3633385"/>
            <a:ext cx="5278651" cy="69735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6000"/>
              <a:buNone/>
            </a:pPr>
            <a:r>
              <a:rPr b="1" lang="es-ES" sz="6000"/>
              <a:t>Módulo 5</a:t>
            </a:r>
            <a:endParaRPr/>
          </a:p>
        </p:txBody>
      </p:sp>
      <p:sp>
        <p:nvSpPr>
          <p:cNvPr id="1110" name="Google Shape;1110;p1"/>
          <p:cNvSpPr txBox="1"/>
          <p:nvPr/>
        </p:nvSpPr>
        <p:spPr>
          <a:xfrm>
            <a:off x="817349" y="2201904"/>
            <a:ext cx="6258000" cy="107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300"/>
              <a:buFont typeface="Arial"/>
              <a:buNone/>
            </a:pPr>
            <a:r>
              <a:rPr b="0" i="0" lang="es-ES" sz="2300" u="none" cap="none" strike="noStrike">
                <a:solidFill>
                  <a:srgbClr val="7A547C"/>
                </a:solidFill>
                <a:latin typeface="Calibri"/>
                <a:ea typeface="Calibri"/>
                <a:cs typeface="Calibri"/>
                <a:sym typeface="Calibri"/>
              </a:rPr>
              <a:t>Gestión Regional de Crisis Turísticas (RTCM)</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300"/>
              <a:buFont typeface="Arial"/>
              <a:buNone/>
            </a:pPr>
            <a:r>
              <a:rPr b="0" i="0" lang="es-ES" sz="2300" u="none" cap="none" strike="noStrike">
                <a:solidFill>
                  <a:srgbClr val="7A547C"/>
                </a:solidFill>
                <a:latin typeface="Calibri"/>
                <a:ea typeface="Calibri"/>
                <a:cs typeface="Calibri"/>
                <a:sym typeface="Calibri"/>
              </a:rPr>
              <a:t>Curso IES, 2023</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1" lang="es-ES" sz="1800" u="none" cap="none" strike="noStrike">
                <a:solidFill>
                  <a:srgbClr val="7A547C"/>
                </a:solidFill>
                <a:latin typeface="Calibri"/>
                <a:ea typeface="Calibri"/>
                <a:cs typeface="Calibri"/>
                <a:sym typeface="Calibri"/>
              </a:rPr>
              <a:t>Desarrollado por Laura Magan (Momentum) </a:t>
            </a:r>
            <a:endParaRPr b="0" i="0" sz="1400" u="none" cap="none" strike="noStrike">
              <a:solidFill>
                <a:srgbClr val="000000"/>
              </a:solidFill>
              <a:latin typeface="Arial"/>
              <a:ea typeface="Arial"/>
              <a:cs typeface="Arial"/>
              <a:sym typeface="Arial"/>
            </a:endParaRPr>
          </a:p>
        </p:txBody>
      </p:sp>
      <p:pic>
        <p:nvPicPr>
          <p:cNvPr id="1111" name="Google Shape;1111;p1"/>
          <p:cNvPicPr preferRelativeResize="0"/>
          <p:nvPr/>
        </p:nvPicPr>
        <p:blipFill>
          <a:blip r:embed="rId3">
            <a:alphaModFix/>
          </a:blip>
          <a:stretch>
            <a:fillRect/>
          </a:stretch>
        </p:blipFill>
        <p:spPr>
          <a:xfrm>
            <a:off x="704850" y="5638800"/>
            <a:ext cx="6667500" cy="971550"/>
          </a:xfrm>
          <a:prstGeom prst="rect">
            <a:avLst/>
          </a:prstGeom>
          <a:noFill/>
          <a:ln>
            <a:noFill/>
          </a:ln>
        </p:spPr>
      </p:pic>
      <p:pic>
        <p:nvPicPr>
          <p:cNvPr id="1112" name="Google Shape;1112;p1"/>
          <p:cNvPicPr preferRelativeResize="0"/>
          <p:nvPr/>
        </p:nvPicPr>
        <p:blipFill>
          <a:blip r:embed="rId4">
            <a:alphaModFix/>
          </a:blip>
          <a:stretch>
            <a:fillRect/>
          </a:stretch>
        </p:blipFill>
        <p:spPr>
          <a:xfrm>
            <a:off x="9439275" y="5135825"/>
            <a:ext cx="2752724" cy="17221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9" name="Shape 1319"/>
        <p:cNvGrpSpPr/>
        <p:nvPr/>
      </p:nvGrpSpPr>
      <p:grpSpPr>
        <a:xfrm>
          <a:off x="0" y="0"/>
          <a:ext cx="0" cy="0"/>
          <a:chOff x="0" y="0"/>
          <a:chExt cx="0" cy="0"/>
        </a:xfrm>
      </p:grpSpPr>
      <p:sp>
        <p:nvSpPr>
          <p:cNvPr id="1320" name="Google Shape;1320;p10"/>
          <p:cNvSpPr txBox="1"/>
          <p:nvPr>
            <p:ph idx="1" type="body"/>
          </p:nvPr>
        </p:nvSpPr>
        <p:spPr>
          <a:xfrm>
            <a:off x="664115" y="1126490"/>
            <a:ext cx="5117700" cy="5208600"/>
          </a:xfrm>
          <a:prstGeom prst="rect">
            <a:avLst/>
          </a:prstGeom>
          <a:noFill/>
          <a:ln>
            <a:noFill/>
          </a:ln>
        </p:spPr>
        <p:txBody>
          <a:bodyPr anchorCtr="0" anchor="t" bIns="45700" lIns="91425" spcFirstLastPara="1" rIns="91425" wrap="square" tIns="45700">
            <a:normAutofit fontScale="85000" lnSpcReduction="20000"/>
          </a:bodyPr>
          <a:lstStyle/>
          <a:p>
            <a:pPr indent="0" lvl="0" marL="228600" rtl="0" algn="l">
              <a:lnSpc>
                <a:spcPct val="110000"/>
              </a:lnSpc>
              <a:spcBef>
                <a:spcPts val="0"/>
              </a:spcBef>
              <a:spcAft>
                <a:spcPts val="0"/>
              </a:spcAft>
              <a:buClr>
                <a:schemeClr val="lt1"/>
              </a:buClr>
              <a:buSzPct val="100000"/>
              <a:buNone/>
            </a:pPr>
            <a:r>
              <a:rPr lang="es-ES"/>
              <a:t>Una buena</a:t>
            </a:r>
            <a:r>
              <a:rPr b="0" i="0" lang="es-ES"/>
              <a:t> gestión de crisis en el turismo regional requiere una estrategia de crisis sólida, un </a:t>
            </a:r>
            <a:r>
              <a:rPr i="0" lang="es-ES"/>
              <a:t>plan, manuales y otros materiales de apoyo para que todos canten el mismo himno;</a:t>
            </a:r>
            <a:endParaRPr/>
          </a:p>
          <a:p>
            <a:pPr indent="-331469" lvl="0" marL="571500" rtl="0" algn="l">
              <a:lnSpc>
                <a:spcPct val="110000"/>
              </a:lnSpc>
              <a:spcBef>
                <a:spcPts val="1000"/>
              </a:spcBef>
              <a:spcAft>
                <a:spcPts val="0"/>
              </a:spcAft>
              <a:buClr>
                <a:schemeClr val="lt1"/>
              </a:buClr>
              <a:buSzPct val="100000"/>
              <a:buFont typeface="Noto Sans Symbols"/>
              <a:buChar char="❖"/>
            </a:pPr>
            <a:r>
              <a:rPr i="0" lang="es-ES"/>
              <a:t>puedan responder rápidamente a una catástrofe o crisis de forma adecuada; y</a:t>
            </a:r>
            <a:endParaRPr/>
          </a:p>
          <a:p>
            <a:pPr indent="-331469" lvl="0" marL="571500" rtl="0" algn="l">
              <a:lnSpc>
                <a:spcPct val="110000"/>
              </a:lnSpc>
              <a:spcBef>
                <a:spcPts val="1000"/>
              </a:spcBef>
              <a:spcAft>
                <a:spcPts val="0"/>
              </a:spcAft>
              <a:buClr>
                <a:schemeClr val="lt1"/>
              </a:buClr>
              <a:buSzPct val="100000"/>
              <a:buFont typeface="Noto Sans Symbols"/>
              <a:buChar char="❖"/>
            </a:pPr>
            <a:r>
              <a:rPr i="0" lang="es-ES"/>
              <a:t>minimizar los impactos negativos sobre los visitantes y la industria turística. </a:t>
            </a:r>
            <a:endParaRPr/>
          </a:p>
          <a:p>
            <a:pPr indent="0" lvl="0" marL="228600" rtl="0" algn="l">
              <a:lnSpc>
                <a:spcPct val="110000"/>
              </a:lnSpc>
              <a:spcBef>
                <a:spcPts val="1000"/>
              </a:spcBef>
              <a:spcAft>
                <a:spcPts val="0"/>
              </a:spcAft>
              <a:buClr>
                <a:schemeClr val="lt1"/>
              </a:buClr>
              <a:buSzPct val="100000"/>
              <a:buNone/>
            </a:pPr>
            <a:r>
              <a:rPr b="0" i="0" lang="es-ES"/>
              <a:t>Las empresas turísticas y los destinos turísticos bien preparados se implican rápidamente para formar parte del plan de crisis, de modo que también puedan adoptar las medidas necesarias para la preparación, mitigación, respuesta y recuperación tras la catástrofe.</a:t>
            </a:r>
            <a:endParaRPr/>
          </a:p>
        </p:txBody>
      </p:sp>
      <p:sp>
        <p:nvSpPr>
          <p:cNvPr id="1321" name="Google Shape;1321;p10"/>
          <p:cNvSpPr txBox="1"/>
          <p:nvPr>
            <p:ph idx="2" type="body"/>
          </p:nvPr>
        </p:nvSpPr>
        <p:spPr>
          <a:xfrm>
            <a:off x="870814" y="282143"/>
            <a:ext cx="5085300" cy="582300"/>
          </a:xfrm>
          <a:prstGeom prst="rect">
            <a:avLst/>
          </a:prstGeom>
          <a:noFill/>
          <a:ln>
            <a:noFill/>
          </a:ln>
        </p:spPr>
        <p:txBody>
          <a:bodyPr anchorCtr="0" anchor="t" bIns="45700" lIns="91425" spcFirstLastPara="1" rIns="91425" wrap="square" tIns="45700">
            <a:normAutofit fontScale="70000"/>
          </a:bodyPr>
          <a:lstStyle/>
          <a:p>
            <a:pPr indent="0" lvl="0" marL="0" rtl="0" algn="l">
              <a:lnSpc>
                <a:spcPct val="90000"/>
              </a:lnSpc>
              <a:spcBef>
                <a:spcPts val="0"/>
              </a:spcBef>
              <a:spcAft>
                <a:spcPts val="0"/>
              </a:spcAft>
              <a:buClr>
                <a:schemeClr val="lt1"/>
              </a:buClr>
              <a:buSzPct val="100000"/>
              <a:buNone/>
            </a:pPr>
            <a:r>
              <a:rPr lang="es-ES"/>
              <a:t>Planes de gestión de crisis turísticas</a:t>
            </a:r>
            <a:endParaRPr/>
          </a:p>
        </p:txBody>
      </p:sp>
      <p:pic>
        <p:nvPicPr>
          <p:cNvPr descr="A picture containing sky, ground, outdoor, person&#10;&#10;Description automatically generated" id="1322" name="Google Shape;1322;p10"/>
          <p:cNvPicPr preferRelativeResize="0"/>
          <p:nvPr/>
        </p:nvPicPr>
        <p:blipFill rotWithShape="1">
          <a:blip r:embed="rId3">
            <a:alphaModFix/>
          </a:blip>
          <a:srcRect b="0" l="0" r="0" t="0"/>
          <a:stretch/>
        </p:blipFill>
        <p:spPr>
          <a:xfrm>
            <a:off x="6372129" y="1308847"/>
            <a:ext cx="5819871" cy="3872236"/>
          </a:xfrm>
          <a:prstGeom prst="rect">
            <a:avLst/>
          </a:prstGeom>
          <a:noFill/>
          <a:ln>
            <a:noFill/>
          </a:ln>
        </p:spPr>
      </p:pic>
      <p:sp>
        <p:nvSpPr>
          <p:cNvPr id="1323" name="Google Shape;1323;p10"/>
          <p:cNvSpPr/>
          <p:nvPr/>
        </p:nvSpPr>
        <p:spPr>
          <a:xfrm rot="-1027986">
            <a:off x="6821419" y="2711497"/>
            <a:ext cx="4718021" cy="1066937"/>
          </a:xfrm>
          <a:prstGeom prst="frame">
            <a:avLst>
              <a:gd fmla="val 12500" name="adj1"/>
            </a:avLst>
          </a:prstGeom>
          <a:solidFill>
            <a:srgbClr val="FF5353"/>
          </a:solidFill>
          <a:ln cap="flat" cmpd="sng" w="12700">
            <a:solidFill>
              <a:srgbClr val="054F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800"/>
              <a:buFont typeface="Arial"/>
              <a:buNone/>
            </a:pPr>
            <a:r>
              <a:rPr b="1" i="0" lang="es-ES" sz="4800" u="none" cap="none" strike="noStrike">
                <a:solidFill>
                  <a:srgbClr val="FF0000"/>
                </a:solidFill>
                <a:latin typeface="Calibri"/>
                <a:ea typeface="Calibri"/>
                <a:cs typeface="Calibri"/>
                <a:sym typeface="Calibri"/>
              </a:rPr>
              <a:t>CANCELADO</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8" name="Shape 1328"/>
        <p:cNvGrpSpPr/>
        <p:nvPr/>
      </p:nvGrpSpPr>
      <p:grpSpPr>
        <a:xfrm>
          <a:off x="0" y="0"/>
          <a:ext cx="0" cy="0"/>
          <a:chOff x="0" y="0"/>
          <a:chExt cx="0" cy="0"/>
        </a:xfrm>
      </p:grpSpPr>
      <p:sp>
        <p:nvSpPr>
          <p:cNvPr id="1329" name="Google Shape;1329;p11"/>
          <p:cNvSpPr txBox="1"/>
          <p:nvPr>
            <p:ph idx="1" type="body"/>
          </p:nvPr>
        </p:nvSpPr>
        <p:spPr>
          <a:xfrm>
            <a:off x="644362" y="887907"/>
            <a:ext cx="5555100" cy="5677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2100"/>
              <a:buNone/>
            </a:pPr>
            <a:r>
              <a:rPr b="1" i="0" lang="es-ES" sz="1900" u="none" strike="noStrike"/>
              <a:t>Las crisis son un hecho de la vida, ya se trate de nuevos virus, catástrofes naturales, ciberataques o cualquier otra forma de suceso crítico. </a:t>
            </a:r>
            <a:r>
              <a:rPr lang="es-ES" sz="1900"/>
              <a:t>Los planes de gestión del turismo son lo que las empresas, agencias, operadores y regiones turísticas </a:t>
            </a:r>
            <a:r>
              <a:rPr b="1" lang="es-ES" sz="1900"/>
              <a:t>pueden hacer para </a:t>
            </a:r>
            <a:r>
              <a:rPr b="1" i="0" lang="es-ES" sz="1900" u="none" strike="noStrike"/>
              <a:t>prepararse, responder y recuperarse</a:t>
            </a:r>
            <a:r>
              <a:rPr b="0" i="0" lang="es-ES" sz="1900" u="none" strike="noStrike"/>
              <a:t>.</a:t>
            </a:r>
            <a:endParaRPr sz="2200"/>
          </a:p>
          <a:p>
            <a:pPr indent="0" lvl="0" marL="0" rtl="0" algn="l">
              <a:lnSpc>
                <a:spcPct val="100000"/>
              </a:lnSpc>
              <a:spcBef>
                <a:spcPts val="0"/>
              </a:spcBef>
              <a:spcAft>
                <a:spcPts val="0"/>
              </a:spcAft>
              <a:buClr>
                <a:schemeClr val="lt1"/>
              </a:buClr>
              <a:buSzPts val="2100"/>
              <a:buNone/>
            </a:pPr>
            <a:r>
              <a:t/>
            </a:r>
            <a:endParaRPr b="0" i="0" sz="1900" u="none" strike="noStrike"/>
          </a:p>
          <a:p>
            <a:pPr indent="0" lvl="0" marL="0" rtl="0" algn="l">
              <a:lnSpc>
                <a:spcPct val="100000"/>
              </a:lnSpc>
              <a:spcBef>
                <a:spcPts val="0"/>
              </a:spcBef>
              <a:spcAft>
                <a:spcPts val="0"/>
              </a:spcAft>
              <a:buClr>
                <a:schemeClr val="lt1"/>
              </a:buClr>
              <a:buSzPts val="2100"/>
              <a:buNone/>
            </a:pPr>
            <a:r>
              <a:rPr b="0" i="0" lang="es-ES" sz="1900" u="none" strike="noStrike"/>
              <a:t>El CMP presenta todas las </a:t>
            </a:r>
            <a:r>
              <a:rPr b="1" i="0" lang="es-ES" sz="1900" u="none" strike="noStrike"/>
              <a:t>actividades preparatorias </a:t>
            </a:r>
            <a:r>
              <a:rPr b="0" i="0" lang="es-ES" sz="1900" u="none" strike="noStrike"/>
              <a:t>necesarias: un catálogo de funciones, responsabilidades y tareas que el personal desempeñará antes, durante y después de una crisis.</a:t>
            </a:r>
            <a:endParaRPr sz="2200"/>
          </a:p>
          <a:p>
            <a:pPr indent="0" lvl="0" marL="0" rtl="0" algn="l">
              <a:lnSpc>
                <a:spcPct val="100000"/>
              </a:lnSpc>
              <a:spcBef>
                <a:spcPts val="0"/>
              </a:spcBef>
              <a:spcAft>
                <a:spcPts val="0"/>
              </a:spcAft>
              <a:buClr>
                <a:schemeClr val="lt1"/>
              </a:buClr>
              <a:buSzPts val="2100"/>
              <a:buNone/>
            </a:pPr>
            <a:r>
              <a:t/>
            </a:r>
            <a:endParaRPr sz="1900"/>
          </a:p>
          <a:p>
            <a:pPr indent="0" lvl="0" marL="0" rtl="0" algn="l">
              <a:lnSpc>
                <a:spcPct val="100000"/>
              </a:lnSpc>
              <a:spcBef>
                <a:spcPts val="0"/>
              </a:spcBef>
              <a:spcAft>
                <a:spcPts val="0"/>
              </a:spcAft>
              <a:buClr>
                <a:schemeClr val="lt1"/>
              </a:buClr>
              <a:buSzPts val="2100"/>
              <a:buNone/>
            </a:pPr>
            <a:r>
              <a:rPr b="0" i="0" lang="es-ES" sz="1900" u="none" strike="noStrike"/>
              <a:t>El CMP establece </a:t>
            </a:r>
            <a:r>
              <a:rPr b="1" i="0" lang="es-ES" sz="1900" u="none" strike="noStrike"/>
              <a:t>cómo la región y sus partes interesadas pueden y van a responder </a:t>
            </a:r>
            <a:r>
              <a:rPr b="0" i="0" lang="es-ES" sz="1900" u="none" strike="noStrike"/>
              <a:t>a un acontecimiento crítico que pudiera afectar negativamente a sus visitantes, rentabilidad, reputación y/o capacidad de funcionamiento. </a:t>
            </a:r>
            <a:r>
              <a:rPr i="0" lang="es-ES" sz="1900" u="none" strike="noStrike"/>
              <a:t>Todos los implicados </a:t>
            </a:r>
            <a:r>
              <a:rPr lang="es-ES" sz="1900"/>
              <a:t>saben cómo </a:t>
            </a:r>
            <a:r>
              <a:rPr b="0" lang="es-ES" sz="1900"/>
              <a:t>reaccionar ante una crisis, quién está implicado y qué hará. </a:t>
            </a:r>
            <a:endParaRPr sz="2200"/>
          </a:p>
          <a:p>
            <a:pPr indent="0" lvl="0" marL="0" rtl="0" algn="l">
              <a:lnSpc>
                <a:spcPct val="100000"/>
              </a:lnSpc>
              <a:spcBef>
                <a:spcPts val="0"/>
              </a:spcBef>
              <a:spcAft>
                <a:spcPts val="0"/>
              </a:spcAft>
              <a:buClr>
                <a:schemeClr val="lt1"/>
              </a:buClr>
              <a:buSzPts val="2100"/>
              <a:buNone/>
            </a:pPr>
            <a:r>
              <a:t/>
            </a:r>
            <a:endParaRPr sz="1900"/>
          </a:p>
          <a:p>
            <a:pPr indent="0" lvl="0" marL="0" rtl="0" algn="l">
              <a:lnSpc>
                <a:spcPct val="100000"/>
              </a:lnSpc>
              <a:spcBef>
                <a:spcPts val="0"/>
              </a:spcBef>
              <a:spcAft>
                <a:spcPts val="0"/>
              </a:spcAft>
              <a:buClr>
                <a:schemeClr val="lt1"/>
              </a:buClr>
              <a:buSzPts val="2100"/>
              <a:buNone/>
            </a:pPr>
            <a:r>
              <a:t/>
            </a:r>
            <a:endParaRPr sz="1900"/>
          </a:p>
        </p:txBody>
      </p:sp>
      <p:sp>
        <p:nvSpPr>
          <p:cNvPr id="1330" name="Google Shape;1330;p11"/>
          <p:cNvSpPr txBox="1"/>
          <p:nvPr>
            <p:ph idx="2" type="body"/>
          </p:nvPr>
        </p:nvSpPr>
        <p:spPr>
          <a:xfrm>
            <a:off x="349625" y="67987"/>
            <a:ext cx="5949974" cy="595328"/>
          </a:xfrm>
          <a:prstGeom prst="rect">
            <a:avLst/>
          </a:prstGeom>
          <a:solidFill>
            <a:schemeClr val="accent2"/>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3000"/>
              <a:buNone/>
            </a:pPr>
            <a:r>
              <a:rPr lang="es-ES" sz="3000"/>
              <a:t>¿Qué es un plan de gestión de crisis?</a:t>
            </a:r>
            <a:endParaRPr/>
          </a:p>
        </p:txBody>
      </p:sp>
      <p:pic>
        <p:nvPicPr>
          <p:cNvPr descr="A picture containing person, sky, outdoor, people&#10;&#10;Description automatically generated" id="1331" name="Google Shape;1331;p11"/>
          <p:cNvPicPr preferRelativeResize="0"/>
          <p:nvPr>
            <p:ph idx="3" type="pic"/>
          </p:nvPr>
        </p:nvPicPr>
        <p:blipFill rotWithShape="1">
          <a:blip r:embed="rId3">
            <a:alphaModFix/>
          </a:blip>
          <a:srcRect b="17360" l="0" r="0" t="17361"/>
          <a:stretch/>
        </p:blipFill>
        <p:spPr>
          <a:xfrm>
            <a:off x="6392300" y="4482"/>
            <a:ext cx="5799700" cy="5677438"/>
          </a:xfrm>
          <a:prstGeom prst="rect">
            <a:avLst/>
          </a:prstGeom>
          <a:solidFill>
            <a:schemeClr val="lt1"/>
          </a:solidFill>
          <a:ln>
            <a:noFill/>
          </a:ln>
        </p:spPr>
      </p:pic>
      <p:pic>
        <p:nvPicPr>
          <p:cNvPr descr="Badge Question Mark with solid fill" id="1332" name="Google Shape;1332;p11"/>
          <p:cNvPicPr preferRelativeResize="0"/>
          <p:nvPr/>
        </p:nvPicPr>
        <p:blipFill rotWithShape="1">
          <a:blip r:embed="rId4">
            <a:alphaModFix/>
          </a:blip>
          <a:srcRect b="0" l="0" r="0" t="0"/>
          <a:stretch/>
        </p:blipFill>
        <p:spPr>
          <a:xfrm>
            <a:off x="6388386" y="-75522"/>
            <a:ext cx="914400" cy="9144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7" name="Shape 1337"/>
        <p:cNvGrpSpPr/>
        <p:nvPr/>
      </p:nvGrpSpPr>
      <p:grpSpPr>
        <a:xfrm>
          <a:off x="0" y="0"/>
          <a:ext cx="0" cy="0"/>
          <a:chOff x="0" y="0"/>
          <a:chExt cx="0" cy="0"/>
        </a:xfrm>
      </p:grpSpPr>
      <p:pic>
        <p:nvPicPr>
          <p:cNvPr descr="A picture containing indoor, area, several&#10;&#10;Description automatically generated" id="1338" name="Google Shape;1338;p12"/>
          <p:cNvPicPr preferRelativeResize="0"/>
          <p:nvPr>
            <p:ph idx="3" type="pic"/>
          </p:nvPr>
        </p:nvPicPr>
        <p:blipFill rotWithShape="1">
          <a:blip r:embed="rId3">
            <a:alphaModFix/>
          </a:blip>
          <a:srcRect b="0" l="21277" r="21276" t="0"/>
          <a:stretch/>
        </p:blipFill>
        <p:spPr>
          <a:xfrm>
            <a:off x="6392300" y="-1266"/>
            <a:ext cx="5799700" cy="5677438"/>
          </a:xfrm>
          <a:prstGeom prst="rect">
            <a:avLst/>
          </a:prstGeom>
          <a:solidFill>
            <a:schemeClr val="lt1"/>
          </a:solidFill>
          <a:ln>
            <a:noFill/>
          </a:ln>
        </p:spPr>
      </p:pic>
      <p:sp>
        <p:nvSpPr>
          <p:cNvPr id="1339" name="Google Shape;1339;p12"/>
          <p:cNvSpPr txBox="1"/>
          <p:nvPr>
            <p:ph idx="1" type="body"/>
          </p:nvPr>
        </p:nvSpPr>
        <p:spPr>
          <a:xfrm>
            <a:off x="538531" y="982385"/>
            <a:ext cx="5529694" cy="5780191"/>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2200"/>
              <a:buNone/>
            </a:pPr>
            <a:r>
              <a:rPr b="0" i="0" lang="es-ES" sz="2200" u="none" strike="noStrike"/>
              <a:t>Su objetivo es </a:t>
            </a:r>
            <a:r>
              <a:rPr b="1" i="0" lang="es-ES" sz="2200" u="none" strike="noStrike"/>
              <a:t>evitar o minimizar los daños </a:t>
            </a:r>
            <a:r>
              <a:rPr b="0" i="0" lang="es-ES" sz="2200" u="none" strike="noStrike"/>
              <a:t>así como </a:t>
            </a:r>
            <a:r>
              <a:rPr b="1" i="0" lang="es-ES" sz="2200" u="none" strike="noStrike"/>
              <a:t>proporcionar orientación </a:t>
            </a:r>
            <a:r>
              <a:rPr b="0" i="0" lang="es-ES" sz="2200" u="none" strike="noStrike"/>
              <a:t>sobre asuntos críticos, como el personal, la seguridad, los recursos y las comunicaciones, de modo que puedan actuarse eficazmente durante la crisis.</a:t>
            </a:r>
            <a:endParaRPr/>
          </a:p>
          <a:p>
            <a:pPr indent="0" lvl="0" marL="0" rtl="0" algn="l">
              <a:lnSpc>
                <a:spcPct val="90000"/>
              </a:lnSpc>
              <a:spcBef>
                <a:spcPts val="1000"/>
              </a:spcBef>
              <a:spcAft>
                <a:spcPts val="0"/>
              </a:spcAft>
              <a:buClr>
                <a:schemeClr val="lt1"/>
              </a:buClr>
              <a:buSzPts val="2200"/>
              <a:buNone/>
            </a:pPr>
            <a:r>
              <a:t/>
            </a:r>
            <a:endParaRPr b="0" i="0" sz="2200" u="none" strike="noStrike"/>
          </a:p>
          <a:p>
            <a:pPr indent="0" lvl="0" marL="0" rtl="0" algn="l">
              <a:lnSpc>
                <a:spcPct val="90000"/>
              </a:lnSpc>
              <a:spcBef>
                <a:spcPts val="1000"/>
              </a:spcBef>
              <a:spcAft>
                <a:spcPts val="0"/>
              </a:spcAft>
              <a:buClr>
                <a:schemeClr val="lt1"/>
              </a:buClr>
              <a:buSzPts val="2200"/>
              <a:buNone/>
            </a:pPr>
            <a:r>
              <a:rPr b="1" lang="es-ES" sz="2200"/>
              <a:t>Ayuda a mitigar pérdidas y daños. La respuesta es sencilla. Planificación salva. </a:t>
            </a:r>
            <a:r>
              <a:rPr lang="es-ES" sz="2200"/>
              <a:t>En el contexto de la gestión de emergencias o crisis. Cuanto mejor preparada esté una región para una catástrofe, menos recursos, tiempo, dinero y energía necesitará dedicar a la recuperación. </a:t>
            </a:r>
            <a:r>
              <a:rPr b="1" lang="es-ES" sz="2200"/>
              <a:t>Los PMC mitigan la pérdida de recursos</a:t>
            </a:r>
            <a:r>
              <a:rPr lang="es-ES" sz="2200"/>
              <a:t> y personas </a:t>
            </a:r>
            <a:r>
              <a:rPr b="1" lang="es-ES" sz="2200"/>
              <a:t>innecesarios</a:t>
            </a:r>
            <a:r>
              <a:rPr lang="es-ES" sz="2200"/>
              <a:t> , los daños a la reputación, las lesiones, el dinero perdido, los daños a las infraestructuras, los problemas de salud... y la lista continúa.</a:t>
            </a:r>
            <a:endParaRPr/>
          </a:p>
          <a:p>
            <a:pPr indent="0" lvl="0" marL="0" rtl="0" algn="l">
              <a:lnSpc>
                <a:spcPct val="90000"/>
              </a:lnSpc>
              <a:spcBef>
                <a:spcPts val="1000"/>
              </a:spcBef>
              <a:spcAft>
                <a:spcPts val="0"/>
              </a:spcAft>
              <a:buClr>
                <a:schemeClr val="lt1"/>
              </a:buClr>
              <a:buSzPts val="2200"/>
              <a:buNone/>
            </a:pPr>
            <a:r>
              <a:t/>
            </a:r>
            <a:endParaRPr sz="2200"/>
          </a:p>
        </p:txBody>
      </p:sp>
      <p:sp>
        <p:nvSpPr>
          <p:cNvPr id="1340" name="Google Shape;1340;p12"/>
          <p:cNvSpPr txBox="1"/>
          <p:nvPr>
            <p:ph idx="2" type="body"/>
          </p:nvPr>
        </p:nvSpPr>
        <p:spPr>
          <a:xfrm>
            <a:off x="242046" y="67986"/>
            <a:ext cx="6146339" cy="770891"/>
          </a:xfrm>
          <a:prstGeom prst="rect">
            <a:avLst/>
          </a:prstGeom>
          <a:solidFill>
            <a:schemeClr val="accent2"/>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2400"/>
              <a:buNone/>
            </a:pPr>
            <a:r>
              <a:rPr lang="es-ES" sz="2400"/>
              <a:t>Las regiones turísticas necesitan un plan de gestión de crisis</a:t>
            </a:r>
            <a:endParaRPr/>
          </a:p>
        </p:txBody>
      </p:sp>
      <p:pic>
        <p:nvPicPr>
          <p:cNvPr descr="Badge Question Mark with solid fill" id="1341" name="Google Shape;1341;p12"/>
          <p:cNvPicPr preferRelativeResize="0"/>
          <p:nvPr/>
        </p:nvPicPr>
        <p:blipFill rotWithShape="1">
          <a:blip r:embed="rId4">
            <a:alphaModFix/>
          </a:blip>
          <a:srcRect b="0" l="0" r="0" t="0"/>
          <a:stretch/>
        </p:blipFill>
        <p:spPr>
          <a:xfrm>
            <a:off x="6388386" y="-75522"/>
            <a:ext cx="914400" cy="9144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6" name="Shape 1346"/>
        <p:cNvGrpSpPr/>
        <p:nvPr/>
      </p:nvGrpSpPr>
      <p:grpSpPr>
        <a:xfrm>
          <a:off x="0" y="0"/>
          <a:ext cx="0" cy="0"/>
          <a:chOff x="0" y="0"/>
          <a:chExt cx="0" cy="0"/>
        </a:xfrm>
      </p:grpSpPr>
      <p:pic>
        <p:nvPicPr>
          <p:cNvPr descr="A picture containing indoor, area, several&#10;&#10;Description automatically generated" id="1347" name="Google Shape;1347;p13"/>
          <p:cNvPicPr preferRelativeResize="0"/>
          <p:nvPr>
            <p:ph idx="3" type="pic"/>
          </p:nvPr>
        </p:nvPicPr>
        <p:blipFill rotWithShape="1">
          <a:blip r:embed="rId3">
            <a:alphaModFix/>
          </a:blip>
          <a:srcRect b="0" l="21277" r="21276" t="0"/>
          <a:stretch/>
        </p:blipFill>
        <p:spPr>
          <a:xfrm>
            <a:off x="6392300" y="-1266"/>
            <a:ext cx="5799700" cy="5677438"/>
          </a:xfrm>
          <a:prstGeom prst="rect">
            <a:avLst/>
          </a:prstGeom>
          <a:solidFill>
            <a:schemeClr val="lt1"/>
          </a:solidFill>
          <a:ln>
            <a:noFill/>
          </a:ln>
        </p:spPr>
      </p:pic>
      <p:sp>
        <p:nvSpPr>
          <p:cNvPr id="1348" name="Google Shape;1348;p13"/>
          <p:cNvSpPr txBox="1"/>
          <p:nvPr>
            <p:ph idx="1" type="body"/>
          </p:nvPr>
        </p:nvSpPr>
        <p:spPr>
          <a:xfrm>
            <a:off x="735965" y="1116856"/>
            <a:ext cx="5226738" cy="483453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2200"/>
              <a:buNone/>
            </a:pPr>
            <a:r>
              <a:rPr b="1" lang="es-ES" sz="2100"/>
              <a:t>Tranquilidad. </a:t>
            </a:r>
            <a:r>
              <a:rPr lang="es-ES" sz="2100"/>
              <a:t> </a:t>
            </a:r>
            <a:r>
              <a:rPr b="1" lang="es-ES" sz="2100"/>
              <a:t>Da tranquilidad a las partes interesadas y a las regiones</a:t>
            </a:r>
            <a:r>
              <a:rPr lang="es-ES" sz="2100"/>
              <a:t>, descubre riesgos, proporciona sensación de seguridad y protección, mantiene la reputación, acelera la respuesta y la recuperación, y podría garantizar el cumplimiento y la eficiencia. Estos resultados positivos se trasladan a los visitantes y turistas.</a:t>
            </a:r>
            <a:endParaRPr sz="2300"/>
          </a:p>
          <a:p>
            <a:pPr indent="0" lvl="0" marL="0" rtl="0" algn="l">
              <a:lnSpc>
                <a:spcPct val="90000"/>
              </a:lnSpc>
              <a:spcBef>
                <a:spcPts val="1000"/>
              </a:spcBef>
              <a:spcAft>
                <a:spcPts val="0"/>
              </a:spcAft>
              <a:buClr>
                <a:schemeClr val="lt1"/>
              </a:buClr>
              <a:buSzPts val="2200"/>
              <a:buNone/>
            </a:pPr>
            <a:r>
              <a:rPr lang="es-ES" sz="2100"/>
              <a:t>No todas las regiones disponen de un plan de crisis suficiente. Dada su importancia, es imperativo acertar con el CMP y la planificación de la gestión de crisis. Como cada región es diferente, no es tarea fácil. No cabe duda de que incluso regiones similares tendrán un CMP a menudo muy diferente.</a:t>
            </a:r>
            <a:endParaRPr sz="2300"/>
          </a:p>
          <a:p>
            <a:pPr indent="0" lvl="0" marL="0" rtl="0" algn="l">
              <a:lnSpc>
                <a:spcPct val="90000"/>
              </a:lnSpc>
              <a:spcBef>
                <a:spcPts val="1000"/>
              </a:spcBef>
              <a:spcAft>
                <a:spcPts val="0"/>
              </a:spcAft>
              <a:buClr>
                <a:schemeClr val="lt1"/>
              </a:buClr>
              <a:buSzPts val="2200"/>
              <a:buNone/>
            </a:pPr>
            <a:r>
              <a:rPr lang="es-ES" sz="2100"/>
              <a:t>Esta sección mostrará cómo crear un Plan de Gestión de Crisis</a:t>
            </a:r>
            <a:endParaRPr sz="2300"/>
          </a:p>
        </p:txBody>
      </p:sp>
      <p:sp>
        <p:nvSpPr>
          <p:cNvPr id="1349" name="Google Shape;1349;p13"/>
          <p:cNvSpPr txBox="1"/>
          <p:nvPr>
            <p:ph idx="2" type="body"/>
          </p:nvPr>
        </p:nvSpPr>
        <p:spPr>
          <a:xfrm>
            <a:off x="242046" y="67986"/>
            <a:ext cx="6146339" cy="770891"/>
          </a:xfrm>
          <a:prstGeom prst="rect">
            <a:avLst/>
          </a:prstGeom>
          <a:solidFill>
            <a:schemeClr val="accent2"/>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2400"/>
              <a:buNone/>
            </a:pPr>
            <a:r>
              <a:rPr lang="es-ES" sz="2400"/>
              <a:t>Las regiones turísticas necesitan un plan de gestión de crisis</a:t>
            </a:r>
            <a:endParaRPr/>
          </a:p>
        </p:txBody>
      </p:sp>
      <p:pic>
        <p:nvPicPr>
          <p:cNvPr descr="Badge Question Mark with solid fill" id="1350" name="Google Shape;1350;p13"/>
          <p:cNvPicPr preferRelativeResize="0"/>
          <p:nvPr/>
        </p:nvPicPr>
        <p:blipFill rotWithShape="1">
          <a:blip r:embed="rId4">
            <a:alphaModFix/>
          </a:blip>
          <a:srcRect b="0" l="0" r="0" t="0"/>
          <a:stretch/>
        </p:blipFill>
        <p:spPr>
          <a:xfrm>
            <a:off x="6388386" y="-75522"/>
            <a:ext cx="914400" cy="9144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4" name="Shape 1354"/>
        <p:cNvGrpSpPr/>
        <p:nvPr/>
      </p:nvGrpSpPr>
      <p:grpSpPr>
        <a:xfrm>
          <a:off x="0" y="0"/>
          <a:ext cx="0" cy="0"/>
          <a:chOff x="0" y="0"/>
          <a:chExt cx="0" cy="0"/>
        </a:xfrm>
      </p:grpSpPr>
      <p:sp>
        <p:nvSpPr>
          <p:cNvPr id="1355" name="Google Shape;1355;p14"/>
          <p:cNvSpPr/>
          <p:nvPr/>
        </p:nvSpPr>
        <p:spPr>
          <a:xfrm>
            <a:off x="257175" y="2270925"/>
            <a:ext cx="5461602" cy="4434675"/>
          </a:xfrm>
          <a:prstGeom prst="rect">
            <a:avLst/>
          </a:prstGeom>
          <a:solidFill>
            <a:schemeClr val="accent1"/>
          </a:solidFill>
          <a:ln cap="flat" cmpd="sng" w="12700">
            <a:solidFill>
              <a:srgbClr val="054F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356" name="Google Shape;1356;p14"/>
          <p:cNvSpPr txBox="1"/>
          <p:nvPr>
            <p:ph idx="1" type="body"/>
          </p:nvPr>
        </p:nvSpPr>
        <p:spPr>
          <a:xfrm>
            <a:off x="-119135" y="182284"/>
            <a:ext cx="5957047" cy="1095269"/>
          </a:xfrm>
          <a:prstGeom prst="rect">
            <a:avLst/>
          </a:prstGeom>
          <a:noFill/>
          <a:ln>
            <a:noFill/>
          </a:ln>
        </p:spPr>
        <p:txBody>
          <a:bodyPr anchorCtr="0" anchor="ctr" bIns="45700" lIns="91425" spcFirstLastPara="1" rIns="91425" wrap="square" tIns="45700">
            <a:normAutofit fontScale="92500" lnSpcReduction="10000"/>
          </a:bodyPr>
          <a:lstStyle/>
          <a:p>
            <a:pPr indent="0" lvl="0" marL="0" rtl="0" algn="ctr">
              <a:lnSpc>
                <a:spcPct val="90000"/>
              </a:lnSpc>
              <a:spcBef>
                <a:spcPts val="0"/>
              </a:spcBef>
              <a:spcAft>
                <a:spcPts val="0"/>
              </a:spcAft>
              <a:buClr>
                <a:srgbClr val="F27954"/>
              </a:buClr>
              <a:buSzPct val="100000"/>
              <a:buNone/>
            </a:pPr>
            <a:r>
              <a:rPr lang="es-ES">
                <a:solidFill>
                  <a:srgbClr val="F27954"/>
                </a:solidFill>
              </a:rPr>
              <a:t>El CMP es un </a:t>
            </a:r>
            <a:endParaRPr/>
          </a:p>
          <a:p>
            <a:pPr indent="0" lvl="0" marL="0" rtl="0" algn="ctr">
              <a:lnSpc>
                <a:spcPct val="90000"/>
              </a:lnSpc>
              <a:spcBef>
                <a:spcPts val="1000"/>
              </a:spcBef>
              <a:spcAft>
                <a:spcPts val="0"/>
              </a:spcAft>
              <a:buClr>
                <a:srgbClr val="F27954"/>
              </a:buClr>
              <a:buSzPct val="100000"/>
              <a:buNone/>
            </a:pPr>
            <a:r>
              <a:rPr lang="es-ES">
                <a:solidFill>
                  <a:srgbClr val="F27954"/>
                </a:solidFill>
              </a:rPr>
              <a:t>Ventaja competitiva</a:t>
            </a:r>
            <a:endParaRPr/>
          </a:p>
        </p:txBody>
      </p:sp>
      <p:sp>
        <p:nvSpPr>
          <p:cNvPr id="1357" name="Google Shape;1357;p14"/>
          <p:cNvSpPr txBox="1"/>
          <p:nvPr>
            <p:ph idx="3" type="body"/>
          </p:nvPr>
        </p:nvSpPr>
        <p:spPr>
          <a:xfrm>
            <a:off x="322908" y="1175656"/>
            <a:ext cx="5395869" cy="550006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2000"/>
              <a:buNone/>
            </a:pPr>
            <a:r>
              <a:t/>
            </a:r>
            <a:endParaRPr sz="2000">
              <a:solidFill>
                <a:srgbClr val="4D4D4D"/>
              </a:solidFill>
            </a:endParaRPr>
          </a:p>
          <a:p>
            <a:pPr indent="0" lvl="0" marL="0" rtl="0" algn="l">
              <a:lnSpc>
                <a:spcPct val="100000"/>
              </a:lnSpc>
              <a:spcBef>
                <a:spcPts val="0"/>
              </a:spcBef>
              <a:spcAft>
                <a:spcPts val="0"/>
              </a:spcAft>
              <a:buClr>
                <a:srgbClr val="4D4D4D"/>
              </a:buClr>
              <a:buSzPts val="2000"/>
              <a:buNone/>
            </a:pPr>
            <a:r>
              <a:rPr lang="es-ES" sz="2000">
                <a:solidFill>
                  <a:srgbClr val="4D4D4D"/>
                </a:solidFill>
              </a:rPr>
              <a:t>Una buena gestión de crisis es una ventaja competitiva. </a:t>
            </a:r>
            <a:endParaRPr/>
          </a:p>
          <a:p>
            <a:pPr indent="0" lvl="0" marL="0" rtl="0" algn="l">
              <a:lnSpc>
                <a:spcPct val="100000"/>
              </a:lnSpc>
              <a:spcBef>
                <a:spcPts val="0"/>
              </a:spcBef>
              <a:spcAft>
                <a:spcPts val="0"/>
              </a:spcAft>
              <a:buClr>
                <a:schemeClr val="lt1"/>
              </a:buClr>
              <a:buSzPts val="2000"/>
              <a:buNone/>
            </a:pPr>
            <a:r>
              <a:t/>
            </a:r>
            <a:endParaRPr sz="2000">
              <a:solidFill>
                <a:srgbClr val="4D4D4D"/>
              </a:solidFill>
            </a:endParaRPr>
          </a:p>
          <a:p>
            <a:pPr indent="0" lvl="0" marL="0" rtl="0" algn="l">
              <a:lnSpc>
                <a:spcPct val="100000"/>
              </a:lnSpc>
              <a:spcBef>
                <a:spcPts val="0"/>
              </a:spcBef>
              <a:spcAft>
                <a:spcPts val="0"/>
              </a:spcAft>
              <a:buClr>
                <a:schemeClr val="lt1"/>
              </a:buClr>
              <a:buSzPts val="2000"/>
              <a:buNone/>
            </a:pPr>
            <a:r>
              <a:rPr lang="es-ES" sz="1900"/>
              <a:t>Por ejemplo, el </a:t>
            </a:r>
            <a:r>
              <a:rPr lang="es-ES" sz="1900" u="sng">
                <a:solidFill>
                  <a:schemeClr val="hlink"/>
                </a:solidFill>
                <a:hlinkClick r:id="rId3"/>
              </a:rPr>
              <a:t>Sistema de Mando de Incidentes</a:t>
            </a:r>
            <a:r>
              <a:rPr lang="es-ES" sz="1900"/>
              <a:t> , que se originó como una estructura para agilizar la coordinación de los distintos organismos que luchaban contra los incendios forestales de California, se está adoptando cada vez más porque permite respuestas más rápidas y eficaces. </a:t>
            </a:r>
            <a:endParaRPr sz="2300"/>
          </a:p>
          <a:p>
            <a:pPr indent="0" lvl="0" marL="0" rtl="0" algn="l">
              <a:lnSpc>
                <a:spcPct val="100000"/>
              </a:lnSpc>
              <a:spcBef>
                <a:spcPts val="0"/>
              </a:spcBef>
              <a:spcAft>
                <a:spcPts val="0"/>
              </a:spcAft>
              <a:buClr>
                <a:schemeClr val="lt1"/>
              </a:buClr>
              <a:buSzPts val="2000"/>
              <a:buNone/>
            </a:pPr>
            <a:r>
              <a:t/>
            </a:r>
            <a:endParaRPr sz="1900"/>
          </a:p>
          <a:p>
            <a:pPr indent="0" lvl="0" marL="0" rtl="0" algn="l">
              <a:lnSpc>
                <a:spcPct val="100000"/>
              </a:lnSpc>
              <a:spcBef>
                <a:spcPts val="0"/>
              </a:spcBef>
              <a:spcAft>
                <a:spcPts val="0"/>
              </a:spcAft>
              <a:buClr>
                <a:schemeClr val="lt1"/>
              </a:buClr>
              <a:buSzPts val="2000"/>
              <a:buNone/>
            </a:pPr>
            <a:r>
              <a:rPr lang="es-ES" sz="1900"/>
              <a:t>El sector privado ha mejorado la </a:t>
            </a:r>
            <a:r>
              <a:rPr lang="es-ES" sz="1900" u="sng">
                <a:solidFill>
                  <a:schemeClr val="hlink"/>
                </a:solidFill>
                <a:hlinkClick r:id="rId4"/>
              </a:rPr>
              <a:t>eficacia del Sistema de Mando de Incidentes</a:t>
            </a:r>
            <a:r>
              <a:rPr lang="es-ES" sz="1900"/>
              <a:t> con la tecnología, incorporando funciones como informes sobre el estado de los incidentes en tiempo real, organigramas dinámicos, pistas de auditoría de las respuestas y generación de formularios. </a:t>
            </a:r>
            <a:endParaRPr sz="2300"/>
          </a:p>
        </p:txBody>
      </p:sp>
      <p:pic>
        <p:nvPicPr>
          <p:cNvPr descr="A picture containing tree&#10;&#10;Description automatically generated" id="1358" name="Google Shape;1358;p14"/>
          <p:cNvPicPr preferRelativeResize="0"/>
          <p:nvPr>
            <p:ph idx="2" type="pic"/>
          </p:nvPr>
        </p:nvPicPr>
        <p:blipFill rotWithShape="1">
          <a:blip r:embed="rId5">
            <a:alphaModFix/>
          </a:blip>
          <a:srcRect b="0" l="17571" r="17570" t="0"/>
          <a:stretch/>
        </p:blipFill>
        <p:spPr>
          <a:xfrm>
            <a:off x="5957047" y="0"/>
            <a:ext cx="5395869" cy="685800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2" name="Shape 1362"/>
        <p:cNvGrpSpPr/>
        <p:nvPr/>
      </p:nvGrpSpPr>
      <p:grpSpPr>
        <a:xfrm>
          <a:off x="0" y="0"/>
          <a:ext cx="0" cy="0"/>
          <a:chOff x="0" y="0"/>
          <a:chExt cx="0" cy="0"/>
        </a:xfrm>
      </p:grpSpPr>
      <p:sp>
        <p:nvSpPr>
          <p:cNvPr id="1363" name="Google Shape;1363;p15"/>
          <p:cNvSpPr txBox="1"/>
          <p:nvPr>
            <p:ph idx="1" type="body"/>
          </p:nvPr>
        </p:nvSpPr>
        <p:spPr>
          <a:xfrm>
            <a:off x="491900" y="1053925"/>
            <a:ext cx="8937900" cy="4406700"/>
          </a:xfrm>
          <a:prstGeom prst="rect">
            <a:avLst/>
          </a:prstGeom>
          <a:noFill/>
          <a:ln>
            <a:noFill/>
          </a:ln>
        </p:spPr>
        <p:txBody>
          <a:bodyPr anchorCtr="0" anchor="t" bIns="45700" lIns="91425" spcFirstLastPara="1" rIns="91425" wrap="square" tIns="45700">
            <a:normAutofit fontScale="85000" lnSpcReduction="20000"/>
          </a:bodyPr>
          <a:lstStyle/>
          <a:p>
            <a:pPr indent="0" lvl="0" marL="0" rtl="0" algn="l">
              <a:lnSpc>
                <a:spcPct val="100000"/>
              </a:lnSpc>
              <a:spcBef>
                <a:spcPts val="0"/>
              </a:spcBef>
              <a:spcAft>
                <a:spcPts val="0"/>
              </a:spcAft>
              <a:buClr>
                <a:schemeClr val="lt1"/>
              </a:buClr>
              <a:buSzPct val="100000"/>
              <a:buNone/>
            </a:pPr>
            <a:r>
              <a:rPr b="1" i="0" lang="es-ES" sz="2600"/>
              <a:t>Un estudio indica cómo mejorar la experiencia del turista con la seguridad </a:t>
            </a:r>
            <a:endParaRPr b="1" i="0" sz="2600"/>
          </a:p>
          <a:p>
            <a:pPr indent="0" lvl="0" marL="0" rtl="0" algn="l">
              <a:lnSpc>
                <a:spcPct val="100000"/>
              </a:lnSpc>
              <a:spcBef>
                <a:spcPts val="0"/>
              </a:spcBef>
              <a:spcAft>
                <a:spcPts val="0"/>
              </a:spcAft>
              <a:buClr>
                <a:schemeClr val="lt1"/>
              </a:buClr>
              <a:buSzPct val="100000"/>
              <a:buNone/>
            </a:pPr>
            <a:r>
              <a:rPr b="1" i="0" lang="es-ES" sz="2600"/>
              <a:t>del destino</a:t>
            </a:r>
            <a:endParaRPr/>
          </a:p>
          <a:p>
            <a:pPr indent="0" lvl="0" marL="0" rtl="0" algn="l">
              <a:lnSpc>
                <a:spcPct val="100000"/>
              </a:lnSpc>
              <a:spcBef>
                <a:spcPts val="0"/>
              </a:spcBef>
              <a:spcAft>
                <a:spcPts val="0"/>
              </a:spcAft>
              <a:buClr>
                <a:schemeClr val="lt1"/>
              </a:buClr>
              <a:buSzPct val="100000"/>
              <a:buNone/>
            </a:pPr>
            <a:r>
              <a:t/>
            </a:r>
            <a:endParaRPr b="1" sz="2600"/>
          </a:p>
          <a:p>
            <a:pPr indent="0" lvl="0" marL="0" rtl="0" algn="l">
              <a:lnSpc>
                <a:spcPct val="100000"/>
              </a:lnSpc>
              <a:spcBef>
                <a:spcPts val="0"/>
              </a:spcBef>
              <a:spcAft>
                <a:spcPts val="0"/>
              </a:spcAft>
              <a:buClr>
                <a:schemeClr val="lt1"/>
              </a:buClr>
              <a:buSzPct val="100000"/>
              <a:buNone/>
            </a:pPr>
            <a:r>
              <a:rPr b="0" i="0" lang="es-ES">
                <a:latin typeface="Arial"/>
                <a:ea typeface="Arial"/>
                <a:cs typeface="Arial"/>
                <a:sym typeface="Arial"/>
              </a:rPr>
              <a:t>Los turistas tienden a recordar las características o actividades de seguridad más destacadas de un destino</a:t>
            </a:r>
            <a:r>
              <a:rPr b="0" i="0" lang="es-ES" u="sng" strike="noStrike">
                <a:solidFill>
                  <a:schemeClr val="hlink"/>
                </a:solidFill>
                <a:latin typeface="Arial"/>
                <a:ea typeface="Arial"/>
                <a:cs typeface="Arial"/>
                <a:sym typeface="Arial"/>
                <a:hlinkClick r:id="rId3"/>
              </a:rPr>
              <a:t>(Yu et al., 2021</a:t>
            </a:r>
            <a:r>
              <a:rPr b="0" i="0" lang="es-ES">
                <a:latin typeface="Arial"/>
                <a:ea typeface="Arial"/>
                <a:cs typeface="Arial"/>
                <a:sym typeface="Arial"/>
              </a:rPr>
              <a:t>). Cuando la seguridad del destino es mejor de lo esperado, es más probable que los turistas vuelvan a visitarlo, compartan la experiencia con posibles turistas y recomienden el destino a otras personas</a:t>
            </a:r>
            <a:r>
              <a:rPr b="0" i="0" lang="es-ES" u="sng" strike="noStrike">
                <a:solidFill>
                  <a:schemeClr val="hlink"/>
                </a:solidFill>
                <a:latin typeface="Arial"/>
                <a:ea typeface="Arial"/>
                <a:cs typeface="Arial"/>
                <a:sym typeface="Arial"/>
                <a:hlinkClick r:id="rId4"/>
              </a:rPr>
              <a:t>(Zhang, Wu, &amp; Buhalis, 2018</a:t>
            </a:r>
            <a:r>
              <a:rPr b="0" i="0" lang="es-ES">
                <a:latin typeface="Arial"/>
                <a:ea typeface="Arial"/>
                <a:cs typeface="Arial"/>
                <a:sym typeface="Arial"/>
              </a:rPr>
              <a:t>). </a:t>
            </a:r>
            <a:endParaRPr/>
          </a:p>
          <a:p>
            <a:pPr indent="0" lvl="0" marL="0" rtl="0" algn="l">
              <a:lnSpc>
                <a:spcPct val="100000"/>
              </a:lnSpc>
              <a:spcBef>
                <a:spcPts val="0"/>
              </a:spcBef>
              <a:spcAft>
                <a:spcPts val="0"/>
              </a:spcAft>
              <a:buClr>
                <a:schemeClr val="lt1"/>
              </a:buClr>
              <a:buSzPct val="100000"/>
              <a:buNone/>
            </a:pPr>
            <a:r>
              <a:t/>
            </a:r>
            <a:endParaRPr>
              <a:latin typeface="Arial"/>
              <a:ea typeface="Arial"/>
              <a:cs typeface="Arial"/>
              <a:sym typeface="Arial"/>
            </a:endParaRPr>
          </a:p>
          <a:p>
            <a:pPr indent="0" lvl="0" marL="0" rtl="0" algn="l">
              <a:lnSpc>
                <a:spcPct val="100000"/>
              </a:lnSpc>
              <a:spcBef>
                <a:spcPts val="0"/>
              </a:spcBef>
              <a:spcAft>
                <a:spcPts val="0"/>
              </a:spcAft>
              <a:buClr>
                <a:schemeClr val="lt1"/>
              </a:buClr>
              <a:buSzPct val="100000"/>
              <a:buNone/>
            </a:pPr>
            <a:r>
              <a:rPr lang="es-ES">
                <a:latin typeface="Arial"/>
                <a:ea typeface="Arial"/>
                <a:cs typeface="Arial"/>
                <a:sym typeface="Arial"/>
              </a:rPr>
              <a:t>También afirma que, para mejorar las experiencias de los turistas con la seguridad en el destino, se pueden proporcionar a los turistas, una vez que lleguen al destino, folletos o aplicaciones para móviles que incluyan leyes y normativas locales, servicios médicos, contactos policiales, información importante sobre transporte (por ejemplo, horarios de autobuses/trenes), instrucciones de conducción y tabúes culturales locales. </a:t>
            </a:r>
            <a:endParaRPr/>
          </a:p>
          <a:p>
            <a:pPr indent="0" lvl="0" marL="0" rtl="0" algn="l">
              <a:lnSpc>
                <a:spcPct val="100000"/>
              </a:lnSpc>
              <a:spcBef>
                <a:spcPts val="0"/>
              </a:spcBef>
              <a:spcAft>
                <a:spcPts val="0"/>
              </a:spcAft>
              <a:buClr>
                <a:schemeClr val="lt1"/>
              </a:buClr>
              <a:buSzPct val="100000"/>
              <a:buNone/>
            </a:pPr>
            <a:r>
              <a:t/>
            </a:r>
            <a:endParaRPr b="0" i="0">
              <a:latin typeface="Arial"/>
              <a:ea typeface="Arial"/>
              <a:cs typeface="Arial"/>
              <a:sym typeface="Arial"/>
            </a:endParaRPr>
          </a:p>
          <a:p>
            <a:pPr indent="0" lvl="0" marL="0" rtl="0" algn="l">
              <a:lnSpc>
                <a:spcPct val="100000"/>
              </a:lnSpc>
              <a:spcBef>
                <a:spcPts val="0"/>
              </a:spcBef>
              <a:spcAft>
                <a:spcPts val="0"/>
              </a:spcAft>
              <a:buClr>
                <a:schemeClr val="lt1"/>
              </a:buClr>
              <a:buSzPct val="100000"/>
              <a:buNone/>
            </a:pPr>
            <a:r>
              <a:t/>
            </a:r>
            <a:endParaRPr/>
          </a:p>
        </p:txBody>
      </p:sp>
      <p:grpSp>
        <p:nvGrpSpPr>
          <p:cNvPr id="1364" name="Google Shape;1364;p15"/>
          <p:cNvGrpSpPr/>
          <p:nvPr/>
        </p:nvGrpSpPr>
        <p:grpSpPr>
          <a:xfrm>
            <a:off x="9945283" y="1255566"/>
            <a:ext cx="1866204" cy="1526432"/>
            <a:chOff x="7903196" y="4237101"/>
            <a:chExt cx="1261886" cy="1055032"/>
          </a:xfrm>
        </p:grpSpPr>
        <p:sp>
          <p:nvSpPr>
            <p:cNvPr id="1365" name="Google Shape;1365;p15"/>
            <p:cNvSpPr/>
            <p:nvPr/>
          </p:nvSpPr>
          <p:spPr>
            <a:xfrm>
              <a:off x="8778292" y="5010683"/>
              <a:ext cx="228" cy="2971"/>
            </a:xfrm>
            <a:custGeom>
              <a:rect b="b" l="l" r="r" t="t"/>
              <a:pathLst>
                <a:path extrusionOk="0" h="2971" w="228">
                  <a:moveTo>
                    <a:pt x="229" y="0"/>
                  </a:moveTo>
                  <a:cubicBezTo>
                    <a:pt x="229" y="915"/>
                    <a:pt x="0" y="2058"/>
                    <a:pt x="0" y="2972"/>
                  </a:cubicBezTo>
                  <a:cubicBezTo>
                    <a:pt x="229" y="2058"/>
                    <a:pt x="229" y="1143"/>
                    <a:pt x="229"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66" name="Google Shape;1366;p15"/>
            <p:cNvSpPr/>
            <p:nvPr/>
          </p:nvSpPr>
          <p:spPr>
            <a:xfrm>
              <a:off x="8686623" y="5046573"/>
              <a:ext cx="2971" cy="36804"/>
            </a:xfrm>
            <a:custGeom>
              <a:rect b="b" l="l" r="r" t="t"/>
              <a:pathLst>
                <a:path extrusionOk="0" h="36804" w="2971">
                  <a:moveTo>
                    <a:pt x="2971" y="36804"/>
                  </a:moveTo>
                  <a:cubicBezTo>
                    <a:pt x="1828" y="24460"/>
                    <a:pt x="914" y="12115"/>
                    <a:pt x="0" y="0"/>
                  </a:cubicBezTo>
                  <a:cubicBezTo>
                    <a:pt x="914" y="12115"/>
                    <a:pt x="1828" y="24460"/>
                    <a:pt x="2971" y="3680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67" name="Google Shape;1367;p15"/>
            <p:cNvSpPr/>
            <p:nvPr/>
          </p:nvSpPr>
          <p:spPr>
            <a:xfrm>
              <a:off x="8779435" y="5000625"/>
              <a:ext cx="228" cy="1600"/>
            </a:xfrm>
            <a:custGeom>
              <a:rect b="b" l="l" r="r" t="t"/>
              <a:pathLst>
                <a:path extrusionOk="0" h="1600" w="228">
                  <a:moveTo>
                    <a:pt x="229" y="0"/>
                  </a:moveTo>
                  <a:cubicBezTo>
                    <a:pt x="229" y="457"/>
                    <a:pt x="0" y="1143"/>
                    <a:pt x="0" y="1600"/>
                  </a:cubicBezTo>
                  <a:cubicBezTo>
                    <a:pt x="229" y="1143"/>
                    <a:pt x="229" y="686"/>
                    <a:pt x="229"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68" name="Google Shape;1368;p15"/>
            <p:cNvSpPr/>
            <p:nvPr/>
          </p:nvSpPr>
          <p:spPr>
            <a:xfrm>
              <a:off x="8683194" y="5004054"/>
              <a:ext cx="2514" cy="31775"/>
            </a:xfrm>
            <a:custGeom>
              <a:rect b="b" l="l" r="r" t="t"/>
              <a:pathLst>
                <a:path extrusionOk="0" h="31775" w="2514">
                  <a:moveTo>
                    <a:pt x="2514" y="31775"/>
                  </a:moveTo>
                  <a:cubicBezTo>
                    <a:pt x="1600" y="21260"/>
                    <a:pt x="914" y="10516"/>
                    <a:pt x="0" y="0"/>
                  </a:cubicBezTo>
                  <a:cubicBezTo>
                    <a:pt x="914" y="10516"/>
                    <a:pt x="1600" y="21260"/>
                    <a:pt x="2514" y="31775"/>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69" name="Google Shape;1369;p15"/>
            <p:cNvSpPr/>
            <p:nvPr/>
          </p:nvSpPr>
          <p:spPr>
            <a:xfrm>
              <a:off x="8642734" y="4809429"/>
              <a:ext cx="210286" cy="195195"/>
            </a:xfrm>
            <a:custGeom>
              <a:rect b="b" l="l" r="r" t="t"/>
              <a:pathLst>
                <a:path extrusionOk="0" h="195195" w="210286">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70" name="Google Shape;1370;p15"/>
            <p:cNvSpPr/>
            <p:nvPr/>
          </p:nvSpPr>
          <p:spPr>
            <a:xfrm>
              <a:off x="8777377" y="5021199"/>
              <a:ext cx="228" cy="2971"/>
            </a:xfrm>
            <a:custGeom>
              <a:rect b="b" l="l" r="r" t="t"/>
              <a:pathLst>
                <a:path extrusionOk="0" h="2971" w="228">
                  <a:moveTo>
                    <a:pt x="228" y="0"/>
                  </a:moveTo>
                  <a:cubicBezTo>
                    <a:pt x="228" y="914"/>
                    <a:pt x="0" y="2057"/>
                    <a:pt x="0" y="2972"/>
                  </a:cubicBezTo>
                  <a:cubicBezTo>
                    <a:pt x="0" y="2057"/>
                    <a:pt x="228" y="1143"/>
                    <a:pt x="228"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71" name="Google Shape;1371;p15"/>
            <p:cNvSpPr/>
            <p:nvPr/>
          </p:nvSpPr>
          <p:spPr>
            <a:xfrm>
              <a:off x="8673593" y="5052517"/>
              <a:ext cx="457" cy="5715"/>
            </a:xfrm>
            <a:custGeom>
              <a:rect b="b" l="l" r="r" t="t"/>
              <a:pathLst>
                <a:path extrusionOk="0" h="5715" w="457">
                  <a:moveTo>
                    <a:pt x="0" y="0"/>
                  </a:moveTo>
                  <a:cubicBezTo>
                    <a:pt x="229" y="1829"/>
                    <a:pt x="229" y="3886"/>
                    <a:pt x="458" y="5715"/>
                  </a:cubicBezTo>
                  <a:cubicBezTo>
                    <a:pt x="229" y="3886"/>
                    <a:pt x="0"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72" name="Google Shape;1372;p15"/>
            <p:cNvSpPr/>
            <p:nvPr/>
          </p:nvSpPr>
          <p:spPr>
            <a:xfrm>
              <a:off x="8583296" y="4987137"/>
              <a:ext cx="1371" cy="1828"/>
            </a:xfrm>
            <a:custGeom>
              <a:rect b="b" l="l" r="r" t="t"/>
              <a:pathLst>
                <a:path extrusionOk="0" h="1828" w="1371">
                  <a:moveTo>
                    <a:pt x="1372" y="1828"/>
                  </a:moveTo>
                  <a:cubicBezTo>
                    <a:pt x="915" y="1143"/>
                    <a:pt x="458" y="457"/>
                    <a:pt x="0" y="0"/>
                  </a:cubicBezTo>
                  <a:cubicBezTo>
                    <a:pt x="686" y="457"/>
                    <a:pt x="915" y="1143"/>
                    <a:pt x="1372" y="1828"/>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73" name="Google Shape;1373;p15"/>
            <p:cNvSpPr/>
            <p:nvPr/>
          </p:nvSpPr>
          <p:spPr>
            <a:xfrm>
              <a:off x="8674279" y="5065318"/>
              <a:ext cx="228" cy="5257"/>
            </a:xfrm>
            <a:custGeom>
              <a:rect b="b" l="l" r="r" t="t"/>
              <a:pathLst>
                <a:path extrusionOk="0" h="5257" w="228">
                  <a:moveTo>
                    <a:pt x="0" y="0"/>
                  </a:moveTo>
                  <a:cubicBezTo>
                    <a:pt x="0" y="1829"/>
                    <a:pt x="229" y="3429"/>
                    <a:pt x="229" y="5258"/>
                  </a:cubicBezTo>
                  <a:cubicBezTo>
                    <a:pt x="229" y="3429"/>
                    <a:pt x="229"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74" name="Google Shape;1374;p15"/>
            <p:cNvSpPr/>
            <p:nvPr/>
          </p:nvSpPr>
          <p:spPr>
            <a:xfrm>
              <a:off x="8442765" y="4341700"/>
              <a:ext cx="560645" cy="668982"/>
            </a:xfrm>
            <a:custGeom>
              <a:rect b="b" l="l" r="r" t="t"/>
              <a:pathLst>
                <a:path extrusionOk="0" h="668982" w="560645">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75" name="Google Shape;1375;p15"/>
            <p:cNvSpPr/>
            <p:nvPr/>
          </p:nvSpPr>
          <p:spPr>
            <a:xfrm>
              <a:off x="8674965" y="5078577"/>
              <a:ext cx="228" cy="4343"/>
            </a:xfrm>
            <a:custGeom>
              <a:rect b="b" l="l" r="r" t="t"/>
              <a:pathLst>
                <a:path extrusionOk="0" h="4343" w="228">
                  <a:moveTo>
                    <a:pt x="0" y="0"/>
                  </a:moveTo>
                  <a:cubicBezTo>
                    <a:pt x="0" y="1371"/>
                    <a:pt x="229" y="2971"/>
                    <a:pt x="229" y="4343"/>
                  </a:cubicBezTo>
                  <a:cubicBezTo>
                    <a:pt x="229" y="2971"/>
                    <a:pt x="0" y="1371"/>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76" name="Google Shape;1376;p15"/>
            <p:cNvSpPr/>
            <p:nvPr/>
          </p:nvSpPr>
          <p:spPr>
            <a:xfrm>
              <a:off x="8672679" y="5039715"/>
              <a:ext cx="457" cy="6172"/>
            </a:xfrm>
            <a:custGeom>
              <a:rect b="b" l="l" r="r" t="t"/>
              <a:pathLst>
                <a:path extrusionOk="0" h="6172" w="457">
                  <a:moveTo>
                    <a:pt x="0" y="0"/>
                  </a:moveTo>
                  <a:cubicBezTo>
                    <a:pt x="229" y="2057"/>
                    <a:pt x="229" y="4114"/>
                    <a:pt x="457" y="6172"/>
                  </a:cubicBezTo>
                  <a:cubicBezTo>
                    <a:pt x="457" y="4114"/>
                    <a:pt x="229" y="2057"/>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77" name="Google Shape;1377;p15"/>
            <p:cNvSpPr/>
            <p:nvPr/>
          </p:nvSpPr>
          <p:spPr>
            <a:xfrm>
              <a:off x="8959800" y="4402150"/>
              <a:ext cx="6858" cy="5029"/>
            </a:xfrm>
            <a:custGeom>
              <a:rect b="b" l="l" r="r" t="t"/>
              <a:pathLst>
                <a:path extrusionOk="0" h="5029" w="6858">
                  <a:moveTo>
                    <a:pt x="0" y="0"/>
                  </a:moveTo>
                  <a:cubicBezTo>
                    <a:pt x="2286" y="1600"/>
                    <a:pt x="4572" y="3200"/>
                    <a:pt x="6858" y="5029"/>
                  </a:cubicBezTo>
                  <a:cubicBezTo>
                    <a:pt x="4572" y="3200"/>
                    <a:pt x="2286"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78" name="Google Shape;1378;p15"/>
            <p:cNvSpPr/>
            <p:nvPr/>
          </p:nvSpPr>
          <p:spPr>
            <a:xfrm>
              <a:off x="8967344" y="4407865"/>
              <a:ext cx="6629" cy="5257"/>
            </a:xfrm>
            <a:custGeom>
              <a:rect b="b" l="l" r="r" t="t"/>
              <a:pathLst>
                <a:path extrusionOk="0" h="5257" w="6629">
                  <a:moveTo>
                    <a:pt x="0" y="0"/>
                  </a:moveTo>
                  <a:cubicBezTo>
                    <a:pt x="2286" y="1829"/>
                    <a:pt x="4572" y="3429"/>
                    <a:pt x="6630" y="5258"/>
                  </a:cubicBezTo>
                  <a:cubicBezTo>
                    <a:pt x="4572" y="3429"/>
                    <a:pt x="2286"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79" name="Google Shape;1379;p15"/>
            <p:cNvSpPr/>
            <p:nvPr/>
          </p:nvSpPr>
          <p:spPr>
            <a:xfrm>
              <a:off x="8952485" y="4397121"/>
              <a:ext cx="7315" cy="5029"/>
            </a:xfrm>
            <a:custGeom>
              <a:rect b="b" l="l" r="r" t="t"/>
              <a:pathLst>
                <a:path extrusionOk="0" h="5029" w="7315">
                  <a:moveTo>
                    <a:pt x="0" y="0"/>
                  </a:moveTo>
                  <a:cubicBezTo>
                    <a:pt x="2515" y="1600"/>
                    <a:pt x="4801" y="3200"/>
                    <a:pt x="7316" y="5029"/>
                  </a:cubicBezTo>
                  <a:cubicBezTo>
                    <a:pt x="4801" y="3200"/>
                    <a:pt x="2515"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80" name="Google Shape;1380;p15"/>
            <p:cNvSpPr/>
            <p:nvPr/>
          </p:nvSpPr>
          <p:spPr>
            <a:xfrm>
              <a:off x="8671764" y="5027142"/>
              <a:ext cx="457" cy="6629"/>
            </a:xfrm>
            <a:custGeom>
              <a:rect b="b" l="l" r="r" t="t"/>
              <a:pathLst>
                <a:path extrusionOk="0" h="6629" w="457">
                  <a:moveTo>
                    <a:pt x="0" y="0"/>
                  </a:moveTo>
                  <a:cubicBezTo>
                    <a:pt x="228" y="2286"/>
                    <a:pt x="228" y="4572"/>
                    <a:pt x="457" y="6629"/>
                  </a:cubicBezTo>
                  <a:cubicBezTo>
                    <a:pt x="457" y="4572"/>
                    <a:pt x="228" y="2286"/>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81" name="Google Shape;1381;p15"/>
            <p:cNvSpPr/>
            <p:nvPr/>
          </p:nvSpPr>
          <p:spPr>
            <a:xfrm>
              <a:off x="8944713" y="4392091"/>
              <a:ext cx="7315" cy="4572"/>
            </a:xfrm>
            <a:custGeom>
              <a:rect b="b" l="l" r="r" t="t"/>
              <a:pathLst>
                <a:path extrusionOk="0" h="4572" w="7315">
                  <a:moveTo>
                    <a:pt x="0" y="0"/>
                  </a:moveTo>
                  <a:cubicBezTo>
                    <a:pt x="2515" y="1600"/>
                    <a:pt x="4801" y="2972"/>
                    <a:pt x="7315" y="4572"/>
                  </a:cubicBezTo>
                  <a:cubicBezTo>
                    <a:pt x="4801" y="3200"/>
                    <a:pt x="2515"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82" name="Google Shape;1382;p15"/>
            <p:cNvSpPr/>
            <p:nvPr/>
          </p:nvSpPr>
          <p:spPr>
            <a:xfrm>
              <a:off x="8995462" y="4432554"/>
              <a:ext cx="5715" cy="6172"/>
            </a:xfrm>
            <a:custGeom>
              <a:rect b="b" l="l" r="r" t="t"/>
              <a:pathLst>
                <a:path extrusionOk="0" h="6172" w="5715">
                  <a:moveTo>
                    <a:pt x="0" y="0"/>
                  </a:moveTo>
                  <a:cubicBezTo>
                    <a:pt x="2058" y="2057"/>
                    <a:pt x="3886" y="4115"/>
                    <a:pt x="5715" y="6172"/>
                  </a:cubicBezTo>
                  <a:cubicBezTo>
                    <a:pt x="3886" y="4115"/>
                    <a:pt x="2058" y="2057"/>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83" name="Google Shape;1383;p15"/>
            <p:cNvSpPr/>
            <p:nvPr/>
          </p:nvSpPr>
          <p:spPr>
            <a:xfrm>
              <a:off x="8670850" y="5014569"/>
              <a:ext cx="457" cy="7543"/>
            </a:xfrm>
            <a:custGeom>
              <a:rect b="b" l="l" r="r" t="t"/>
              <a:pathLst>
                <a:path extrusionOk="0" h="7543" w="457">
                  <a:moveTo>
                    <a:pt x="0" y="0"/>
                  </a:moveTo>
                  <a:cubicBezTo>
                    <a:pt x="229" y="2514"/>
                    <a:pt x="457" y="5029"/>
                    <a:pt x="457" y="7543"/>
                  </a:cubicBezTo>
                  <a:cubicBezTo>
                    <a:pt x="457" y="5029"/>
                    <a:pt x="229" y="2514"/>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84" name="Google Shape;1384;p15"/>
            <p:cNvSpPr/>
            <p:nvPr/>
          </p:nvSpPr>
          <p:spPr>
            <a:xfrm>
              <a:off x="8988375" y="4425696"/>
              <a:ext cx="5715" cy="5486"/>
            </a:xfrm>
            <a:custGeom>
              <a:rect b="b" l="l" r="r" t="t"/>
              <a:pathLst>
                <a:path extrusionOk="0" h="5486" w="5715">
                  <a:moveTo>
                    <a:pt x="0" y="0"/>
                  </a:moveTo>
                  <a:cubicBezTo>
                    <a:pt x="1828" y="1829"/>
                    <a:pt x="3886" y="3658"/>
                    <a:pt x="5715" y="5486"/>
                  </a:cubicBezTo>
                  <a:cubicBezTo>
                    <a:pt x="3657" y="3658"/>
                    <a:pt x="1828"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85" name="Google Shape;1385;p15"/>
            <p:cNvSpPr/>
            <p:nvPr/>
          </p:nvSpPr>
          <p:spPr>
            <a:xfrm>
              <a:off x="8981746" y="4419752"/>
              <a:ext cx="6172" cy="5715"/>
            </a:xfrm>
            <a:custGeom>
              <a:rect b="b" l="l" r="r" t="t"/>
              <a:pathLst>
                <a:path extrusionOk="0" h="5715" w="6172">
                  <a:moveTo>
                    <a:pt x="0" y="0"/>
                  </a:moveTo>
                  <a:cubicBezTo>
                    <a:pt x="2058" y="1829"/>
                    <a:pt x="4115" y="3658"/>
                    <a:pt x="6172" y="5715"/>
                  </a:cubicBezTo>
                  <a:cubicBezTo>
                    <a:pt x="4344" y="3658"/>
                    <a:pt x="2286"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86" name="Google Shape;1386;p15"/>
            <p:cNvSpPr/>
            <p:nvPr/>
          </p:nvSpPr>
          <p:spPr>
            <a:xfrm>
              <a:off x="8974431" y="4413351"/>
              <a:ext cx="6172" cy="5257"/>
            </a:xfrm>
            <a:custGeom>
              <a:rect b="b" l="l" r="r" t="t"/>
              <a:pathLst>
                <a:path extrusionOk="0" h="5257" w="6172">
                  <a:moveTo>
                    <a:pt x="0" y="0"/>
                  </a:moveTo>
                  <a:cubicBezTo>
                    <a:pt x="2057" y="1600"/>
                    <a:pt x="4115" y="3429"/>
                    <a:pt x="6172" y="5258"/>
                  </a:cubicBezTo>
                  <a:cubicBezTo>
                    <a:pt x="4115" y="3429"/>
                    <a:pt x="2057"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87" name="Google Shape;1387;p15"/>
            <p:cNvSpPr/>
            <p:nvPr/>
          </p:nvSpPr>
          <p:spPr>
            <a:xfrm>
              <a:off x="8682508" y="4990338"/>
              <a:ext cx="97612" cy="119661"/>
            </a:xfrm>
            <a:custGeom>
              <a:rect b="b" l="l" r="r" t="t"/>
              <a:pathLst>
                <a:path extrusionOk="0" h="119661" w="97612">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88" name="Google Shape;1388;p15"/>
            <p:cNvSpPr/>
            <p:nvPr/>
          </p:nvSpPr>
          <p:spPr>
            <a:xfrm>
              <a:off x="8627761" y="5162702"/>
              <a:ext cx="224826" cy="64355"/>
            </a:xfrm>
            <a:custGeom>
              <a:rect b="b" l="l" r="r" t="t"/>
              <a:pathLst>
                <a:path extrusionOk="0" h="64355" w="224826">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89" name="Google Shape;1389;p15"/>
            <p:cNvSpPr/>
            <p:nvPr/>
          </p:nvSpPr>
          <p:spPr>
            <a:xfrm>
              <a:off x="8622158" y="5103089"/>
              <a:ext cx="233716" cy="73070"/>
            </a:xfrm>
            <a:custGeom>
              <a:rect b="b" l="l" r="r" t="t"/>
              <a:pathLst>
                <a:path extrusionOk="0" h="73070" w="233716">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90" name="Google Shape;1390;p15"/>
            <p:cNvSpPr/>
            <p:nvPr/>
          </p:nvSpPr>
          <p:spPr>
            <a:xfrm>
              <a:off x="8781695" y="4391863"/>
              <a:ext cx="283983" cy="715060"/>
            </a:xfrm>
            <a:custGeom>
              <a:rect b="b" l="l" r="r" t="t"/>
              <a:pathLst>
                <a:path extrusionOk="0" h="715060" w="283983">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91" name="Google Shape;1391;p15"/>
            <p:cNvSpPr/>
            <p:nvPr/>
          </p:nvSpPr>
          <p:spPr>
            <a:xfrm>
              <a:off x="8551063" y="4938445"/>
              <a:ext cx="124452" cy="163924"/>
            </a:xfrm>
            <a:custGeom>
              <a:rect b="b" l="l" r="r" t="t"/>
              <a:pathLst>
                <a:path extrusionOk="0" h="163924" w="124452">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92" name="Google Shape;1392;p15"/>
            <p:cNvSpPr/>
            <p:nvPr/>
          </p:nvSpPr>
          <p:spPr>
            <a:xfrm>
              <a:off x="8053969" y="4612547"/>
              <a:ext cx="150328" cy="146779"/>
            </a:xfrm>
            <a:custGeom>
              <a:rect b="b" l="l" r="r" t="t"/>
              <a:pathLst>
                <a:path extrusionOk="0" h="146779" w="150328">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93" name="Google Shape;1393;p15"/>
            <p:cNvSpPr/>
            <p:nvPr/>
          </p:nvSpPr>
          <p:spPr>
            <a:xfrm>
              <a:off x="8633359" y="5223052"/>
              <a:ext cx="210769" cy="55978"/>
            </a:xfrm>
            <a:custGeom>
              <a:rect b="b" l="l" r="r" t="t"/>
              <a:pathLst>
                <a:path extrusionOk="0" h="55978" w="210769">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94" name="Google Shape;1394;p15"/>
            <p:cNvSpPr/>
            <p:nvPr/>
          </p:nvSpPr>
          <p:spPr>
            <a:xfrm>
              <a:off x="8014648" y="4768617"/>
              <a:ext cx="271771" cy="468507"/>
            </a:xfrm>
            <a:custGeom>
              <a:rect b="b" l="l" r="r" t="t"/>
              <a:pathLst>
                <a:path extrusionOk="0" h="468507" w="271771">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95" name="Google Shape;1395;p15"/>
            <p:cNvSpPr/>
            <p:nvPr/>
          </p:nvSpPr>
          <p:spPr>
            <a:xfrm>
              <a:off x="8466054" y="4373038"/>
              <a:ext cx="191301" cy="271405"/>
            </a:xfrm>
            <a:custGeom>
              <a:rect b="b" l="l" r="r" t="t"/>
              <a:pathLst>
                <a:path extrusionOk="0" h="271405" w="191301">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96" name="Google Shape;1396;p15"/>
            <p:cNvSpPr/>
            <p:nvPr/>
          </p:nvSpPr>
          <p:spPr>
            <a:xfrm>
              <a:off x="8768919" y="5094351"/>
              <a:ext cx="2286" cy="457"/>
            </a:xfrm>
            <a:custGeom>
              <a:rect b="b" l="l" r="r" t="t"/>
              <a:pathLst>
                <a:path extrusionOk="0" h="457" w="2286">
                  <a:moveTo>
                    <a:pt x="0" y="0"/>
                  </a:moveTo>
                  <a:cubicBezTo>
                    <a:pt x="0" y="229"/>
                    <a:pt x="0" y="457"/>
                    <a:pt x="0" y="457"/>
                  </a:cubicBezTo>
                  <a:cubicBezTo>
                    <a:pt x="0" y="457"/>
                    <a:pt x="0" y="229"/>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97" name="Google Shape;1397;p15"/>
            <p:cNvSpPr/>
            <p:nvPr/>
          </p:nvSpPr>
          <p:spPr>
            <a:xfrm>
              <a:off x="8768233" y="5098008"/>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98" name="Google Shape;1398;p15"/>
            <p:cNvSpPr/>
            <p:nvPr/>
          </p:nvSpPr>
          <p:spPr>
            <a:xfrm>
              <a:off x="8767548" y="5100751"/>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99" name="Google Shape;1399;p15"/>
            <p:cNvSpPr/>
            <p:nvPr/>
          </p:nvSpPr>
          <p:spPr>
            <a:xfrm>
              <a:off x="8769376" y="5090922"/>
              <a:ext cx="2286" cy="457"/>
            </a:xfrm>
            <a:custGeom>
              <a:rect b="b" l="l" r="r" t="t"/>
              <a:pathLst>
                <a:path extrusionOk="0" h="457" w="2286">
                  <a:moveTo>
                    <a:pt x="0" y="0"/>
                  </a:moveTo>
                  <a:cubicBezTo>
                    <a:pt x="0" y="229"/>
                    <a:pt x="0" y="457"/>
                    <a:pt x="0" y="457"/>
                  </a:cubicBezTo>
                  <a:cubicBezTo>
                    <a:pt x="0" y="229"/>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00" name="Google Shape;1400;p15"/>
            <p:cNvSpPr/>
            <p:nvPr/>
          </p:nvSpPr>
          <p:spPr>
            <a:xfrm>
              <a:off x="8766176" y="5103952"/>
              <a:ext cx="2286" cy="101"/>
            </a:xfrm>
            <a:custGeom>
              <a:rect b="b" l="l" r="r" t="t"/>
              <a:pathLst>
                <a:path extrusionOk="0" h="101" w="2286">
                  <a:moveTo>
                    <a:pt x="0" y="0"/>
                  </a:moveTo>
                  <a:cubicBezTo>
                    <a:pt x="0" y="0"/>
                    <a:pt x="0" y="229"/>
                    <a:pt x="0" y="0"/>
                  </a:cubicBezTo>
                  <a:cubicBezTo>
                    <a:pt x="0" y="229"/>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01" name="Google Shape;1401;p15"/>
            <p:cNvSpPr/>
            <p:nvPr/>
          </p:nvSpPr>
          <p:spPr>
            <a:xfrm>
              <a:off x="8769148" y="5092750"/>
              <a:ext cx="2286" cy="457"/>
            </a:xfrm>
            <a:custGeom>
              <a:rect b="b" l="l" r="r" t="t"/>
              <a:pathLst>
                <a:path extrusionOk="0" h="457" w="2286">
                  <a:moveTo>
                    <a:pt x="0" y="0"/>
                  </a:moveTo>
                  <a:cubicBezTo>
                    <a:pt x="0" y="228"/>
                    <a:pt x="0" y="457"/>
                    <a:pt x="0" y="457"/>
                  </a:cubicBezTo>
                  <a:cubicBezTo>
                    <a:pt x="0" y="228"/>
                    <a:pt x="0" y="228"/>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02" name="Google Shape;1402;p15"/>
            <p:cNvSpPr/>
            <p:nvPr/>
          </p:nvSpPr>
          <p:spPr>
            <a:xfrm>
              <a:off x="8767090" y="5101894"/>
              <a:ext cx="2286" cy="101"/>
            </a:xfrm>
            <a:custGeom>
              <a:rect b="b" l="l" r="r" t="t"/>
              <a:pathLst>
                <a:path extrusionOk="0" h="101" w="2286">
                  <a:moveTo>
                    <a:pt x="0" y="0"/>
                  </a:moveTo>
                  <a:cubicBezTo>
                    <a:pt x="0" y="0"/>
                    <a:pt x="0" y="228"/>
                    <a:pt x="0" y="0"/>
                  </a:cubicBezTo>
                  <a:cubicBezTo>
                    <a:pt x="0" y="228"/>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03" name="Google Shape;1403;p15"/>
            <p:cNvSpPr/>
            <p:nvPr/>
          </p:nvSpPr>
          <p:spPr>
            <a:xfrm>
              <a:off x="8764176" y="5106466"/>
              <a:ext cx="171" cy="2286"/>
            </a:xfrm>
            <a:custGeom>
              <a:rect b="b" l="l" r="r" t="t"/>
              <a:pathLst>
                <a:path extrusionOk="0" h="2286" w="171">
                  <a:moveTo>
                    <a:pt x="172" y="0"/>
                  </a:moveTo>
                  <a:cubicBezTo>
                    <a:pt x="-57" y="0"/>
                    <a:pt x="-57" y="0"/>
                    <a:pt x="172" y="0"/>
                  </a:cubicBezTo>
                  <a:cubicBezTo>
                    <a:pt x="-57" y="0"/>
                    <a:pt x="-57" y="0"/>
                    <a:pt x="172"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04" name="Google Shape;1404;p15"/>
            <p:cNvSpPr/>
            <p:nvPr/>
          </p:nvSpPr>
          <p:spPr>
            <a:xfrm>
              <a:off x="8768462" y="5096179"/>
              <a:ext cx="2286" cy="457"/>
            </a:xfrm>
            <a:custGeom>
              <a:rect b="b" l="l" r="r" t="t"/>
              <a:pathLst>
                <a:path extrusionOk="0" h="457" w="2286">
                  <a:moveTo>
                    <a:pt x="0" y="0"/>
                  </a:moveTo>
                  <a:cubicBezTo>
                    <a:pt x="0" y="228"/>
                    <a:pt x="0" y="228"/>
                    <a:pt x="0" y="457"/>
                  </a:cubicBezTo>
                  <a:cubicBezTo>
                    <a:pt x="0" y="228"/>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05" name="Google Shape;1405;p15"/>
            <p:cNvSpPr/>
            <p:nvPr/>
          </p:nvSpPr>
          <p:spPr>
            <a:xfrm>
              <a:off x="8763433" y="5107152"/>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06" name="Google Shape;1406;p15"/>
            <p:cNvSpPr/>
            <p:nvPr/>
          </p:nvSpPr>
          <p:spPr>
            <a:xfrm>
              <a:off x="8004037" y="4330236"/>
              <a:ext cx="1072653" cy="961897"/>
            </a:xfrm>
            <a:custGeom>
              <a:rect b="b" l="l" r="r" t="t"/>
              <a:pathLst>
                <a:path extrusionOk="0" h="961897" w="1072653">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07" name="Google Shape;1407;p15"/>
            <p:cNvSpPr/>
            <p:nvPr/>
          </p:nvSpPr>
          <p:spPr>
            <a:xfrm>
              <a:off x="8766633" y="5103037"/>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08" name="Google Shape;1408;p15"/>
            <p:cNvSpPr/>
            <p:nvPr/>
          </p:nvSpPr>
          <p:spPr>
            <a:xfrm>
              <a:off x="8762747" y="5107609"/>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09" name="Google Shape;1409;p15"/>
            <p:cNvSpPr/>
            <p:nvPr/>
          </p:nvSpPr>
          <p:spPr>
            <a:xfrm>
              <a:off x="8862848" y="5255971"/>
              <a:ext cx="139014" cy="13180"/>
            </a:xfrm>
            <a:custGeom>
              <a:rect b="b" l="l" r="r" t="t"/>
              <a:pathLst>
                <a:path extrusionOk="0" h="13180" w="139014">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10" name="Google Shape;1410;p15"/>
            <p:cNvSpPr/>
            <p:nvPr/>
          </p:nvSpPr>
          <p:spPr>
            <a:xfrm>
              <a:off x="8281222" y="4830303"/>
              <a:ext cx="57015" cy="109742"/>
            </a:xfrm>
            <a:custGeom>
              <a:rect b="b" l="l" r="r" t="t"/>
              <a:pathLst>
                <a:path extrusionOk="0" h="109742" w="57015">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11" name="Google Shape;1411;p15"/>
            <p:cNvSpPr/>
            <p:nvPr/>
          </p:nvSpPr>
          <p:spPr>
            <a:xfrm>
              <a:off x="7903196" y="5238826"/>
              <a:ext cx="123687" cy="14259"/>
            </a:xfrm>
            <a:custGeom>
              <a:rect b="b" l="l" r="r" t="t"/>
              <a:pathLst>
                <a:path extrusionOk="0" h="14259" w="123687">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12" name="Google Shape;1412;p15"/>
            <p:cNvSpPr/>
            <p:nvPr/>
          </p:nvSpPr>
          <p:spPr>
            <a:xfrm>
              <a:off x="8906628" y="5100760"/>
              <a:ext cx="20954" cy="97831"/>
            </a:xfrm>
            <a:custGeom>
              <a:rect b="b" l="l" r="r" t="t"/>
              <a:pathLst>
                <a:path extrusionOk="0" h="97831" w="20954">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13" name="Google Shape;1413;p15"/>
            <p:cNvSpPr/>
            <p:nvPr/>
          </p:nvSpPr>
          <p:spPr>
            <a:xfrm>
              <a:off x="9083647" y="4498485"/>
              <a:ext cx="81435" cy="22385"/>
            </a:xfrm>
            <a:custGeom>
              <a:rect b="b" l="l" r="r" t="t"/>
              <a:pathLst>
                <a:path extrusionOk="0" h="22385" w="8143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14" name="Google Shape;1414;p15"/>
            <p:cNvSpPr/>
            <p:nvPr/>
          </p:nvSpPr>
          <p:spPr>
            <a:xfrm>
              <a:off x="8423047" y="4348286"/>
              <a:ext cx="74178" cy="51239"/>
            </a:xfrm>
            <a:custGeom>
              <a:rect b="b" l="l" r="r" t="t"/>
              <a:pathLst>
                <a:path extrusionOk="0" h="51239" w="74178">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15" name="Google Shape;1415;p15"/>
            <p:cNvSpPr/>
            <p:nvPr/>
          </p:nvSpPr>
          <p:spPr>
            <a:xfrm>
              <a:off x="8303032" y="4584748"/>
              <a:ext cx="91668" cy="16741"/>
            </a:xfrm>
            <a:custGeom>
              <a:rect b="b" l="l" r="r" t="t"/>
              <a:pathLst>
                <a:path extrusionOk="0" h="16741" w="91668">
                  <a:moveTo>
                    <a:pt x="0" y="2797"/>
                  </a:moveTo>
                  <a:cubicBezTo>
                    <a:pt x="30632" y="7369"/>
                    <a:pt x="58979" y="11712"/>
                    <a:pt x="91668" y="16741"/>
                  </a:cubicBezTo>
                  <a:cubicBezTo>
                    <a:pt x="76124" y="2111"/>
                    <a:pt x="31089" y="-4061"/>
                    <a:pt x="0" y="2797"/>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16" name="Google Shape;1416;p15"/>
            <p:cNvSpPr/>
            <p:nvPr/>
          </p:nvSpPr>
          <p:spPr>
            <a:xfrm>
              <a:off x="8374584" y="4825288"/>
              <a:ext cx="70180" cy="34518"/>
            </a:xfrm>
            <a:custGeom>
              <a:rect b="b" l="l" r="r" t="t"/>
              <a:pathLst>
                <a:path extrusionOk="0" h="34518" w="70180">
                  <a:moveTo>
                    <a:pt x="70180" y="0"/>
                  </a:moveTo>
                  <a:cubicBezTo>
                    <a:pt x="51435" y="2057"/>
                    <a:pt x="5486" y="25374"/>
                    <a:pt x="0" y="34518"/>
                  </a:cubicBezTo>
                  <a:cubicBezTo>
                    <a:pt x="23774" y="23317"/>
                    <a:pt x="52806" y="23774"/>
                    <a:pt x="7018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17" name="Google Shape;1417;p15"/>
            <p:cNvSpPr/>
            <p:nvPr/>
          </p:nvSpPr>
          <p:spPr>
            <a:xfrm>
              <a:off x="8946054" y="4295622"/>
              <a:ext cx="45750" cy="51426"/>
            </a:xfrm>
            <a:custGeom>
              <a:rect b="b" l="l" r="r" t="t"/>
              <a:pathLst>
                <a:path extrusionOk="0" h="51426" w="45750">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18" name="Google Shape;1418;p15"/>
            <p:cNvSpPr/>
            <p:nvPr/>
          </p:nvSpPr>
          <p:spPr>
            <a:xfrm>
              <a:off x="9098517" y="4694046"/>
              <a:ext cx="61765" cy="24232"/>
            </a:xfrm>
            <a:custGeom>
              <a:rect b="b" l="l" r="r" t="t"/>
              <a:pathLst>
                <a:path extrusionOk="0" h="24232" w="61765">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19" name="Google Shape;1419;p15"/>
            <p:cNvSpPr/>
            <p:nvPr/>
          </p:nvSpPr>
          <p:spPr>
            <a:xfrm>
              <a:off x="8705399" y="4237101"/>
              <a:ext cx="13897" cy="70016"/>
            </a:xfrm>
            <a:custGeom>
              <a:rect b="b" l="l" r="r" t="t"/>
              <a:pathLst>
                <a:path extrusionOk="0" h="70016" w="13897">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20" name="Google Shape;1420;p15"/>
            <p:cNvSpPr/>
            <p:nvPr/>
          </p:nvSpPr>
          <p:spPr>
            <a:xfrm>
              <a:off x="9009414" y="4882112"/>
              <a:ext cx="39415" cy="37588"/>
            </a:xfrm>
            <a:custGeom>
              <a:rect b="b" l="l" r="r" t="t"/>
              <a:pathLst>
                <a:path extrusionOk="0" h="37588" w="39415">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21" name="Google Shape;1421;p15"/>
            <p:cNvSpPr/>
            <p:nvPr/>
          </p:nvSpPr>
          <p:spPr>
            <a:xfrm>
              <a:off x="8626785" y="4797491"/>
              <a:ext cx="238837" cy="310575"/>
            </a:xfrm>
            <a:custGeom>
              <a:rect b="b" l="l" r="r" t="t"/>
              <a:pathLst>
                <a:path extrusionOk="0" h="310575" w="238837">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pic>
        <p:nvPicPr>
          <p:cNvPr descr="Document with solid fill" id="1422" name="Google Shape;1422;p15">
            <a:hlinkClick r:id="rId5"/>
          </p:cNvPr>
          <p:cNvPicPr preferRelativeResize="0"/>
          <p:nvPr/>
        </p:nvPicPr>
        <p:blipFill rotWithShape="1">
          <a:blip r:embed="rId6">
            <a:alphaModFix/>
          </a:blip>
          <a:srcRect b="0" l="0" r="0" t="0"/>
          <a:stretch/>
        </p:blipFill>
        <p:spPr>
          <a:xfrm>
            <a:off x="9860702" y="3284679"/>
            <a:ext cx="1950785" cy="1950785"/>
          </a:xfrm>
          <a:prstGeom prst="rect">
            <a:avLst/>
          </a:prstGeom>
          <a:noFill/>
          <a:ln>
            <a:noFill/>
          </a:ln>
        </p:spPr>
      </p:pic>
      <p:sp>
        <p:nvSpPr>
          <p:cNvPr id="1423" name="Google Shape;1423;p15"/>
          <p:cNvSpPr txBox="1"/>
          <p:nvPr/>
        </p:nvSpPr>
        <p:spPr>
          <a:xfrm>
            <a:off x="9928285" y="5194599"/>
            <a:ext cx="1872578"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sng" cap="none" strike="noStrike">
                <a:solidFill>
                  <a:schemeClr val="lt1"/>
                </a:solidFill>
                <a:latin typeface="Calibri"/>
                <a:ea typeface="Calibri"/>
                <a:cs typeface="Calibri"/>
                <a:sym typeface="Calibri"/>
                <a:hlinkClick r:id="rId7">
                  <a:extLst>
                    <a:ext uri="{A12FA001-AC4F-418D-AE19-62706E023703}">
                      <ahyp:hlinkClr val="tx"/>
                    </a:ext>
                  </a:extLst>
                </a:hlinkClick>
              </a:rPr>
              <a:t>Leer artículo de investigación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7" name="Shape 1427"/>
        <p:cNvGrpSpPr/>
        <p:nvPr/>
      </p:nvGrpSpPr>
      <p:grpSpPr>
        <a:xfrm>
          <a:off x="0" y="0"/>
          <a:ext cx="0" cy="0"/>
          <a:chOff x="0" y="0"/>
          <a:chExt cx="0" cy="0"/>
        </a:xfrm>
      </p:grpSpPr>
      <p:sp>
        <p:nvSpPr>
          <p:cNvPr id="1428" name="Google Shape;1428;p16"/>
          <p:cNvSpPr txBox="1"/>
          <p:nvPr>
            <p:ph idx="1" type="body"/>
          </p:nvPr>
        </p:nvSpPr>
        <p:spPr>
          <a:xfrm>
            <a:off x="0" y="165799"/>
            <a:ext cx="5957047" cy="1078193"/>
          </a:xfrm>
          <a:prstGeom prst="rect">
            <a:avLst/>
          </a:prstGeom>
          <a:noFill/>
          <a:ln>
            <a:noFill/>
          </a:ln>
        </p:spPr>
        <p:txBody>
          <a:bodyPr anchorCtr="0" anchor="ctr" bIns="45700" lIns="91425" spcFirstLastPara="1" rIns="91425" wrap="square" tIns="45700">
            <a:normAutofit fontScale="85000" lnSpcReduction="20000"/>
          </a:bodyPr>
          <a:lstStyle/>
          <a:p>
            <a:pPr indent="0" lvl="0" marL="0" rtl="0" algn="ctr">
              <a:lnSpc>
                <a:spcPct val="120000"/>
              </a:lnSpc>
              <a:spcBef>
                <a:spcPts val="0"/>
              </a:spcBef>
              <a:spcAft>
                <a:spcPts val="0"/>
              </a:spcAft>
              <a:buClr>
                <a:srgbClr val="F27954"/>
              </a:buClr>
              <a:buSzPct val="100000"/>
              <a:buNone/>
            </a:pPr>
            <a:r>
              <a:rPr lang="es-ES">
                <a:solidFill>
                  <a:srgbClr val="F27954"/>
                </a:solidFill>
              </a:rPr>
              <a:t>La aplicación de un plan de gestión de crisis requiere liderazgo</a:t>
            </a:r>
            <a:endParaRPr/>
          </a:p>
        </p:txBody>
      </p:sp>
      <p:sp>
        <p:nvSpPr>
          <p:cNvPr id="1429" name="Google Shape;1429;p16"/>
          <p:cNvSpPr txBox="1"/>
          <p:nvPr>
            <p:ph idx="3" type="body"/>
          </p:nvPr>
        </p:nvSpPr>
        <p:spPr>
          <a:xfrm>
            <a:off x="187785" y="1370682"/>
            <a:ext cx="6150262" cy="5321519"/>
          </a:xfrm>
          <a:prstGeom prst="rect">
            <a:avLst/>
          </a:prstGeom>
          <a:solidFill>
            <a:schemeClr val="lt1"/>
          </a:solidFill>
          <a:ln>
            <a:noFill/>
          </a:ln>
        </p:spPr>
        <p:txBody>
          <a:bodyPr anchorCtr="0" anchor="t" bIns="45700" lIns="91425" spcFirstLastPara="1" rIns="91425" wrap="square" tIns="45700">
            <a:noAutofit/>
          </a:bodyPr>
          <a:lstStyle/>
          <a:p>
            <a:pPr indent="0" lvl="0" marL="228600" rtl="0" algn="l">
              <a:lnSpc>
                <a:spcPct val="90000"/>
              </a:lnSpc>
              <a:spcBef>
                <a:spcPts val="0"/>
              </a:spcBef>
              <a:spcAft>
                <a:spcPts val="0"/>
              </a:spcAft>
              <a:buClr>
                <a:srgbClr val="4D4D4D"/>
              </a:buClr>
              <a:buSzPts val="2200"/>
              <a:buNone/>
            </a:pPr>
            <a:r>
              <a:rPr b="0" i="0" lang="es-ES" sz="2100">
                <a:solidFill>
                  <a:srgbClr val="4D4D4D"/>
                </a:solidFill>
              </a:rPr>
              <a:t>El Grupo Director de Crisis (CSG) y otros altos ejecutivos </a:t>
            </a:r>
            <a:r>
              <a:rPr lang="es-ES" sz="2100">
                <a:solidFill>
                  <a:srgbClr val="4D4D4D"/>
                </a:solidFill>
              </a:rPr>
              <a:t>de una región </a:t>
            </a:r>
            <a:r>
              <a:rPr b="0" i="0" lang="es-ES" sz="2100">
                <a:solidFill>
                  <a:srgbClr val="4D4D4D"/>
                </a:solidFill>
              </a:rPr>
              <a:t>son en gran medida responsables de garantizar la existencia de una Estrategia de Gestión de Crisis y un Plan de Gestión de Crisis. </a:t>
            </a:r>
            <a:endParaRPr sz="2300"/>
          </a:p>
          <a:p>
            <a:pPr indent="0" lvl="0" marL="228600" rtl="0" algn="l">
              <a:lnSpc>
                <a:spcPct val="90000"/>
              </a:lnSpc>
              <a:spcBef>
                <a:spcPts val="1000"/>
              </a:spcBef>
              <a:spcAft>
                <a:spcPts val="0"/>
              </a:spcAft>
              <a:buClr>
                <a:srgbClr val="4D4D4D"/>
              </a:buClr>
              <a:buSzPts val="2200"/>
              <a:buNone/>
            </a:pPr>
            <a:r>
              <a:rPr lang="es-ES" sz="2100">
                <a:solidFill>
                  <a:srgbClr val="4D4D4D"/>
                </a:solidFill>
              </a:rPr>
              <a:t>La Planificación</a:t>
            </a:r>
            <a:r>
              <a:rPr b="0" i="0" lang="es-ES" sz="2100">
                <a:solidFill>
                  <a:srgbClr val="4D4D4D"/>
                </a:solidFill>
              </a:rPr>
              <a:t> y la ejecución son, en última instancia, responsabilidad del Director o Líder de la Unidad de Gestión de Crisis y su equipo</a:t>
            </a:r>
            <a:r>
              <a:rPr lang="es-ES" sz="2100">
                <a:solidFill>
                  <a:srgbClr val="4D4D4D"/>
                </a:solidFill>
              </a:rPr>
              <a:t> , pero necesitan el apoyo, la experiencia y el asesoramiento, cuando sea necesario, de</a:t>
            </a:r>
            <a:r>
              <a:rPr b="0" i="0" lang="es-ES" sz="2100">
                <a:solidFill>
                  <a:srgbClr val="4D4D4D"/>
                </a:solidFill>
              </a:rPr>
              <a:t> planificadores regionales, formadores en crisis, operadores y respondedores de emergencias, gestores de riesgos, asistencia jurídica, estrategas y evaluadores de datos y otras áreas especializadas. </a:t>
            </a:r>
            <a:endParaRPr sz="2300"/>
          </a:p>
          <a:p>
            <a:pPr indent="0" lvl="0" marL="228600" rtl="0" algn="l">
              <a:lnSpc>
                <a:spcPct val="90000"/>
              </a:lnSpc>
              <a:spcBef>
                <a:spcPts val="1000"/>
              </a:spcBef>
              <a:spcAft>
                <a:spcPts val="0"/>
              </a:spcAft>
              <a:buClr>
                <a:schemeClr val="lt1"/>
              </a:buClr>
              <a:buSzPts val="2400"/>
              <a:buNone/>
            </a:pPr>
            <a:r>
              <a:t/>
            </a:r>
            <a:endParaRPr>
              <a:solidFill>
                <a:srgbClr val="4D4D4D"/>
              </a:solidFill>
            </a:endParaRPr>
          </a:p>
        </p:txBody>
      </p:sp>
      <p:pic>
        <p:nvPicPr>
          <p:cNvPr descr="A close-up of a bridge&#10;&#10;Description automatically generated with low confidence" id="1430" name="Google Shape;1430;p16"/>
          <p:cNvPicPr preferRelativeResize="0"/>
          <p:nvPr>
            <p:ph idx="2" type="pic"/>
          </p:nvPr>
        </p:nvPicPr>
        <p:blipFill rotWithShape="1">
          <a:blip r:embed="rId3">
            <a:alphaModFix/>
          </a:blip>
          <a:srcRect b="0" l="23790" r="23790" t="0"/>
          <a:stretch/>
        </p:blipFill>
        <p:spPr>
          <a:xfrm>
            <a:off x="7160405" y="-15217"/>
            <a:ext cx="4963476" cy="6308442"/>
          </a:xfrm>
          <a:prstGeom prst="rect">
            <a:avLst/>
          </a:prstGeom>
          <a:noFill/>
          <a:ln>
            <a:noFill/>
          </a:ln>
        </p:spPr>
      </p:pic>
      <p:sp>
        <p:nvSpPr>
          <p:cNvPr id="1431" name="Google Shape;1431;p16"/>
          <p:cNvSpPr txBox="1"/>
          <p:nvPr/>
        </p:nvSpPr>
        <p:spPr>
          <a:xfrm>
            <a:off x="362541" y="6062854"/>
            <a:ext cx="3918323" cy="646331"/>
          </a:xfrm>
          <a:prstGeom prst="rect">
            <a:avLst/>
          </a:prstGeom>
          <a:solidFill>
            <a:srgbClr val="086D6E"/>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lt1"/>
                </a:solidFill>
                <a:latin typeface="Calibri"/>
                <a:ea typeface="Calibri"/>
                <a:cs typeface="Calibri"/>
                <a:sym typeface="Calibri"/>
              </a:rPr>
              <a:t>Conozca el equipo de la Unidad de Gestión de Crisis y sus ayudas en el módulo 2</a:t>
            </a:r>
            <a:endParaRPr b="0" i="0" sz="1400" u="none" cap="none" strike="noStrike">
              <a:solidFill>
                <a:srgbClr val="000000"/>
              </a:solidFill>
              <a:latin typeface="Arial"/>
              <a:ea typeface="Arial"/>
              <a:cs typeface="Arial"/>
              <a:sym typeface="Arial"/>
            </a:endParaRPr>
          </a:p>
        </p:txBody>
      </p:sp>
      <p:grpSp>
        <p:nvGrpSpPr>
          <p:cNvPr id="1432" name="Google Shape;1432;p16"/>
          <p:cNvGrpSpPr/>
          <p:nvPr/>
        </p:nvGrpSpPr>
        <p:grpSpPr>
          <a:xfrm>
            <a:off x="4932085" y="5734915"/>
            <a:ext cx="1024978" cy="957297"/>
            <a:chOff x="8321314" y="1790175"/>
            <a:chExt cx="1456348" cy="1130621"/>
          </a:xfrm>
        </p:grpSpPr>
        <p:sp>
          <p:nvSpPr>
            <p:cNvPr id="1433" name="Google Shape;1433;p16"/>
            <p:cNvSpPr/>
            <p:nvPr/>
          </p:nvSpPr>
          <p:spPr>
            <a:xfrm>
              <a:off x="9373762" y="1867180"/>
              <a:ext cx="902" cy="1263"/>
            </a:xfrm>
            <a:custGeom>
              <a:rect b="b" l="l" r="r" t="t"/>
              <a:pathLst>
                <a:path extrusionOk="0" h="1263" w="902">
                  <a:moveTo>
                    <a:pt x="0" y="0"/>
                  </a:moveTo>
                  <a:cubicBezTo>
                    <a:pt x="360" y="361"/>
                    <a:pt x="722" y="902"/>
                    <a:pt x="902" y="1263"/>
                  </a:cubicBezTo>
                  <a:cubicBezTo>
                    <a:pt x="722" y="902"/>
                    <a:pt x="360" y="542"/>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34" name="Google Shape;1434;p16"/>
            <p:cNvSpPr/>
            <p:nvPr/>
          </p:nvSpPr>
          <p:spPr>
            <a:xfrm>
              <a:off x="9352285" y="1845343"/>
              <a:ext cx="3609" cy="3067"/>
            </a:xfrm>
            <a:custGeom>
              <a:rect b="b" l="l" r="r" t="t"/>
              <a:pathLst>
                <a:path extrusionOk="0" h="3067" w="3609">
                  <a:moveTo>
                    <a:pt x="0" y="0"/>
                  </a:moveTo>
                  <a:cubicBezTo>
                    <a:pt x="1264" y="1083"/>
                    <a:pt x="2527" y="1985"/>
                    <a:pt x="3609" y="3068"/>
                  </a:cubicBezTo>
                  <a:cubicBezTo>
                    <a:pt x="2527" y="1985"/>
                    <a:pt x="1264" y="902"/>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35" name="Google Shape;1435;p16"/>
            <p:cNvSpPr/>
            <p:nvPr/>
          </p:nvSpPr>
          <p:spPr>
            <a:xfrm>
              <a:off x="9348496" y="1842275"/>
              <a:ext cx="2345" cy="1804"/>
            </a:xfrm>
            <a:custGeom>
              <a:rect b="b" l="l" r="r" t="t"/>
              <a:pathLst>
                <a:path extrusionOk="0" h="1804" w="2345">
                  <a:moveTo>
                    <a:pt x="0" y="0"/>
                  </a:moveTo>
                  <a:cubicBezTo>
                    <a:pt x="902" y="541"/>
                    <a:pt x="1624" y="1263"/>
                    <a:pt x="2346" y="1805"/>
                  </a:cubicBezTo>
                  <a:cubicBezTo>
                    <a:pt x="1624" y="1263"/>
                    <a:pt x="722" y="541"/>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36" name="Google Shape;1436;p16"/>
            <p:cNvSpPr/>
            <p:nvPr/>
          </p:nvSpPr>
          <p:spPr>
            <a:xfrm>
              <a:off x="9366182" y="1858157"/>
              <a:ext cx="1443" cy="1624"/>
            </a:xfrm>
            <a:custGeom>
              <a:rect b="b" l="l" r="r" t="t"/>
              <a:pathLst>
                <a:path extrusionOk="0" h="1624" w="1443">
                  <a:moveTo>
                    <a:pt x="0" y="0"/>
                  </a:moveTo>
                  <a:cubicBezTo>
                    <a:pt x="541" y="542"/>
                    <a:pt x="1083" y="1083"/>
                    <a:pt x="1443" y="1624"/>
                  </a:cubicBezTo>
                  <a:cubicBezTo>
                    <a:pt x="1083" y="1083"/>
                    <a:pt x="541" y="542"/>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37" name="Google Shape;1437;p16"/>
            <p:cNvSpPr/>
            <p:nvPr/>
          </p:nvSpPr>
          <p:spPr>
            <a:xfrm>
              <a:off x="9361490" y="1853284"/>
              <a:ext cx="1804" cy="1624"/>
            </a:xfrm>
            <a:custGeom>
              <a:rect b="b" l="l" r="r" t="t"/>
              <a:pathLst>
                <a:path extrusionOk="0" h="1624" w="1804">
                  <a:moveTo>
                    <a:pt x="0" y="0"/>
                  </a:moveTo>
                  <a:cubicBezTo>
                    <a:pt x="542" y="541"/>
                    <a:pt x="1083" y="1083"/>
                    <a:pt x="1805" y="1624"/>
                  </a:cubicBezTo>
                  <a:cubicBezTo>
                    <a:pt x="1083" y="1263"/>
                    <a:pt x="542" y="722"/>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38" name="Google Shape;1438;p16"/>
            <p:cNvSpPr/>
            <p:nvPr/>
          </p:nvSpPr>
          <p:spPr>
            <a:xfrm>
              <a:off x="9341638" y="1837402"/>
              <a:ext cx="5594" cy="3970"/>
            </a:xfrm>
            <a:custGeom>
              <a:rect b="b" l="l" r="r" t="t"/>
              <a:pathLst>
                <a:path extrusionOk="0" h="3970" w="5594">
                  <a:moveTo>
                    <a:pt x="0" y="0"/>
                  </a:moveTo>
                  <a:cubicBezTo>
                    <a:pt x="1985" y="1263"/>
                    <a:pt x="3790" y="2527"/>
                    <a:pt x="5595" y="3970"/>
                  </a:cubicBezTo>
                  <a:cubicBezTo>
                    <a:pt x="3609" y="2527"/>
                    <a:pt x="1805" y="1263"/>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39" name="Google Shape;1439;p16"/>
            <p:cNvSpPr/>
            <p:nvPr/>
          </p:nvSpPr>
          <p:spPr>
            <a:xfrm>
              <a:off x="9357699" y="1849855"/>
              <a:ext cx="1985" cy="1804"/>
            </a:xfrm>
            <a:custGeom>
              <a:rect b="b" l="l" r="r" t="t"/>
              <a:pathLst>
                <a:path extrusionOk="0" h="1804" w="1985">
                  <a:moveTo>
                    <a:pt x="0" y="0"/>
                  </a:moveTo>
                  <a:cubicBezTo>
                    <a:pt x="723" y="542"/>
                    <a:pt x="1264" y="1263"/>
                    <a:pt x="1985" y="1805"/>
                  </a:cubicBezTo>
                  <a:cubicBezTo>
                    <a:pt x="1264" y="1263"/>
                    <a:pt x="723" y="542"/>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40" name="Google Shape;1440;p16"/>
            <p:cNvSpPr/>
            <p:nvPr/>
          </p:nvSpPr>
          <p:spPr>
            <a:xfrm>
              <a:off x="9116407" y="2102518"/>
              <a:ext cx="1984" cy="3248"/>
            </a:xfrm>
            <a:custGeom>
              <a:rect b="b" l="l" r="r" t="t"/>
              <a:pathLst>
                <a:path extrusionOk="0" h="3248" w="1984">
                  <a:moveTo>
                    <a:pt x="1985" y="3249"/>
                  </a:moveTo>
                  <a:cubicBezTo>
                    <a:pt x="1263" y="2166"/>
                    <a:pt x="541" y="1083"/>
                    <a:pt x="0" y="0"/>
                  </a:cubicBezTo>
                  <a:cubicBezTo>
                    <a:pt x="541" y="1083"/>
                    <a:pt x="1263" y="2166"/>
                    <a:pt x="1985" y="3249"/>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41" name="Google Shape;1441;p16"/>
            <p:cNvSpPr/>
            <p:nvPr/>
          </p:nvSpPr>
          <p:spPr>
            <a:xfrm>
              <a:off x="9312040" y="1821881"/>
              <a:ext cx="14978" cy="7038"/>
            </a:xfrm>
            <a:custGeom>
              <a:rect b="b" l="l" r="r" t="t"/>
              <a:pathLst>
                <a:path extrusionOk="0" h="7038" w="14978">
                  <a:moveTo>
                    <a:pt x="0" y="0"/>
                  </a:moveTo>
                  <a:cubicBezTo>
                    <a:pt x="5053" y="2166"/>
                    <a:pt x="10107" y="4512"/>
                    <a:pt x="14979" y="7039"/>
                  </a:cubicBezTo>
                  <a:cubicBezTo>
                    <a:pt x="10107" y="4331"/>
                    <a:pt x="5053" y="1985"/>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42" name="Google Shape;1442;p16"/>
            <p:cNvSpPr/>
            <p:nvPr/>
          </p:nvSpPr>
          <p:spPr>
            <a:xfrm>
              <a:off x="9327561" y="1829100"/>
              <a:ext cx="9926" cy="5594"/>
            </a:xfrm>
            <a:custGeom>
              <a:rect b="b" l="l" r="r" t="t"/>
              <a:pathLst>
                <a:path extrusionOk="0" h="5594" w="9926">
                  <a:moveTo>
                    <a:pt x="0" y="0"/>
                  </a:moveTo>
                  <a:cubicBezTo>
                    <a:pt x="3429" y="1805"/>
                    <a:pt x="6677" y="3609"/>
                    <a:pt x="9926" y="5595"/>
                  </a:cubicBezTo>
                  <a:cubicBezTo>
                    <a:pt x="6677" y="3609"/>
                    <a:pt x="3429" y="1805"/>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43" name="Google Shape;1443;p16"/>
            <p:cNvSpPr/>
            <p:nvPr/>
          </p:nvSpPr>
          <p:spPr>
            <a:xfrm>
              <a:off x="9338389" y="1835417"/>
              <a:ext cx="2887" cy="1985"/>
            </a:xfrm>
            <a:custGeom>
              <a:rect b="b" l="l" r="r" t="t"/>
              <a:pathLst>
                <a:path extrusionOk="0" h="1985" w="2887">
                  <a:moveTo>
                    <a:pt x="0" y="0"/>
                  </a:moveTo>
                  <a:cubicBezTo>
                    <a:pt x="1083" y="541"/>
                    <a:pt x="1985" y="1263"/>
                    <a:pt x="2888" y="1985"/>
                  </a:cubicBezTo>
                  <a:cubicBezTo>
                    <a:pt x="1985" y="1263"/>
                    <a:pt x="1083" y="541"/>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44" name="Google Shape;1444;p16"/>
            <p:cNvSpPr/>
            <p:nvPr/>
          </p:nvSpPr>
          <p:spPr>
            <a:xfrm>
              <a:off x="9077501" y="1804828"/>
              <a:ext cx="273723" cy="301877"/>
            </a:xfrm>
            <a:custGeom>
              <a:rect b="b" l="l" r="r" t="t"/>
              <a:pathLst>
                <a:path extrusionOk="0" h="301877" w="273723">
                  <a:moveTo>
                    <a:pt x="85107" y="300939"/>
                  </a:moveTo>
                  <a:cubicBezTo>
                    <a:pt x="135639" y="306173"/>
                    <a:pt x="198985" y="289569"/>
                    <a:pt x="232915" y="249865"/>
                  </a:cubicBezTo>
                  <a:cubicBezTo>
                    <a:pt x="257098" y="221531"/>
                    <a:pt x="268288" y="184172"/>
                    <a:pt x="272619" y="147897"/>
                  </a:cubicBezTo>
                  <a:cubicBezTo>
                    <a:pt x="276229" y="117578"/>
                    <a:pt x="270814" y="86897"/>
                    <a:pt x="258903" y="58924"/>
                  </a:cubicBezTo>
                  <a:cubicBezTo>
                    <a:pt x="252406" y="43764"/>
                    <a:pt x="244284" y="29687"/>
                    <a:pt x="234539" y="17054"/>
                  </a:cubicBezTo>
                  <a:cubicBezTo>
                    <a:pt x="157116" y="-14890"/>
                    <a:pt x="49373" y="-272"/>
                    <a:pt x="8947" y="46832"/>
                  </a:cubicBezTo>
                  <a:cubicBezTo>
                    <a:pt x="-979" y="51524"/>
                    <a:pt x="-3145" y="56578"/>
                    <a:pt x="4977" y="65782"/>
                  </a:cubicBezTo>
                  <a:cubicBezTo>
                    <a:pt x="23926" y="87619"/>
                    <a:pt x="31145" y="114510"/>
                    <a:pt x="37281" y="142303"/>
                  </a:cubicBezTo>
                  <a:cubicBezTo>
                    <a:pt x="45403" y="178758"/>
                    <a:pt x="37101" y="213409"/>
                    <a:pt x="29701" y="248060"/>
                  </a:cubicBezTo>
                  <a:cubicBezTo>
                    <a:pt x="25550" y="267190"/>
                    <a:pt x="29341" y="282170"/>
                    <a:pt x="38544" y="297330"/>
                  </a:cubicBezTo>
                  <a:cubicBezTo>
                    <a:pt x="36740" y="294261"/>
                    <a:pt x="34935" y="291193"/>
                    <a:pt x="33492" y="287945"/>
                  </a:cubicBezTo>
                  <a:cubicBezTo>
                    <a:pt x="49734" y="295164"/>
                    <a:pt x="67059" y="298954"/>
                    <a:pt x="85107" y="300939"/>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45" name="Google Shape;1445;p16"/>
            <p:cNvSpPr/>
            <p:nvPr/>
          </p:nvSpPr>
          <p:spPr>
            <a:xfrm>
              <a:off x="9369611" y="1861946"/>
              <a:ext cx="1444" cy="1624"/>
            </a:xfrm>
            <a:custGeom>
              <a:rect b="b" l="l" r="r" t="t"/>
              <a:pathLst>
                <a:path extrusionOk="0" h="1624" w="1444">
                  <a:moveTo>
                    <a:pt x="0" y="0"/>
                  </a:moveTo>
                  <a:cubicBezTo>
                    <a:pt x="542" y="542"/>
                    <a:pt x="902" y="1083"/>
                    <a:pt x="1444" y="1624"/>
                  </a:cubicBezTo>
                  <a:cubicBezTo>
                    <a:pt x="902" y="1083"/>
                    <a:pt x="361" y="542"/>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46" name="Google Shape;1446;p16"/>
            <p:cNvSpPr/>
            <p:nvPr/>
          </p:nvSpPr>
          <p:spPr>
            <a:xfrm>
              <a:off x="9388200" y="1892086"/>
              <a:ext cx="541" cy="1263"/>
            </a:xfrm>
            <a:custGeom>
              <a:rect b="b" l="l" r="r" t="t"/>
              <a:pathLst>
                <a:path extrusionOk="0" h="1263" w="541">
                  <a:moveTo>
                    <a:pt x="0" y="0"/>
                  </a:moveTo>
                  <a:cubicBezTo>
                    <a:pt x="180" y="361"/>
                    <a:pt x="360" y="902"/>
                    <a:pt x="541" y="1263"/>
                  </a:cubicBezTo>
                  <a:cubicBezTo>
                    <a:pt x="360" y="902"/>
                    <a:pt x="180" y="541"/>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47" name="Google Shape;1447;p16"/>
            <p:cNvSpPr/>
            <p:nvPr/>
          </p:nvSpPr>
          <p:spPr>
            <a:xfrm>
              <a:off x="9392351" y="1903636"/>
              <a:ext cx="361" cy="902"/>
            </a:xfrm>
            <a:custGeom>
              <a:rect b="b" l="l" r="r" t="t"/>
              <a:pathLst>
                <a:path extrusionOk="0" h="902" w="361">
                  <a:moveTo>
                    <a:pt x="0" y="0"/>
                  </a:moveTo>
                  <a:cubicBezTo>
                    <a:pt x="181" y="361"/>
                    <a:pt x="181" y="722"/>
                    <a:pt x="361" y="902"/>
                  </a:cubicBezTo>
                  <a:cubicBezTo>
                    <a:pt x="181" y="722"/>
                    <a:pt x="181" y="361"/>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48" name="Google Shape;1448;p16"/>
            <p:cNvSpPr/>
            <p:nvPr/>
          </p:nvSpPr>
          <p:spPr>
            <a:xfrm>
              <a:off x="9393975" y="1909050"/>
              <a:ext cx="361" cy="1443"/>
            </a:xfrm>
            <a:custGeom>
              <a:rect b="b" l="l" r="r" t="t"/>
              <a:pathLst>
                <a:path extrusionOk="0" h="1443" w="361">
                  <a:moveTo>
                    <a:pt x="0" y="0"/>
                  </a:moveTo>
                  <a:cubicBezTo>
                    <a:pt x="181" y="541"/>
                    <a:pt x="181" y="902"/>
                    <a:pt x="361" y="1444"/>
                  </a:cubicBezTo>
                  <a:cubicBezTo>
                    <a:pt x="181" y="902"/>
                    <a:pt x="0" y="541"/>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49" name="Google Shape;1449;p16"/>
            <p:cNvSpPr/>
            <p:nvPr/>
          </p:nvSpPr>
          <p:spPr>
            <a:xfrm>
              <a:off x="9390365" y="1897319"/>
              <a:ext cx="541" cy="1263"/>
            </a:xfrm>
            <a:custGeom>
              <a:rect b="b" l="l" r="r" t="t"/>
              <a:pathLst>
                <a:path extrusionOk="0" h="1263" w="541">
                  <a:moveTo>
                    <a:pt x="0" y="0"/>
                  </a:moveTo>
                  <a:cubicBezTo>
                    <a:pt x="181" y="361"/>
                    <a:pt x="361" y="902"/>
                    <a:pt x="542" y="1263"/>
                  </a:cubicBezTo>
                  <a:cubicBezTo>
                    <a:pt x="181" y="902"/>
                    <a:pt x="0" y="361"/>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50" name="Google Shape;1450;p16"/>
            <p:cNvSpPr/>
            <p:nvPr/>
          </p:nvSpPr>
          <p:spPr>
            <a:xfrm>
              <a:off x="9376830" y="1871331"/>
              <a:ext cx="1083" cy="1624"/>
            </a:xfrm>
            <a:custGeom>
              <a:rect b="b" l="l" r="r" t="t"/>
              <a:pathLst>
                <a:path extrusionOk="0" h="1624" w="1083">
                  <a:moveTo>
                    <a:pt x="0" y="0"/>
                  </a:moveTo>
                  <a:cubicBezTo>
                    <a:pt x="361" y="541"/>
                    <a:pt x="722" y="1083"/>
                    <a:pt x="1083" y="1624"/>
                  </a:cubicBezTo>
                  <a:cubicBezTo>
                    <a:pt x="722" y="1083"/>
                    <a:pt x="361" y="541"/>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51" name="Google Shape;1451;p16"/>
            <p:cNvSpPr/>
            <p:nvPr/>
          </p:nvSpPr>
          <p:spPr>
            <a:xfrm>
              <a:off x="9380079" y="1876384"/>
              <a:ext cx="721" cy="1083"/>
            </a:xfrm>
            <a:custGeom>
              <a:rect b="b" l="l" r="r" t="t"/>
              <a:pathLst>
                <a:path extrusionOk="0" h="1083" w="721">
                  <a:moveTo>
                    <a:pt x="0" y="0"/>
                  </a:moveTo>
                  <a:cubicBezTo>
                    <a:pt x="180" y="361"/>
                    <a:pt x="360" y="722"/>
                    <a:pt x="722" y="1083"/>
                  </a:cubicBezTo>
                  <a:cubicBezTo>
                    <a:pt x="541" y="722"/>
                    <a:pt x="180" y="361"/>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52" name="Google Shape;1452;p16"/>
            <p:cNvSpPr/>
            <p:nvPr/>
          </p:nvSpPr>
          <p:spPr>
            <a:xfrm>
              <a:off x="9382966" y="1881438"/>
              <a:ext cx="722" cy="1443"/>
            </a:xfrm>
            <a:custGeom>
              <a:rect b="b" l="l" r="r" t="t"/>
              <a:pathLst>
                <a:path extrusionOk="0" h="1443" w="722">
                  <a:moveTo>
                    <a:pt x="0" y="0"/>
                  </a:moveTo>
                  <a:cubicBezTo>
                    <a:pt x="181" y="542"/>
                    <a:pt x="542" y="902"/>
                    <a:pt x="723" y="1444"/>
                  </a:cubicBezTo>
                  <a:cubicBezTo>
                    <a:pt x="542" y="902"/>
                    <a:pt x="361" y="361"/>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53" name="Google Shape;1453;p16"/>
            <p:cNvSpPr/>
            <p:nvPr/>
          </p:nvSpPr>
          <p:spPr>
            <a:xfrm>
              <a:off x="9385673" y="1886491"/>
              <a:ext cx="541" cy="1082"/>
            </a:xfrm>
            <a:custGeom>
              <a:rect b="b" l="l" r="r" t="t"/>
              <a:pathLst>
                <a:path extrusionOk="0" h="1082" w="541">
                  <a:moveTo>
                    <a:pt x="0" y="0"/>
                  </a:moveTo>
                  <a:cubicBezTo>
                    <a:pt x="181" y="361"/>
                    <a:pt x="361" y="722"/>
                    <a:pt x="542" y="1083"/>
                  </a:cubicBezTo>
                  <a:cubicBezTo>
                    <a:pt x="361" y="722"/>
                    <a:pt x="181" y="361"/>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54" name="Google Shape;1454;p16"/>
            <p:cNvSpPr/>
            <p:nvPr/>
          </p:nvSpPr>
          <p:spPr>
            <a:xfrm>
              <a:off x="8863021" y="2205027"/>
              <a:ext cx="180" cy="902"/>
            </a:xfrm>
            <a:custGeom>
              <a:rect b="b" l="l" r="r" t="t"/>
              <a:pathLst>
                <a:path extrusionOk="0" h="902" w="180">
                  <a:moveTo>
                    <a:pt x="0" y="902"/>
                  </a:moveTo>
                  <a:cubicBezTo>
                    <a:pt x="0" y="541"/>
                    <a:pt x="0" y="361"/>
                    <a:pt x="181" y="0"/>
                  </a:cubicBezTo>
                  <a:cubicBezTo>
                    <a:pt x="0" y="361"/>
                    <a:pt x="0" y="722"/>
                    <a:pt x="0" y="902"/>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55" name="Google Shape;1455;p16"/>
            <p:cNvSpPr/>
            <p:nvPr/>
          </p:nvSpPr>
          <p:spPr>
            <a:xfrm>
              <a:off x="8863744" y="2199071"/>
              <a:ext cx="1804" cy="541"/>
            </a:xfrm>
            <a:custGeom>
              <a:rect b="b" l="l" r="r" t="t"/>
              <a:pathLst>
                <a:path extrusionOk="0" h="541" w="1804">
                  <a:moveTo>
                    <a:pt x="0" y="542"/>
                  </a:moveTo>
                  <a:cubicBezTo>
                    <a:pt x="0" y="361"/>
                    <a:pt x="0" y="180"/>
                    <a:pt x="0" y="0"/>
                  </a:cubicBezTo>
                  <a:cubicBezTo>
                    <a:pt x="0" y="180"/>
                    <a:pt x="0" y="361"/>
                    <a:pt x="0" y="542"/>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56" name="Google Shape;1456;p16"/>
            <p:cNvSpPr/>
            <p:nvPr/>
          </p:nvSpPr>
          <p:spPr>
            <a:xfrm>
              <a:off x="8863744" y="2180844"/>
              <a:ext cx="1804" cy="541"/>
            </a:xfrm>
            <a:custGeom>
              <a:rect b="b" l="l" r="r" t="t"/>
              <a:pathLst>
                <a:path extrusionOk="0" h="541" w="1804">
                  <a:moveTo>
                    <a:pt x="0" y="541"/>
                  </a:moveTo>
                  <a:cubicBezTo>
                    <a:pt x="0" y="361"/>
                    <a:pt x="0" y="180"/>
                    <a:pt x="0" y="0"/>
                  </a:cubicBezTo>
                  <a:cubicBezTo>
                    <a:pt x="0" y="180"/>
                    <a:pt x="0" y="361"/>
                    <a:pt x="0" y="541"/>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57" name="Google Shape;1457;p16"/>
            <p:cNvSpPr/>
            <p:nvPr/>
          </p:nvSpPr>
          <p:spPr>
            <a:xfrm>
              <a:off x="8862119" y="2169474"/>
              <a:ext cx="1804" cy="1804"/>
            </a:xfrm>
            <a:custGeom>
              <a:rect b="b" l="l" r="r" t="t"/>
              <a:pathLst>
                <a:path extrusionOk="0" h="1804" w="1804">
                  <a:moveTo>
                    <a:pt x="0" y="0"/>
                  </a:moveTo>
                  <a:cubicBezTo>
                    <a:pt x="0" y="0"/>
                    <a:pt x="0" y="0"/>
                    <a:pt x="0" y="0"/>
                  </a:cubicBezTo>
                  <a:cubicBezTo>
                    <a:pt x="0" y="0"/>
                    <a:pt x="0" y="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58" name="Google Shape;1458;p16"/>
            <p:cNvSpPr/>
            <p:nvPr/>
          </p:nvSpPr>
          <p:spPr>
            <a:xfrm>
              <a:off x="8860856" y="2163337"/>
              <a:ext cx="1804" cy="361"/>
            </a:xfrm>
            <a:custGeom>
              <a:rect b="b" l="l" r="r" t="t"/>
              <a:pathLst>
                <a:path extrusionOk="0" h="361" w="1804">
                  <a:moveTo>
                    <a:pt x="0" y="361"/>
                  </a:moveTo>
                  <a:cubicBezTo>
                    <a:pt x="0" y="181"/>
                    <a:pt x="0" y="181"/>
                    <a:pt x="0" y="0"/>
                  </a:cubicBezTo>
                  <a:cubicBezTo>
                    <a:pt x="0" y="181"/>
                    <a:pt x="0" y="361"/>
                    <a:pt x="0" y="361"/>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59" name="Google Shape;1459;p16"/>
            <p:cNvSpPr/>
            <p:nvPr/>
          </p:nvSpPr>
          <p:spPr>
            <a:xfrm>
              <a:off x="8864104" y="2186980"/>
              <a:ext cx="1804" cy="541"/>
            </a:xfrm>
            <a:custGeom>
              <a:rect b="b" l="l" r="r" t="t"/>
              <a:pathLst>
                <a:path extrusionOk="0" h="541" w="1804">
                  <a:moveTo>
                    <a:pt x="0" y="0"/>
                  </a:moveTo>
                  <a:cubicBezTo>
                    <a:pt x="0" y="180"/>
                    <a:pt x="0" y="361"/>
                    <a:pt x="0" y="541"/>
                  </a:cubicBezTo>
                  <a:cubicBezTo>
                    <a:pt x="0" y="361"/>
                    <a:pt x="0" y="18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60" name="Google Shape;1460;p16"/>
            <p:cNvSpPr/>
            <p:nvPr/>
          </p:nvSpPr>
          <p:spPr>
            <a:xfrm>
              <a:off x="8861939" y="2211705"/>
              <a:ext cx="180" cy="541"/>
            </a:xfrm>
            <a:custGeom>
              <a:rect b="b" l="l" r="r" t="t"/>
              <a:pathLst>
                <a:path extrusionOk="0" h="541" w="180">
                  <a:moveTo>
                    <a:pt x="0" y="542"/>
                  </a:moveTo>
                  <a:cubicBezTo>
                    <a:pt x="0" y="361"/>
                    <a:pt x="0" y="180"/>
                    <a:pt x="180" y="0"/>
                  </a:cubicBezTo>
                  <a:cubicBezTo>
                    <a:pt x="180" y="180"/>
                    <a:pt x="0" y="361"/>
                    <a:pt x="0" y="542"/>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61" name="Google Shape;1461;p16"/>
            <p:cNvSpPr/>
            <p:nvPr/>
          </p:nvSpPr>
          <p:spPr>
            <a:xfrm>
              <a:off x="8858870" y="2223977"/>
              <a:ext cx="361" cy="1082"/>
            </a:xfrm>
            <a:custGeom>
              <a:rect b="b" l="l" r="r" t="t"/>
              <a:pathLst>
                <a:path extrusionOk="0" h="1082" w="361">
                  <a:moveTo>
                    <a:pt x="0" y="1083"/>
                  </a:moveTo>
                  <a:cubicBezTo>
                    <a:pt x="181" y="722"/>
                    <a:pt x="181" y="361"/>
                    <a:pt x="361" y="0"/>
                  </a:cubicBezTo>
                  <a:cubicBezTo>
                    <a:pt x="181" y="361"/>
                    <a:pt x="181" y="722"/>
                    <a:pt x="0" y="1083"/>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62" name="Google Shape;1462;p16"/>
            <p:cNvSpPr/>
            <p:nvPr/>
          </p:nvSpPr>
          <p:spPr>
            <a:xfrm>
              <a:off x="8856885" y="2230835"/>
              <a:ext cx="360" cy="902"/>
            </a:xfrm>
            <a:custGeom>
              <a:rect b="b" l="l" r="r" t="t"/>
              <a:pathLst>
                <a:path extrusionOk="0" h="902" w="360">
                  <a:moveTo>
                    <a:pt x="0" y="902"/>
                  </a:moveTo>
                  <a:cubicBezTo>
                    <a:pt x="180" y="542"/>
                    <a:pt x="180" y="180"/>
                    <a:pt x="361" y="0"/>
                  </a:cubicBezTo>
                  <a:cubicBezTo>
                    <a:pt x="180" y="361"/>
                    <a:pt x="0" y="542"/>
                    <a:pt x="0" y="902"/>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63" name="Google Shape;1463;p16"/>
            <p:cNvSpPr/>
            <p:nvPr/>
          </p:nvSpPr>
          <p:spPr>
            <a:xfrm>
              <a:off x="8860675" y="2218021"/>
              <a:ext cx="180" cy="360"/>
            </a:xfrm>
            <a:custGeom>
              <a:rect b="b" l="l" r="r" t="t"/>
              <a:pathLst>
                <a:path extrusionOk="0" h="360" w="180">
                  <a:moveTo>
                    <a:pt x="0" y="361"/>
                  </a:moveTo>
                  <a:cubicBezTo>
                    <a:pt x="0" y="180"/>
                    <a:pt x="0" y="0"/>
                    <a:pt x="181" y="0"/>
                  </a:cubicBezTo>
                  <a:cubicBezTo>
                    <a:pt x="0" y="0"/>
                    <a:pt x="0" y="180"/>
                    <a:pt x="0" y="361"/>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64" name="Google Shape;1464;p16"/>
            <p:cNvSpPr/>
            <p:nvPr/>
          </p:nvSpPr>
          <p:spPr>
            <a:xfrm>
              <a:off x="9063528" y="1873497"/>
              <a:ext cx="11189" cy="14979"/>
            </a:xfrm>
            <a:custGeom>
              <a:rect b="b" l="l" r="r" t="t"/>
              <a:pathLst>
                <a:path extrusionOk="0" h="14979" w="11189">
                  <a:moveTo>
                    <a:pt x="0" y="0"/>
                  </a:moveTo>
                  <a:cubicBezTo>
                    <a:pt x="4151" y="4692"/>
                    <a:pt x="7760" y="9746"/>
                    <a:pt x="11189" y="14979"/>
                  </a:cubicBezTo>
                  <a:cubicBezTo>
                    <a:pt x="7760" y="9565"/>
                    <a:pt x="4151" y="4692"/>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65" name="Google Shape;1465;p16"/>
            <p:cNvSpPr/>
            <p:nvPr/>
          </p:nvSpPr>
          <p:spPr>
            <a:xfrm>
              <a:off x="8854945" y="2146293"/>
              <a:ext cx="135" cy="80"/>
            </a:xfrm>
            <a:custGeom>
              <a:rect b="b" l="l" r="r" t="t"/>
              <a:pathLst>
                <a:path extrusionOk="0" h="80" w="135">
                  <a:moveTo>
                    <a:pt x="135" y="80"/>
                  </a:moveTo>
                  <a:cubicBezTo>
                    <a:pt x="-45" y="80"/>
                    <a:pt x="-45" y="-100"/>
                    <a:pt x="135" y="80"/>
                  </a:cubicBezTo>
                  <a:cubicBezTo>
                    <a:pt x="-45" y="-100"/>
                    <a:pt x="-45" y="80"/>
                    <a:pt x="135" y="8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66" name="Google Shape;1466;p16"/>
            <p:cNvSpPr/>
            <p:nvPr/>
          </p:nvSpPr>
          <p:spPr>
            <a:xfrm>
              <a:off x="9090238" y="1917713"/>
              <a:ext cx="2345" cy="5414"/>
            </a:xfrm>
            <a:custGeom>
              <a:rect b="b" l="l" r="r" t="t"/>
              <a:pathLst>
                <a:path extrusionOk="0" h="5414" w="2345">
                  <a:moveTo>
                    <a:pt x="0" y="0"/>
                  </a:moveTo>
                  <a:cubicBezTo>
                    <a:pt x="722" y="1805"/>
                    <a:pt x="1443" y="3609"/>
                    <a:pt x="2346" y="5414"/>
                  </a:cubicBezTo>
                  <a:cubicBezTo>
                    <a:pt x="1443" y="3609"/>
                    <a:pt x="722" y="1805"/>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67" name="Google Shape;1467;p16"/>
            <p:cNvSpPr/>
            <p:nvPr/>
          </p:nvSpPr>
          <p:spPr>
            <a:xfrm>
              <a:off x="9033930" y="1849494"/>
              <a:ext cx="29597" cy="23822"/>
            </a:xfrm>
            <a:custGeom>
              <a:rect b="b" l="l" r="r" t="t"/>
              <a:pathLst>
                <a:path extrusionOk="0" h="23822" w="29597">
                  <a:moveTo>
                    <a:pt x="29598" y="23822"/>
                  </a:moveTo>
                  <a:cubicBezTo>
                    <a:pt x="21296" y="14438"/>
                    <a:pt x="11731" y="6317"/>
                    <a:pt x="0" y="0"/>
                  </a:cubicBezTo>
                  <a:cubicBezTo>
                    <a:pt x="11551" y="6317"/>
                    <a:pt x="21296" y="14438"/>
                    <a:pt x="29598" y="23822"/>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68" name="Google Shape;1468;p16"/>
            <p:cNvSpPr/>
            <p:nvPr/>
          </p:nvSpPr>
          <p:spPr>
            <a:xfrm>
              <a:off x="9075078" y="1888837"/>
              <a:ext cx="6316" cy="10647"/>
            </a:xfrm>
            <a:custGeom>
              <a:rect b="b" l="l" r="r" t="t"/>
              <a:pathLst>
                <a:path extrusionOk="0" h="10647" w="6316">
                  <a:moveTo>
                    <a:pt x="0" y="0"/>
                  </a:moveTo>
                  <a:cubicBezTo>
                    <a:pt x="2166" y="3429"/>
                    <a:pt x="4332" y="7039"/>
                    <a:pt x="6317" y="10648"/>
                  </a:cubicBezTo>
                  <a:cubicBezTo>
                    <a:pt x="4332" y="6858"/>
                    <a:pt x="2166" y="34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69" name="Google Shape;1469;p16"/>
            <p:cNvSpPr/>
            <p:nvPr/>
          </p:nvSpPr>
          <p:spPr>
            <a:xfrm>
              <a:off x="8768766" y="1830635"/>
              <a:ext cx="296448" cy="322089"/>
            </a:xfrm>
            <a:custGeom>
              <a:rect b="b" l="l" r="r" t="t"/>
              <a:pathLst>
                <a:path extrusionOk="0" h="322089" w="296448">
                  <a:moveTo>
                    <a:pt x="170415" y="319889"/>
                  </a:moveTo>
                  <a:cubicBezTo>
                    <a:pt x="201818" y="314655"/>
                    <a:pt x="231415" y="295345"/>
                    <a:pt x="251268" y="270800"/>
                  </a:cubicBezTo>
                  <a:cubicBezTo>
                    <a:pt x="304327" y="204928"/>
                    <a:pt x="309380" y="107472"/>
                    <a:pt x="273105" y="32575"/>
                  </a:cubicBezTo>
                  <a:cubicBezTo>
                    <a:pt x="270759" y="27702"/>
                    <a:pt x="268232" y="23190"/>
                    <a:pt x="265345" y="18859"/>
                  </a:cubicBezTo>
                  <a:cubicBezTo>
                    <a:pt x="258667" y="15250"/>
                    <a:pt x="251628" y="12362"/>
                    <a:pt x="243688" y="10196"/>
                  </a:cubicBezTo>
                  <a:cubicBezTo>
                    <a:pt x="179620" y="-7851"/>
                    <a:pt x="117175" y="-1895"/>
                    <a:pt x="57800" y="27702"/>
                  </a:cubicBezTo>
                  <a:cubicBezTo>
                    <a:pt x="36504" y="38350"/>
                    <a:pt x="20442" y="56037"/>
                    <a:pt x="11598" y="78957"/>
                  </a:cubicBezTo>
                  <a:cubicBezTo>
                    <a:pt x="-6990" y="126963"/>
                    <a:pt x="-4103" y="172442"/>
                    <a:pt x="26578" y="215214"/>
                  </a:cubicBezTo>
                  <a:cubicBezTo>
                    <a:pt x="44625" y="240300"/>
                    <a:pt x="58522" y="268274"/>
                    <a:pt x="75125" y="294262"/>
                  </a:cubicBezTo>
                  <a:cubicBezTo>
                    <a:pt x="78554" y="299496"/>
                    <a:pt x="81442" y="304729"/>
                    <a:pt x="83968" y="309963"/>
                  </a:cubicBezTo>
                  <a:lnTo>
                    <a:pt x="83968" y="309963"/>
                  </a:lnTo>
                  <a:cubicBezTo>
                    <a:pt x="111400" y="321153"/>
                    <a:pt x="140096" y="324943"/>
                    <a:pt x="170415" y="319889"/>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70" name="Google Shape;1470;p16"/>
            <p:cNvSpPr/>
            <p:nvPr/>
          </p:nvSpPr>
          <p:spPr>
            <a:xfrm>
              <a:off x="9092945" y="1924210"/>
              <a:ext cx="2165" cy="5594"/>
            </a:xfrm>
            <a:custGeom>
              <a:rect b="b" l="l" r="r" t="t"/>
              <a:pathLst>
                <a:path extrusionOk="0" h="5594" w="2165">
                  <a:moveTo>
                    <a:pt x="0" y="0"/>
                  </a:moveTo>
                  <a:cubicBezTo>
                    <a:pt x="722" y="1805"/>
                    <a:pt x="1443" y="3790"/>
                    <a:pt x="2166" y="5595"/>
                  </a:cubicBezTo>
                  <a:cubicBezTo>
                    <a:pt x="1443" y="3790"/>
                    <a:pt x="722" y="1805"/>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71" name="Google Shape;1471;p16"/>
            <p:cNvSpPr/>
            <p:nvPr/>
          </p:nvSpPr>
          <p:spPr>
            <a:xfrm>
              <a:off x="9081575" y="1899846"/>
              <a:ext cx="2707" cy="5414"/>
            </a:xfrm>
            <a:custGeom>
              <a:rect b="b" l="l" r="r" t="t"/>
              <a:pathLst>
                <a:path extrusionOk="0" h="5414" w="2707">
                  <a:moveTo>
                    <a:pt x="0" y="0"/>
                  </a:moveTo>
                  <a:cubicBezTo>
                    <a:pt x="902" y="1805"/>
                    <a:pt x="1805" y="3609"/>
                    <a:pt x="2707" y="5414"/>
                  </a:cubicBezTo>
                  <a:cubicBezTo>
                    <a:pt x="1805" y="3429"/>
                    <a:pt x="902" y="1624"/>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72" name="Google Shape;1472;p16"/>
            <p:cNvSpPr/>
            <p:nvPr/>
          </p:nvSpPr>
          <p:spPr>
            <a:xfrm>
              <a:off x="9084643" y="1905802"/>
              <a:ext cx="2707" cy="5414"/>
            </a:xfrm>
            <a:custGeom>
              <a:rect b="b" l="l" r="r" t="t"/>
              <a:pathLst>
                <a:path extrusionOk="0" h="5414" w="2707">
                  <a:moveTo>
                    <a:pt x="0" y="0"/>
                  </a:moveTo>
                  <a:cubicBezTo>
                    <a:pt x="902" y="1805"/>
                    <a:pt x="1805" y="3609"/>
                    <a:pt x="2707" y="5414"/>
                  </a:cubicBezTo>
                  <a:cubicBezTo>
                    <a:pt x="1805" y="3609"/>
                    <a:pt x="902" y="1805"/>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73" name="Google Shape;1473;p16"/>
            <p:cNvSpPr/>
            <p:nvPr/>
          </p:nvSpPr>
          <p:spPr>
            <a:xfrm>
              <a:off x="9087350" y="1911396"/>
              <a:ext cx="2526" cy="5594"/>
            </a:xfrm>
            <a:custGeom>
              <a:rect b="b" l="l" r="r" t="t"/>
              <a:pathLst>
                <a:path extrusionOk="0" h="5594" w="2526">
                  <a:moveTo>
                    <a:pt x="0" y="0"/>
                  </a:moveTo>
                  <a:cubicBezTo>
                    <a:pt x="902" y="1805"/>
                    <a:pt x="1624" y="3609"/>
                    <a:pt x="2526" y="5595"/>
                  </a:cubicBezTo>
                  <a:cubicBezTo>
                    <a:pt x="1624" y="3609"/>
                    <a:pt x="902" y="1805"/>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74" name="Google Shape;1474;p16"/>
            <p:cNvSpPr/>
            <p:nvPr/>
          </p:nvSpPr>
          <p:spPr>
            <a:xfrm>
              <a:off x="8575207" y="2142870"/>
              <a:ext cx="186446" cy="185240"/>
            </a:xfrm>
            <a:custGeom>
              <a:rect b="b" l="l" r="r" t="t"/>
              <a:pathLst>
                <a:path extrusionOk="0" h="185240" w="186446">
                  <a:moveTo>
                    <a:pt x="184944" y="109261"/>
                  </a:moveTo>
                  <a:cubicBezTo>
                    <a:pt x="191983" y="79122"/>
                    <a:pt x="176101" y="-2813"/>
                    <a:pt x="98317" y="74"/>
                  </a:cubicBezTo>
                  <a:cubicBezTo>
                    <a:pt x="7358" y="-1008"/>
                    <a:pt x="-9607" y="76776"/>
                    <a:pt x="4290" y="116841"/>
                  </a:cubicBezTo>
                  <a:cubicBezTo>
                    <a:pt x="19089" y="159974"/>
                    <a:pt x="41828" y="182172"/>
                    <a:pt x="97775" y="185240"/>
                  </a:cubicBezTo>
                  <a:cubicBezTo>
                    <a:pt x="161843" y="181089"/>
                    <a:pt x="177725" y="139942"/>
                    <a:pt x="184944" y="109261"/>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75" name="Google Shape;1475;p16"/>
            <p:cNvSpPr/>
            <p:nvPr/>
          </p:nvSpPr>
          <p:spPr>
            <a:xfrm>
              <a:off x="8510151" y="2335438"/>
              <a:ext cx="422892" cy="556940"/>
            </a:xfrm>
            <a:custGeom>
              <a:rect b="b" l="l" r="r" t="t"/>
              <a:pathLst>
                <a:path extrusionOk="0" h="556940" w="422892">
                  <a:moveTo>
                    <a:pt x="212101" y="114311"/>
                  </a:moveTo>
                  <a:cubicBezTo>
                    <a:pt x="231051" y="168092"/>
                    <a:pt x="244587" y="175852"/>
                    <a:pt x="263356" y="181447"/>
                  </a:cubicBezTo>
                  <a:cubicBezTo>
                    <a:pt x="268770" y="183071"/>
                    <a:pt x="274365" y="183974"/>
                    <a:pt x="279960" y="184154"/>
                  </a:cubicBezTo>
                  <a:cubicBezTo>
                    <a:pt x="321108" y="186500"/>
                    <a:pt x="358646" y="173867"/>
                    <a:pt x="398350" y="167551"/>
                  </a:cubicBezTo>
                  <a:cubicBezTo>
                    <a:pt x="407194" y="166107"/>
                    <a:pt x="418022" y="162136"/>
                    <a:pt x="421992" y="144269"/>
                  </a:cubicBezTo>
                  <a:cubicBezTo>
                    <a:pt x="426504" y="130734"/>
                    <a:pt x="413329" y="119184"/>
                    <a:pt x="398531" y="119003"/>
                  </a:cubicBezTo>
                  <a:cubicBezTo>
                    <a:pt x="383371" y="118823"/>
                    <a:pt x="368753" y="125681"/>
                    <a:pt x="354134" y="129290"/>
                  </a:cubicBezTo>
                  <a:cubicBezTo>
                    <a:pt x="298729" y="143187"/>
                    <a:pt x="278877" y="134163"/>
                    <a:pt x="251625" y="83089"/>
                  </a:cubicBezTo>
                  <a:cubicBezTo>
                    <a:pt x="250362" y="80562"/>
                    <a:pt x="248738" y="78216"/>
                    <a:pt x="247655" y="75689"/>
                  </a:cubicBezTo>
                  <a:cubicBezTo>
                    <a:pt x="226359" y="27142"/>
                    <a:pt x="192249" y="-4080"/>
                    <a:pt x="136122" y="432"/>
                  </a:cubicBezTo>
                  <a:cubicBezTo>
                    <a:pt x="122767" y="1515"/>
                    <a:pt x="95516" y="5124"/>
                    <a:pt x="83965" y="12163"/>
                  </a:cubicBezTo>
                  <a:cubicBezTo>
                    <a:pt x="50758" y="32737"/>
                    <a:pt x="35779" y="56379"/>
                    <a:pt x="23687" y="96083"/>
                  </a:cubicBezTo>
                  <a:cubicBezTo>
                    <a:pt x="4917" y="157805"/>
                    <a:pt x="4015" y="221512"/>
                    <a:pt x="225" y="285039"/>
                  </a:cubicBezTo>
                  <a:cubicBezTo>
                    <a:pt x="-497" y="296228"/>
                    <a:pt x="45" y="304891"/>
                    <a:pt x="9068" y="311027"/>
                  </a:cubicBezTo>
                  <a:cubicBezTo>
                    <a:pt x="24589" y="321675"/>
                    <a:pt x="44261" y="316622"/>
                    <a:pt x="50036" y="298214"/>
                  </a:cubicBezTo>
                  <a:cubicBezTo>
                    <a:pt x="62308" y="258509"/>
                    <a:pt x="73497" y="135246"/>
                    <a:pt x="77288" y="115033"/>
                  </a:cubicBezTo>
                  <a:cubicBezTo>
                    <a:pt x="79273" y="104204"/>
                    <a:pt x="79814" y="95722"/>
                    <a:pt x="96959" y="95181"/>
                  </a:cubicBezTo>
                  <a:cubicBezTo>
                    <a:pt x="90823" y="115394"/>
                    <a:pt x="84506" y="131817"/>
                    <a:pt x="83063" y="149684"/>
                  </a:cubicBezTo>
                  <a:cubicBezTo>
                    <a:pt x="79995" y="187944"/>
                    <a:pt x="76024" y="226205"/>
                    <a:pt x="72234" y="264465"/>
                  </a:cubicBezTo>
                  <a:cubicBezTo>
                    <a:pt x="70249" y="284137"/>
                    <a:pt x="60503" y="326728"/>
                    <a:pt x="44261" y="324202"/>
                  </a:cubicBezTo>
                  <a:cubicBezTo>
                    <a:pt x="22062" y="322216"/>
                    <a:pt x="25131" y="350551"/>
                    <a:pt x="23687" y="363184"/>
                  </a:cubicBezTo>
                  <a:cubicBezTo>
                    <a:pt x="21341" y="384660"/>
                    <a:pt x="2932" y="496013"/>
                    <a:pt x="406" y="530483"/>
                  </a:cubicBezTo>
                  <a:cubicBezTo>
                    <a:pt x="-135" y="537883"/>
                    <a:pt x="2932" y="545643"/>
                    <a:pt x="10693" y="550516"/>
                  </a:cubicBezTo>
                  <a:cubicBezTo>
                    <a:pt x="31267" y="563690"/>
                    <a:pt x="54007" y="555028"/>
                    <a:pt x="59421" y="532107"/>
                  </a:cubicBezTo>
                  <a:cubicBezTo>
                    <a:pt x="60143" y="529400"/>
                    <a:pt x="60684" y="526513"/>
                    <a:pt x="60864" y="523806"/>
                  </a:cubicBezTo>
                  <a:cubicBezTo>
                    <a:pt x="64113" y="478687"/>
                    <a:pt x="75663" y="435193"/>
                    <a:pt x="83423" y="390796"/>
                  </a:cubicBezTo>
                  <a:cubicBezTo>
                    <a:pt x="87935" y="364808"/>
                    <a:pt x="96959" y="340083"/>
                    <a:pt x="107607" y="316080"/>
                  </a:cubicBezTo>
                  <a:cubicBezTo>
                    <a:pt x="112480" y="305071"/>
                    <a:pt x="121323" y="297492"/>
                    <a:pt x="133415" y="296770"/>
                  </a:cubicBezTo>
                  <a:cubicBezTo>
                    <a:pt x="146589" y="295867"/>
                    <a:pt x="153628" y="306154"/>
                    <a:pt x="158320" y="316441"/>
                  </a:cubicBezTo>
                  <a:cubicBezTo>
                    <a:pt x="162471" y="325826"/>
                    <a:pt x="165720" y="335932"/>
                    <a:pt x="166803" y="346039"/>
                  </a:cubicBezTo>
                  <a:cubicBezTo>
                    <a:pt x="172397" y="396391"/>
                    <a:pt x="193512" y="525610"/>
                    <a:pt x="196581" y="540409"/>
                  </a:cubicBezTo>
                  <a:cubicBezTo>
                    <a:pt x="197483" y="544921"/>
                    <a:pt x="205063" y="560261"/>
                    <a:pt x="233217" y="556291"/>
                  </a:cubicBezTo>
                  <a:cubicBezTo>
                    <a:pt x="254513" y="555569"/>
                    <a:pt x="254152" y="536258"/>
                    <a:pt x="254332" y="526513"/>
                  </a:cubicBezTo>
                  <a:cubicBezTo>
                    <a:pt x="255596" y="490779"/>
                    <a:pt x="251084" y="455406"/>
                    <a:pt x="248196" y="420033"/>
                  </a:cubicBezTo>
                  <a:cubicBezTo>
                    <a:pt x="240977" y="327450"/>
                    <a:pt x="232495" y="235228"/>
                    <a:pt x="213726" y="144089"/>
                  </a:cubicBezTo>
                  <a:cubicBezTo>
                    <a:pt x="211560" y="134524"/>
                    <a:pt x="202356" y="115574"/>
                    <a:pt x="212101" y="114311"/>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76" name="Google Shape;1476;p16"/>
            <p:cNvSpPr/>
            <p:nvPr/>
          </p:nvSpPr>
          <p:spPr>
            <a:xfrm>
              <a:off x="9220529" y="2333361"/>
              <a:ext cx="380885" cy="572234"/>
            </a:xfrm>
            <a:custGeom>
              <a:rect b="b" l="l" r="r" t="t"/>
              <a:pathLst>
                <a:path extrusionOk="0" h="572234" w="380885">
                  <a:moveTo>
                    <a:pt x="380088" y="242900"/>
                  </a:moveTo>
                  <a:cubicBezTo>
                    <a:pt x="381533" y="231169"/>
                    <a:pt x="364026" y="125412"/>
                    <a:pt x="355003" y="85347"/>
                  </a:cubicBezTo>
                  <a:cubicBezTo>
                    <a:pt x="349769" y="62607"/>
                    <a:pt x="338399" y="41311"/>
                    <a:pt x="319089" y="25429"/>
                  </a:cubicBezTo>
                  <a:cubicBezTo>
                    <a:pt x="282452" y="-4529"/>
                    <a:pt x="242387" y="-5251"/>
                    <a:pt x="199976" y="9006"/>
                  </a:cubicBezTo>
                  <a:cubicBezTo>
                    <a:pt x="183553" y="14601"/>
                    <a:pt x="170378" y="24527"/>
                    <a:pt x="161715" y="40228"/>
                  </a:cubicBezTo>
                  <a:cubicBezTo>
                    <a:pt x="147999" y="64773"/>
                    <a:pt x="132118" y="88234"/>
                    <a:pt x="119484" y="113320"/>
                  </a:cubicBezTo>
                  <a:cubicBezTo>
                    <a:pt x="109017" y="134255"/>
                    <a:pt x="93677" y="149234"/>
                    <a:pt x="75088" y="162770"/>
                  </a:cubicBezTo>
                  <a:cubicBezTo>
                    <a:pt x="53973" y="178110"/>
                    <a:pt x="-891" y="210776"/>
                    <a:pt x="11" y="228282"/>
                  </a:cubicBezTo>
                  <a:cubicBezTo>
                    <a:pt x="733" y="241817"/>
                    <a:pt x="14088" y="249397"/>
                    <a:pt x="24014" y="251202"/>
                  </a:cubicBezTo>
                  <a:cubicBezTo>
                    <a:pt x="38993" y="253729"/>
                    <a:pt x="51266" y="241998"/>
                    <a:pt x="63718" y="235320"/>
                  </a:cubicBezTo>
                  <a:cubicBezTo>
                    <a:pt x="89165" y="221424"/>
                    <a:pt x="111363" y="201933"/>
                    <a:pt x="136268" y="187675"/>
                  </a:cubicBezTo>
                  <a:cubicBezTo>
                    <a:pt x="149082" y="180456"/>
                    <a:pt x="154136" y="173057"/>
                    <a:pt x="155038" y="160243"/>
                  </a:cubicBezTo>
                  <a:cubicBezTo>
                    <a:pt x="156301" y="142376"/>
                    <a:pt x="155941" y="124510"/>
                    <a:pt x="158827" y="107003"/>
                  </a:cubicBezTo>
                  <a:cubicBezTo>
                    <a:pt x="160452" y="97438"/>
                    <a:pt x="154316" y="79572"/>
                    <a:pt x="169115" y="80474"/>
                  </a:cubicBezTo>
                  <a:cubicBezTo>
                    <a:pt x="179943" y="81196"/>
                    <a:pt x="174529" y="98160"/>
                    <a:pt x="173988" y="107545"/>
                  </a:cubicBezTo>
                  <a:cubicBezTo>
                    <a:pt x="170739" y="165657"/>
                    <a:pt x="161355" y="223048"/>
                    <a:pt x="153233" y="280619"/>
                  </a:cubicBezTo>
                  <a:cubicBezTo>
                    <a:pt x="146194" y="330791"/>
                    <a:pt x="125801" y="378075"/>
                    <a:pt x="119484" y="428608"/>
                  </a:cubicBezTo>
                  <a:cubicBezTo>
                    <a:pt x="115694" y="459288"/>
                    <a:pt x="107392" y="489247"/>
                    <a:pt x="101437" y="519747"/>
                  </a:cubicBezTo>
                  <a:cubicBezTo>
                    <a:pt x="99271" y="530756"/>
                    <a:pt x="92775" y="542847"/>
                    <a:pt x="100715" y="552232"/>
                  </a:cubicBezTo>
                  <a:cubicBezTo>
                    <a:pt x="107392" y="559992"/>
                    <a:pt x="120568" y="565587"/>
                    <a:pt x="131756" y="563061"/>
                  </a:cubicBezTo>
                  <a:cubicBezTo>
                    <a:pt x="142044" y="560895"/>
                    <a:pt x="147097" y="553135"/>
                    <a:pt x="149443" y="543389"/>
                  </a:cubicBezTo>
                  <a:cubicBezTo>
                    <a:pt x="159910" y="499714"/>
                    <a:pt x="170198" y="455859"/>
                    <a:pt x="181026" y="412185"/>
                  </a:cubicBezTo>
                  <a:cubicBezTo>
                    <a:pt x="187343" y="386738"/>
                    <a:pt x="194381" y="361471"/>
                    <a:pt x="202141" y="336386"/>
                  </a:cubicBezTo>
                  <a:cubicBezTo>
                    <a:pt x="206473" y="321948"/>
                    <a:pt x="216399" y="314368"/>
                    <a:pt x="232461" y="312743"/>
                  </a:cubicBezTo>
                  <a:cubicBezTo>
                    <a:pt x="249606" y="311119"/>
                    <a:pt x="257908" y="322128"/>
                    <a:pt x="263863" y="334039"/>
                  </a:cubicBezTo>
                  <a:cubicBezTo>
                    <a:pt x="271444" y="349380"/>
                    <a:pt x="272165" y="365622"/>
                    <a:pt x="273609" y="382587"/>
                  </a:cubicBezTo>
                  <a:cubicBezTo>
                    <a:pt x="276316" y="419043"/>
                    <a:pt x="278663" y="455498"/>
                    <a:pt x="281008" y="492134"/>
                  </a:cubicBezTo>
                  <a:cubicBezTo>
                    <a:pt x="282272" y="511806"/>
                    <a:pt x="283535" y="531658"/>
                    <a:pt x="289671" y="550427"/>
                  </a:cubicBezTo>
                  <a:cubicBezTo>
                    <a:pt x="295627" y="568475"/>
                    <a:pt x="308621" y="575513"/>
                    <a:pt x="327570" y="570821"/>
                  </a:cubicBezTo>
                  <a:cubicBezTo>
                    <a:pt x="352837" y="564685"/>
                    <a:pt x="353559" y="553315"/>
                    <a:pt x="354100" y="525522"/>
                  </a:cubicBezTo>
                  <a:cubicBezTo>
                    <a:pt x="355544" y="466327"/>
                    <a:pt x="345618" y="407673"/>
                    <a:pt x="341467" y="348838"/>
                  </a:cubicBezTo>
                  <a:cubicBezTo>
                    <a:pt x="340745" y="339815"/>
                    <a:pt x="345798" y="327001"/>
                    <a:pt x="335872" y="321587"/>
                  </a:cubicBezTo>
                  <a:cubicBezTo>
                    <a:pt x="315840" y="305164"/>
                    <a:pt x="319269" y="262030"/>
                    <a:pt x="318547" y="242539"/>
                  </a:cubicBezTo>
                  <a:cubicBezTo>
                    <a:pt x="317284" y="210776"/>
                    <a:pt x="310967" y="179374"/>
                    <a:pt x="300861" y="148512"/>
                  </a:cubicBezTo>
                  <a:cubicBezTo>
                    <a:pt x="295808" y="133533"/>
                    <a:pt x="289491" y="118915"/>
                    <a:pt x="285520" y="103394"/>
                  </a:cubicBezTo>
                  <a:cubicBezTo>
                    <a:pt x="284257" y="98341"/>
                    <a:pt x="286242" y="93829"/>
                    <a:pt x="291656" y="92566"/>
                  </a:cubicBezTo>
                  <a:cubicBezTo>
                    <a:pt x="295808" y="91483"/>
                    <a:pt x="298875" y="94009"/>
                    <a:pt x="300319" y="97799"/>
                  </a:cubicBezTo>
                  <a:cubicBezTo>
                    <a:pt x="301582" y="101228"/>
                    <a:pt x="302304" y="105018"/>
                    <a:pt x="303748" y="108447"/>
                  </a:cubicBezTo>
                  <a:cubicBezTo>
                    <a:pt x="325044" y="160604"/>
                    <a:pt x="329556" y="215649"/>
                    <a:pt x="332985" y="271054"/>
                  </a:cubicBezTo>
                  <a:cubicBezTo>
                    <a:pt x="333526" y="280439"/>
                    <a:pt x="334068" y="289823"/>
                    <a:pt x="337677" y="298667"/>
                  </a:cubicBezTo>
                  <a:cubicBezTo>
                    <a:pt x="342911" y="311661"/>
                    <a:pt x="355544" y="314007"/>
                    <a:pt x="366914" y="306066"/>
                  </a:cubicBezTo>
                  <a:cubicBezTo>
                    <a:pt x="384781" y="300652"/>
                    <a:pt x="380630" y="257519"/>
                    <a:pt x="380088" y="24290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77" name="Google Shape;1477;p16"/>
            <p:cNvSpPr/>
            <p:nvPr/>
          </p:nvSpPr>
          <p:spPr>
            <a:xfrm>
              <a:off x="9398298" y="2146062"/>
              <a:ext cx="172902" cy="176077"/>
            </a:xfrm>
            <a:custGeom>
              <a:rect b="b" l="l" r="r" t="t"/>
              <a:pathLst>
                <a:path extrusionOk="0" h="176077" w="172902">
                  <a:moveTo>
                    <a:pt x="124897" y="166346"/>
                  </a:moveTo>
                  <a:cubicBezTo>
                    <a:pt x="160089" y="150284"/>
                    <a:pt x="172181" y="120867"/>
                    <a:pt x="172903" y="83689"/>
                  </a:cubicBezTo>
                  <a:cubicBezTo>
                    <a:pt x="167308" y="56979"/>
                    <a:pt x="165684" y="-6187"/>
                    <a:pt x="71116" y="491"/>
                  </a:cubicBezTo>
                  <a:cubicBezTo>
                    <a:pt x="30328" y="3920"/>
                    <a:pt x="3257" y="38210"/>
                    <a:pt x="731" y="73763"/>
                  </a:cubicBezTo>
                  <a:cubicBezTo>
                    <a:pt x="-1254" y="101015"/>
                    <a:pt x="-1976" y="133861"/>
                    <a:pt x="37186" y="163278"/>
                  </a:cubicBezTo>
                  <a:cubicBezTo>
                    <a:pt x="63716" y="178438"/>
                    <a:pt x="92952" y="180965"/>
                    <a:pt x="124897" y="166346"/>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78" name="Google Shape;1478;p16"/>
            <p:cNvSpPr/>
            <p:nvPr/>
          </p:nvSpPr>
          <p:spPr>
            <a:xfrm>
              <a:off x="9110631" y="1821881"/>
              <a:ext cx="289133" cy="431973"/>
            </a:xfrm>
            <a:custGeom>
              <a:rect b="b" l="l" r="r" t="t"/>
              <a:pathLst>
                <a:path extrusionOk="0" h="431973" w="289133">
                  <a:moveTo>
                    <a:pt x="211516" y="430610"/>
                  </a:moveTo>
                  <a:cubicBezTo>
                    <a:pt x="212057" y="428625"/>
                    <a:pt x="203033" y="419962"/>
                    <a:pt x="200868" y="404983"/>
                  </a:cubicBezTo>
                  <a:cubicBezTo>
                    <a:pt x="196897" y="366722"/>
                    <a:pt x="201048" y="346329"/>
                    <a:pt x="223066" y="312580"/>
                  </a:cubicBezTo>
                  <a:cubicBezTo>
                    <a:pt x="249775" y="271974"/>
                    <a:pt x="271072" y="227938"/>
                    <a:pt x="283344" y="179932"/>
                  </a:cubicBezTo>
                  <a:cubicBezTo>
                    <a:pt x="290743" y="151056"/>
                    <a:pt x="290924" y="122722"/>
                    <a:pt x="284607" y="93846"/>
                  </a:cubicBezTo>
                  <a:cubicBezTo>
                    <a:pt x="284246" y="92042"/>
                    <a:pt x="283886" y="90237"/>
                    <a:pt x="283344" y="88432"/>
                  </a:cubicBezTo>
                  <a:cubicBezTo>
                    <a:pt x="283163" y="87891"/>
                    <a:pt x="283163" y="87530"/>
                    <a:pt x="282983" y="86988"/>
                  </a:cubicBezTo>
                  <a:cubicBezTo>
                    <a:pt x="282622" y="85545"/>
                    <a:pt x="282261" y="84101"/>
                    <a:pt x="281720" y="82657"/>
                  </a:cubicBezTo>
                  <a:cubicBezTo>
                    <a:pt x="281539" y="82296"/>
                    <a:pt x="281539" y="81935"/>
                    <a:pt x="281358" y="81755"/>
                  </a:cubicBezTo>
                  <a:cubicBezTo>
                    <a:pt x="280817" y="80130"/>
                    <a:pt x="280276" y="78326"/>
                    <a:pt x="279734" y="76701"/>
                  </a:cubicBezTo>
                  <a:cubicBezTo>
                    <a:pt x="279554" y="76340"/>
                    <a:pt x="279374" y="75799"/>
                    <a:pt x="279193" y="75438"/>
                  </a:cubicBezTo>
                  <a:cubicBezTo>
                    <a:pt x="278651" y="74175"/>
                    <a:pt x="278291" y="72911"/>
                    <a:pt x="277749" y="71648"/>
                  </a:cubicBezTo>
                  <a:cubicBezTo>
                    <a:pt x="277569" y="71287"/>
                    <a:pt x="277388" y="70746"/>
                    <a:pt x="277208" y="70385"/>
                  </a:cubicBezTo>
                  <a:cubicBezTo>
                    <a:pt x="276486" y="68760"/>
                    <a:pt x="275764" y="67317"/>
                    <a:pt x="275042" y="65692"/>
                  </a:cubicBezTo>
                  <a:cubicBezTo>
                    <a:pt x="274862" y="65331"/>
                    <a:pt x="274681" y="64971"/>
                    <a:pt x="274501" y="64610"/>
                  </a:cubicBezTo>
                  <a:cubicBezTo>
                    <a:pt x="273960" y="63346"/>
                    <a:pt x="273237" y="62263"/>
                    <a:pt x="272696" y="61000"/>
                  </a:cubicBezTo>
                  <a:cubicBezTo>
                    <a:pt x="272515" y="60459"/>
                    <a:pt x="272155" y="60098"/>
                    <a:pt x="271974" y="59556"/>
                  </a:cubicBezTo>
                  <a:cubicBezTo>
                    <a:pt x="271252" y="58293"/>
                    <a:pt x="270530" y="56849"/>
                    <a:pt x="269628" y="55586"/>
                  </a:cubicBezTo>
                  <a:cubicBezTo>
                    <a:pt x="269448" y="55225"/>
                    <a:pt x="269267" y="54864"/>
                    <a:pt x="268906" y="54503"/>
                  </a:cubicBezTo>
                  <a:cubicBezTo>
                    <a:pt x="268184" y="53240"/>
                    <a:pt x="267462" y="52157"/>
                    <a:pt x="266560" y="51074"/>
                  </a:cubicBezTo>
                  <a:cubicBezTo>
                    <a:pt x="266199" y="50533"/>
                    <a:pt x="265838" y="49991"/>
                    <a:pt x="265477" y="49450"/>
                  </a:cubicBezTo>
                  <a:cubicBezTo>
                    <a:pt x="264755" y="48547"/>
                    <a:pt x="264213" y="47645"/>
                    <a:pt x="263492" y="46562"/>
                  </a:cubicBezTo>
                  <a:cubicBezTo>
                    <a:pt x="263131" y="46201"/>
                    <a:pt x="262770" y="45660"/>
                    <a:pt x="262589" y="45299"/>
                  </a:cubicBezTo>
                  <a:cubicBezTo>
                    <a:pt x="261687" y="44036"/>
                    <a:pt x="260784" y="42953"/>
                    <a:pt x="259701" y="41689"/>
                  </a:cubicBezTo>
                  <a:cubicBezTo>
                    <a:pt x="259341" y="41148"/>
                    <a:pt x="258799" y="40607"/>
                    <a:pt x="258258" y="40065"/>
                  </a:cubicBezTo>
                  <a:cubicBezTo>
                    <a:pt x="257717" y="39343"/>
                    <a:pt x="256994" y="38621"/>
                    <a:pt x="256273" y="37899"/>
                  </a:cubicBezTo>
                  <a:cubicBezTo>
                    <a:pt x="255732" y="37358"/>
                    <a:pt x="255370" y="36817"/>
                    <a:pt x="254829" y="36275"/>
                  </a:cubicBezTo>
                  <a:cubicBezTo>
                    <a:pt x="253927" y="35192"/>
                    <a:pt x="252844" y="34110"/>
                    <a:pt x="251761" y="33207"/>
                  </a:cubicBezTo>
                  <a:cubicBezTo>
                    <a:pt x="251220" y="32666"/>
                    <a:pt x="250678" y="32124"/>
                    <a:pt x="249956" y="31583"/>
                  </a:cubicBezTo>
                  <a:cubicBezTo>
                    <a:pt x="249415" y="31041"/>
                    <a:pt x="248693" y="30500"/>
                    <a:pt x="248151" y="29959"/>
                  </a:cubicBezTo>
                  <a:cubicBezTo>
                    <a:pt x="247430" y="29417"/>
                    <a:pt x="246889" y="28695"/>
                    <a:pt x="246166" y="28154"/>
                  </a:cubicBezTo>
                  <a:cubicBezTo>
                    <a:pt x="245625" y="27613"/>
                    <a:pt x="245084" y="27071"/>
                    <a:pt x="244542" y="26710"/>
                  </a:cubicBezTo>
                  <a:cubicBezTo>
                    <a:pt x="243279" y="25627"/>
                    <a:pt x="242196" y="24725"/>
                    <a:pt x="240932" y="23642"/>
                  </a:cubicBezTo>
                  <a:cubicBezTo>
                    <a:pt x="240391" y="23281"/>
                    <a:pt x="240030" y="22920"/>
                    <a:pt x="239489" y="22379"/>
                  </a:cubicBezTo>
                  <a:cubicBezTo>
                    <a:pt x="238767" y="21837"/>
                    <a:pt x="237865" y="21115"/>
                    <a:pt x="237142" y="20574"/>
                  </a:cubicBezTo>
                  <a:cubicBezTo>
                    <a:pt x="236782" y="20213"/>
                    <a:pt x="236240" y="19852"/>
                    <a:pt x="235879" y="19672"/>
                  </a:cubicBezTo>
                  <a:cubicBezTo>
                    <a:pt x="234075" y="18408"/>
                    <a:pt x="232270" y="16965"/>
                    <a:pt x="230285" y="15701"/>
                  </a:cubicBezTo>
                  <a:cubicBezTo>
                    <a:pt x="230285" y="15701"/>
                    <a:pt x="230104" y="15521"/>
                    <a:pt x="230104" y="15521"/>
                  </a:cubicBezTo>
                  <a:cubicBezTo>
                    <a:pt x="229202" y="14799"/>
                    <a:pt x="228119" y="14257"/>
                    <a:pt x="227216" y="13536"/>
                  </a:cubicBezTo>
                  <a:cubicBezTo>
                    <a:pt x="226856" y="13355"/>
                    <a:pt x="226494" y="13175"/>
                    <a:pt x="226314" y="12994"/>
                  </a:cubicBezTo>
                  <a:cubicBezTo>
                    <a:pt x="223066" y="11009"/>
                    <a:pt x="219817" y="9204"/>
                    <a:pt x="216388" y="7399"/>
                  </a:cubicBezTo>
                  <a:cubicBezTo>
                    <a:pt x="216208" y="7219"/>
                    <a:pt x="216027" y="7219"/>
                    <a:pt x="215847" y="7039"/>
                  </a:cubicBezTo>
                  <a:cubicBezTo>
                    <a:pt x="210974" y="4512"/>
                    <a:pt x="206101" y="2166"/>
                    <a:pt x="200868" y="0"/>
                  </a:cubicBezTo>
                  <a:lnTo>
                    <a:pt x="200868" y="0"/>
                  </a:lnTo>
                  <a:cubicBezTo>
                    <a:pt x="210613" y="12633"/>
                    <a:pt x="218734" y="26710"/>
                    <a:pt x="225232" y="41870"/>
                  </a:cubicBezTo>
                  <a:cubicBezTo>
                    <a:pt x="237142" y="69843"/>
                    <a:pt x="242556" y="100524"/>
                    <a:pt x="238947" y="130843"/>
                  </a:cubicBezTo>
                  <a:cubicBezTo>
                    <a:pt x="234616" y="167119"/>
                    <a:pt x="223427" y="204657"/>
                    <a:pt x="199243" y="232811"/>
                  </a:cubicBezTo>
                  <a:cubicBezTo>
                    <a:pt x="165314" y="272515"/>
                    <a:pt x="101968" y="289119"/>
                    <a:pt x="51435" y="283885"/>
                  </a:cubicBezTo>
                  <a:cubicBezTo>
                    <a:pt x="33388" y="282080"/>
                    <a:pt x="16062" y="278110"/>
                    <a:pt x="0" y="271071"/>
                  </a:cubicBezTo>
                  <a:cubicBezTo>
                    <a:pt x="1444" y="274140"/>
                    <a:pt x="3068" y="277388"/>
                    <a:pt x="5053" y="280456"/>
                  </a:cubicBezTo>
                  <a:cubicBezTo>
                    <a:pt x="5053" y="280456"/>
                    <a:pt x="5234" y="280637"/>
                    <a:pt x="5234" y="280637"/>
                  </a:cubicBezTo>
                  <a:cubicBezTo>
                    <a:pt x="5956" y="281719"/>
                    <a:pt x="6497" y="282802"/>
                    <a:pt x="7219" y="283885"/>
                  </a:cubicBezTo>
                  <a:cubicBezTo>
                    <a:pt x="29056" y="316912"/>
                    <a:pt x="54684" y="346870"/>
                    <a:pt x="83379" y="373941"/>
                  </a:cubicBezTo>
                  <a:cubicBezTo>
                    <a:pt x="109006" y="398305"/>
                    <a:pt x="142214" y="410036"/>
                    <a:pt x="173255" y="425196"/>
                  </a:cubicBezTo>
                  <a:cubicBezTo>
                    <a:pt x="181195" y="428986"/>
                    <a:pt x="203755" y="434581"/>
                    <a:pt x="211516" y="43061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79" name="Google Shape;1479;p16"/>
            <p:cNvSpPr/>
            <p:nvPr/>
          </p:nvSpPr>
          <p:spPr>
            <a:xfrm>
              <a:off x="8852193" y="1849313"/>
              <a:ext cx="252160" cy="388199"/>
            </a:xfrm>
            <a:custGeom>
              <a:rect b="b" l="l" r="r" t="t"/>
              <a:pathLst>
                <a:path extrusionOk="0" h="388199" w="252160">
                  <a:moveTo>
                    <a:pt x="240752" y="74897"/>
                  </a:moveTo>
                  <a:cubicBezTo>
                    <a:pt x="240572" y="74536"/>
                    <a:pt x="240391" y="74175"/>
                    <a:pt x="240391" y="73814"/>
                  </a:cubicBezTo>
                  <a:cubicBezTo>
                    <a:pt x="239669" y="72009"/>
                    <a:pt x="238947" y="70204"/>
                    <a:pt x="238045" y="68400"/>
                  </a:cubicBezTo>
                  <a:cubicBezTo>
                    <a:pt x="237864" y="68039"/>
                    <a:pt x="237864" y="67858"/>
                    <a:pt x="237684" y="67497"/>
                  </a:cubicBezTo>
                  <a:cubicBezTo>
                    <a:pt x="236962" y="65692"/>
                    <a:pt x="236060" y="63707"/>
                    <a:pt x="235157" y="61903"/>
                  </a:cubicBezTo>
                  <a:cubicBezTo>
                    <a:pt x="235157" y="61903"/>
                    <a:pt x="235157" y="61903"/>
                    <a:pt x="235157" y="61903"/>
                  </a:cubicBezTo>
                  <a:cubicBezTo>
                    <a:pt x="234255" y="60098"/>
                    <a:pt x="233353" y="58293"/>
                    <a:pt x="232450" y="56488"/>
                  </a:cubicBezTo>
                  <a:cubicBezTo>
                    <a:pt x="232270" y="56308"/>
                    <a:pt x="232270" y="55947"/>
                    <a:pt x="232089" y="55766"/>
                  </a:cubicBezTo>
                  <a:cubicBezTo>
                    <a:pt x="231187" y="53962"/>
                    <a:pt x="230285" y="52157"/>
                    <a:pt x="229382" y="50352"/>
                  </a:cubicBezTo>
                  <a:cubicBezTo>
                    <a:pt x="229382" y="50172"/>
                    <a:pt x="229202" y="50172"/>
                    <a:pt x="229202" y="49991"/>
                  </a:cubicBezTo>
                  <a:cubicBezTo>
                    <a:pt x="227217" y="46382"/>
                    <a:pt x="225051" y="42772"/>
                    <a:pt x="222885" y="39343"/>
                  </a:cubicBezTo>
                  <a:cubicBezTo>
                    <a:pt x="222885" y="39163"/>
                    <a:pt x="222705" y="39163"/>
                    <a:pt x="222705" y="38982"/>
                  </a:cubicBezTo>
                  <a:cubicBezTo>
                    <a:pt x="219276" y="33749"/>
                    <a:pt x="215486" y="28695"/>
                    <a:pt x="211515" y="24003"/>
                  </a:cubicBezTo>
                  <a:cubicBezTo>
                    <a:pt x="211515" y="24003"/>
                    <a:pt x="211515" y="24003"/>
                    <a:pt x="211335" y="23823"/>
                  </a:cubicBezTo>
                  <a:cubicBezTo>
                    <a:pt x="203033" y="14438"/>
                    <a:pt x="193468" y="6317"/>
                    <a:pt x="181737" y="0"/>
                  </a:cubicBezTo>
                  <a:lnTo>
                    <a:pt x="181737" y="0"/>
                  </a:lnTo>
                  <a:cubicBezTo>
                    <a:pt x="184625" y="4331"/>
                    <a:pt x="187151" y="8843"/>
                    <a:pt x="189497" y="13716"/>
                  </a:cubicBezTo>
                  <a:cubicBezTo>
                    <a:pt x="225773" y="88613"/>
                    <a:pt x="220719" y="186069"/>
                    <a:pt x="167660" y="251941"/>
                  </a:cubicBezTo>
                  <a:cubicBezTo>
                    <a:pt x="147808" y="276486"/>
                    <a:pt x="118210" y="295796"/>
                    <a:pt x="86808" y="301030"/>
                  </a:cubicBezTo>
                  <a:cubicBezTo>
                    <a:pt x="56488" y="306084"/>
                    <a:pt x="27793" y="302293"/>
                    <a:pt x="0" y="291104"/>
                  </a:cubicBezTo>
                  <a:lnTo>
                    <a:pt x="0" y="291104"/>
                  </a:lnTo>
                  <a:cubicBezTo>
                    <a:pt x="902" y="292909"/>
                    <a:pt x="1805" y="294894"/>
                    <a:pt x="2527" y="296699"/>
                  </a:cubicBezTo>
                  <a:cubicBezTo>
                    <a:pt x="2527" y="296699"/>
                    <a:pt x="2527" y="296879"/>
                    <a:pt x="2527" y="296879"/>
                  </a:cubicBezTo>
                  <a:cubicBezTo>
                    <a:pt x="4873" y="302474"/>
                    <a:pt x="6858" y="308249"/>
                    <a:pt x="8302" y="313844"/>
                  </a:cubicBezTo>
                  <a:cubicBezTo>
                    <a:pt x="8302" y="314024"/>
                    <a:pt x="8302" y="314024"/>
                    <a:pt x="8302" y="314205"/>
                  </a:cubicBezTo>
                  <a:cubicBezTo>
                    <a:pt x="8843" y="316010"/>
                    <a:pt x="9204" y="317995"/>
                    <a:pt x="9565" y="319800"/>
                  </a:cubicBezTo>
                  <a:cubicBezTo>
                    <a:pt x="9565" y="319800"/>
                    <a:pt x="9565" y="319980"/>
                    <a:pt x="9565" y="319980"/>
                  </a:cubicBezTo>
                  <a:cubicBezTo>
                    <a:pt x="10287" y="323770"/>
                    <a:pt x="10828" y="327560"/>
                    <a:pt x="11189" y="331350"/>
                  </a:cubicBezTo>
                  <a:cubicBezTo>
                    <a:pt x="11189" y="331530"/>
                    <a:pt x="11189" y="331711"/>
                    <a:pt x="11189" y="331891"/>
                  </a:cubicBezTo>
                  <a:cubicBezTo>
                    <a:pt x="11370" y="333696"/>
                    <a:pt x="11370" y="335681"/>
                    <a:pt x="11551" y="337486"/>
                  </a:cubicBezTo>
                  <a:cubicBezTo>
                    <a:pt x="11551" y="337666"/>
                    <a:pt x="11551" y="337847"/>
                    <a:pt x="11551" y="338027"/>
                  </a:cubicBezTo>
                  <a:cubicBezTo>
                    <a:pt x="11551" y="341817"/>
                    <a:pt x="11551" y="345607"/>
                    <a:pt x="11189" y="349578"/>
                  </a:cubicBezTo>
                  <a:cubicBezTo>
                    <a:pt x="11189" y="349758"/>
                    <a:pt x="11189" y="349939"/>
                    <a:pt x="11189" y="350119"/>
                  </a:cubicBezTo>
                  <a:cubicBezTo>
                    <a:pt x="11009" y="351924"/>
                    <a:pt x="10828" y="353909"/>
                    <a:pt x="10648" y="355714"/>
                  </a:cubicBezTo>
                  <a:cubicBezTo>
                    <a:pt x="10648" y="356075"/>
                    <a:pt x="10648" y="356255"/>
                    <a:pt x="10468" y="356616"/>
                  </a:cubicBezTo>
                  <a:cubicBezTo>
                    <a:pt x="10287" y="358421"/>
                    <a:pt x="9926" y="360406"/>
                    <a:pt x="9565" y="362211"/>
                  </a:cubicBezTo>
                  <a:cubicBezTo>
                    <a:pt x="9565" y="362391"/>
                    <a:pt x="9565" y="362572"/>
                    <a:pt x="9385" y="362752"/>
                  </a:cubicBezTo>
                  <a:cubicBezTo>
                    <a:pt x="9024" y="364557"/>
                    <a:pt x="8663" y="366542"/>
                    <a:pt x="8121" y="368347"/>
                  </a:cubicBezTo>
                  <a:cubicBezTo>
                    <a:pt x="8121" y="368527"/>
                    <a:pt x="8121" y="368708"/>
                    <a:pt x="7941" y="368708"/>
                  </a:cubicBezTo>
                  <a:cubicBezTo>
                    <a:pt x="7580" y="370693"/>
                    <a:pt x="7039" y="372498"/>
                    <a:pt x="6497" y="374483"/>
                  </a:cubicBezTo>
                  <a:cubicBezTo>
                    <a:pt x="6317" y="374844"/>
                    <a:pt x="6317" y="375205"/>
                    <a:pt x="6136" y="375566"/>
                  </a:cubicBezTo>
                  <a:cubicBezTo>
                    <a:pt x="5595" y="377371"/>
                    <a:pt x="5053" y="379356"/>
                    <a:pt x="4332" y="381341"/>
                  </a:cubicBezTo>
                  <a:cubicBezTo>
                    <a:pt x="4151" y="381702"/>
                    <a:pt x="4151" y="382063"/>
                    <a:pt x="3970" y="382243"/>
                  </a:cubicBezTo>
                  <a:cubicBezTo>
                    <a:pt x="3249" y="384229"/>
                    <a:pt x="2527" y="386214"/>
                    <a:pt x="1805" y="388199"/>
                  </a:cubicBezTo>
                  <a:cubicBezTo>
                    <a:pt x="42411" y="383687"/>
                    <a:pt x="76882" y="373039"/>
                    <a:pt x="108826" y="354450"/>
                  </a:cubicBezTo>
                  <a:cubicBezTo>
                    <a:pt x="162426" y="323229"/>
                    <a:pt x="209891" y="286051"/>
                    <a:pt x="232631" y="225412"/>
                  </a:cubicBezTo>
                  <a:cubicBezTo>
                    <a:pt x="250317" y="178128"/>
                    <a:pt x="261145" y="130122"/>
                    <a:pt x="242196" y="80311"/>
                  </a:cubicBezTo>
                  <a:cubicBezTo>
                    <a:pt x="242196" y="78687"/>
                    <a:pt x="241474" y="76701"/>
                    <a:pt x="240752" y="74897"/>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80" name="Google Shape;1480;p16"/>
            <p:cNvSpPr/>
            <p:nvPr/>
          </p:nvSpPr>
          <p:spPr>
            <a:xfrm>
              <a:off x="8491747" y="2127197"/>
              <a:ext cx="453930" cy="780183"/>
            </a:xfrm>
            <a:custGeom>
              <a:rect b="b" l="l" r="r" t="t"/>
              <a:pathLst>
                <a:path extrusionOk="0" h="780183" w="453930">
                  <a:moveTo>
                    <a:pt x="411701" y="390050"/>
                  </a:moveTo>
                  <a:cubicBezTo>
                    <a:pt x="431914" y="385538"/>
                    <a:pt x="461150" y="374529"/>
                    <a:pt x="452307" y="337532"/>
                  </a:cubicBezTo>
                  <a:cubicBezTo>
                    <a:pt x="448156" y="320206"/>
                    <a:pt x="436786" y="308476"/>
                    <a:pt x="419100" y="311724"/>
                  </a:cubicBezTo>
                  <a:cubicBezTo>
                    <a:pt x="402496" y="314792"/>
                    <a:pt x="385893" y="318221"/>
                    <a:pt x="369650" y="322733"/>
                  </a:cubicBezTo>
                  <a:cubicBezTo>
                    <a:pt x="337887" y="331576"/>
                    <a:pt x="316591" y="333562"/>
                    <a:pt x="289700" y="290789"/>
                  </a:cubicBezTo>
                  <a:cubicBezTo>
                    <a:pt x="273097" y="264621"/>
                    <a:pt x="260283" y="236106"/>
                    <a:pt x="238807" y="213366"/>
                  </a:cubicBezTo>
                  <a:cubicBezTo>
                    <a:pt x="232490" y="206688"/>
                    <a:pt x="233934" y="202177"/>
                    <a:pt x="239528" y="196943"/>
                  </a:cubicBezTo>
                  <a:cubicBezTo>
                    <a:pt x="252703" y="184671"/>
                    <a:pt x="262990" y="170233"/>
                    <a:pt x="271653" y="154532"/>
                  </a:cubicBezTo>
                  <a:cubicBezTo>
                    <a:pt x="292588" y="117174"/>
                    <a:pt x="295295" y="35600"/>
                    <a:pt x="215887" y="6724"/>
                  </a:cubicBezTo>
                  <a:cubicBezTo>
                    <a:pt x="173836" y="-12767"/>
                    <a:pt x="108324" y="13221"/>
                    <a:pt x="84863" y="44984"/>
                  </a:cubicBezTo>
                  <a:cubicBezTo>
                    <a:pt x="67898" y="70972"/>
                    <a:pt x="60499" y="104180"/>
                    <a:pt x="69883" y="133958"/>
                  </a:cubicBezTo>
                  <a:cubicBezTo>
                    <a:pt x="78005" y="159585"/>
                    <a:pt x="91540" y="181603"/>
                    <a:pt x="114099" y="198928"/>
                  </a:cubicBezTo>
                  <a:cubicBezTo>
                    <a:pt x="90277" y="206147"/>
                    <a:pt x="55806" y="234843"/>
                    <a:pt x="41910" y="256499"/>
                  </a:cubicBezTo>
                  <a:cubicBezTo>
                    <a:pt x="29999" y="277615"/>
                    <a:pt x="25667" y="293497"/>
                    <a:pt x="20253" y="317860"/>
                  </a:cubicBezTo>
                  <a:cubicBezTo>
                    <a:pt x="7800" y="374890"/>
                    <a:pt x="5093" y="433003"/>
                    <a:pt x="221" y="490935"/>
                  </a:cubicBezTo>
                  <a:cubicBezTo>
                    <a:pt x="-1043" y="506455"/>
                    <a:pt x="2928" y="520713"/>
                    <a:pt x="17185" y="530458"/>
                  </a:cubicBezTo>
                  <a:cubicBezTo>
                    <a:pt x="25487" y="536053"/>
                    <a:pt x="27292" y="543272"/>
                    <a:pt x="26930" y="554281"/>
                  </a:cubicBezTo>
                  <a:cubicBezTo>
                    <a:pt x="26028" y="579728"/>
                    <a:pt x="22238" y="604633"/>
                    <a:pt x="18990" y="629719"/>
                  </a:cubicBezTo>
                  <a:cubicBezTo>
                    <a:pt x="14297" y="666896"/>
                    <a:pt x="9605" y="704074"/>
                    <a:pt x="5454" y="741432"/>
                  </a:cubicBezTo>
                  <a:cubicBezTo>
                    <a:pt x="2928" y="763811"/>
                    <a:pt x="15741" y="776805"/>
                    <a:pt x="37579" y="779332"/>
                  </a:cubicBezTo>
                  <a:cubicBezTo>
                    <a:pt x="49670" y="780775"/>
                    <a:pt x="80712" y="784024"/>
                    <a:pt x="89014" y="752621"/>
                  </a:cubicBezTo>
                  <a:cubicBezTo>
                    <a:pt x="91360" y="738364"/>
                    <a:pt x="95510" y="724648"/>
                    <a:pt x="98398" y="709127"/>
                  </a:cubicBezTo>
                  <a:cubicBezTo>
                    <a:pt x="107422" y="659317"/>
                    <a:pt x="116265" y="609325"/>
                    <a:pt x="130703" y="560598"/>
                  </a:cubicBezTo>
                  <a:cubicBezTo>
                    <a:pt x="133771" y="550491"/>
                    <a:pt x="138102" y="541287"/>
                    <a:pt x="144058" y="532805"/>
                  </a:cubicBezTo>
                  <a:cubicBezTo>
                    <a:pt x="151638" y="522157"/>
                    <a:pt x="158857" y="522879"/>
                    <a:pt x="164090" y="535331"/>
                  </a:cubicBezTo>
                  <a:cubicBezTo>
                    <a:pt x="167339" y="543092"/>
                    <a:pt x="169505" y="551393"/>
                    <a:pt x="170768" y="559695"/>
                  </a:cubicBezTo>
                  <a:cubicBezTo>
                    <a:pt x="179431" y="615101"/>
                    <a:pt x="190801" y="669965"/>
                    <a:pt x="194410" y="726453"/>
                  </a:cubicBezTo>
                  <a:cubicBezTo>
                    <a:pt x="197478" y="775542"/>
                    <a:pt x="216789" y="780234"/>
                    <a:pt x="255410" y="778249"/>
                  </a:cubicBezTo>
                  <a:cubicBezTo>
                    <a:pt x="274541" y="780956"/>
                    <a:pt x="290603" y="768864"/>
                    <a:pt x="291144" y="735116"/>
                  </a:cubicBezTo>
                  <a:cubicBezTo>
                    <a:pt x="291866" y="697397"/>
                    <a:pt x="286452" y="660580"/>
                    <a:pt x="281940" y="623402"/>
                  </a:cubicBezTo>
                  <a:cubicBezTo>
                    <a:pt x="275262" y="569441"/>
                    <a:pt x="274541" y="514938"/>
                    <a:pt x="266960" y="460976"/>
                  </a:cubicBezTo>
                  <a:cubicBezTo>
                    <a:pt x="264253" y="441485"/>
                    <a:pt x="257576" y="421452"/>
                    <a:pt x="261366" y="397630"/>
                  </a:cubicBezTo>
                  <a:cubicBezTo>
                    <a:pt x="296739" y="417843"/>
                    <a:pt x="359002" y="401961"/>
                    <a:pt x="411701" y="390050"/>
                  </a:cubicBezTo>
                  <a:close/>
                  <a:moveTo>
                    <a:pt x="87750" y="132514"/>
                  </a:moveTo>
                  <a:cubicBezTo>
                    <a:pt x="73854" y="92449"/>
                    <a:pt x="90818" y="14665"/>
                    <a:pt x="181777" y="15747"/>
                  </a:cubicBezTo>
                  <a:cubicBezTo>
                    <a:pt x="259561" y="12860"/>
                    <a:pt x="275443" y="94795"/>
                    <a:pt x="268404" y="124934"/>
                  </a:cubicBezTo>
                  <a:cubicBezTo>
                    <a:pt x="261185" y="155615"/>
                    <a:pt x="245123" y="196762"/>
                    <a:pt x="181235" y="200913"/>
                  </a:cubicBezTo>
                  <a:cubicBezTo>
                    <a:pt x="125289" y="197845"/>
                    <a:pt x="102729" y="175647"/>
                    <a:pt x="87750" y="132514"/>
                  </a:cubicBezTo>
                  <a:close/>
                  <a:moveTo>
                    <a:pt x="231949" y="352692"/>
                  </a:moveTo>
                  <a:cubicBezTo>
                    <a:pt x="250718" y="443831"/>
                    <a:pt x="259200" y="536053"/>
                    <a:pt x="266419" y="628636"/>
                  </a:cubicBezTo>
                  <a:cubicBezTo>
                    <a:pt x="269126" y="664189"/>
                    <a:pt x="273638" y="699562"/>
                    <a:pt x="272555" y="735116"/>
                  </a:cubicBezTo>
                  <a:cubicBezTo>
                    <a:pt x="272194" y="745042"/>
                    <a:pt x="272736" y="764172"/>
                    <a:pt x="251440" y="764894"/>
                  </a:cubicBezTo>
                  <a:cubicBezTo>
                    <a:pt x="223286" y="768864"/>
                    <a:pt x="215706" y="753524"/>
                    <a:pt x="214804" y="749012"/>
                  </a:cubicBezTo>
                  <a:cubicBezTo>
                    <a:pt x="211736" y="734394"/>
                    <a:pt x="190620" y="604994"/>
                    <a:pt x="185025" y="554642"/>
                  </a:cubicBezTo>
                  <a:cubicBezTo>
                    <a:pt x="183942" y="544535"/>
                    <a:pt x="180694" y="534429"/>
                    <a:pt x="176543" y="525044"/>
                  </a:cubicBezTo>
                  <a:cubicBezTo>
                    <a:pt x="171851" y="514577"/>
                    <a:pt x="164993" y="504470"/>
                    <a:pt x="151638" y="505372"/>
                  </a:cubicBezTo>
                  <a:cubicBezTo>
                    <a:pt x="139546" y="506094"/>
                    <a:pt x="130703" y="513674"/>
                    <a:pt x="125830" y="524683"/>
                  </a:cubicBezTo>
                  <a:cubicBezTo>
                    <a:pt x="115182" y="548686"/>
                    <a:pt x="106159" y="573592"/>
                    <a:pt x="101647" y="599399"/>
                  </a:cubicBezTo>
                  <a:cubicBezTo>
                    <a:pt x="93886" y="643615"/>
                    <a:pt x="82336" y="687290"/>
                    <a:pt x="79088" y="732408"/>
                  </a:cubicBezTo>
                  <a:cubicBezTo>
                    <a:pt x="78907" y="735116"/>
                    <a:pt x="78185" y="738003"/>
                    <a:pt x="77644" y="740710"/>
                  </a:cubicBezTo>
                  <a:cubicBezTo>
                    <a:pt x="72049" y="763630"/>
                    <a:pt x="49309" y="772293"/>
                    <a:pt x="28916" y="759119"/>
                  </a:cubicBezTo>
                  <a:cubicBezTo>
                    <a:pt x="21336" y="754246"/>
                    <a:pt x="18087" y="746666"/>
                    <a:pt x="18629" y="739086"/>
                  </a:cubicBezTo>
                  <a:cubicBezTo>
                    <a:pt x="21155" y="704615"/>
                    <a:pt x="39744" y="593263"/>
                    <a:pt x="41910" y="571787"/>
                  </a:cubicBezTo>
                  <a:cubicBezTo>
                    <a:pt x="43173" y="559334"/>
                    <a:pt x="40286" y="531000"/>
                    <a:pt x="62484" y="532805"/>
                  </a:cubicBezTo>
                  <a:cubicBezTo>
                    <a:pt x="78727" y="535512"/>
                    <a:pt x="88472" y="492739"/>
                    <a:pt x="90457" y="473068"/>
                  </a:cubicBezTo>
                  <a:cubicBezTo>
                    <a:pt x="94247" y="434807"/>
                    <a:pt x="98398" y="396547"/>
                    <a:pt x="101286" y="358286"/>
                  </a:cubicBezTo>
                  <a:cubicBezTo>
                    <a:pt x="102729" y="340420"/>
                    <a:pt x="109046" y="323996"/>
                    <a:pt x="115182" y="303783"/>
                  </a:cubicBezTo>
                  <a:cubicBezTo>
                    <a:pt x="98037" y="304144"/>
                    <a:pt x="97496" y="312807"/>
                    <a:pt x="95510" y="323636"/>
                  </a:cubicBezTo>
                  <a:cubicBezTo>
                    <a:pt x="91901" y="343848"/>
                    <a:pt x="80712" y="467112"/>
                    <a:pt x="68259" y="506816"/>
                  </a:cubicBezTo>
                  <a:cubicBezTo>
                    <a:pt x="62664" y="525044"/>
                    <a:pt x="42812" y="530278"/>
                    <a:pt x="27292" y="519630"/>
                  </a:cubicBezTo>
                  <a:cubicBezTo>
                    <a:pt x="18268" y="513313"/>
                    <a:pt x="17907" y="504831"/>
                    <a:pt x="18448" y="493642"/>
                  </a:cubicBezTo>
                  <a:cubicBezTo>
                    <a:pt x="22238" y="430115"/>
                    <a:pt x="23141" y="366408"/>
                    <a:pt x="41910" y="304686"/>
                  </a:cubicBezTo>
                  <a:cubicBezTo>
                    <a:pt x="54001" y="264982"/>
                    <a:pt x="68981" y="241340"/>
                    <a:pt x="102188" y="220766"/>
                  </a:cubicBezTo>
                  <a:cubicBezTo>
                    <a:pt x="113558" y="213727"/>
                    <a:pt x="140990" y="209937"/>
                    <a:pt x="154345" y="209035"/>
                  </a:cubicBezTo>
                  <a:cubicBezTo>
                    <a:pt x="210472" y="204523"/>
                    <a:pt x="244582" y="235745"/>
                    <a:pt x="265878" y="284292"/>
                  </a:cubicBezTo>
                  <a:cubicBezTo>
                    <a:pt x="266960" y="286819"/>
                    <a:pt x="268585" y="289165"/>
                    <a:pt x="269848" y="291692"/>
                  </a:cubicBezTo>
                  <a:cubicBezTo>
                    <a:pt x="297100" y="342585"/>
                    <a:pt x="316952" y="351789"/>
                    <a:pt x="372357" y="337893"/>
                  </a:cubicBezTo>
                  <a:cubicBezTo>
                    <a:pt x="386975" y="334284"/>
                    <a:pt x="401594" y="327425"/>
                    <a:pt x="416754" y="327606"/>
                  </a:cubicBezTo>
                  <a:cubicBezTo>
                    <a:pt x="431553" y="327787"/>
                    <a:pt x="444727" y="339337"/>
                    <a:pt x="440215" y="352872"/>
                  </a:cubicBezTo>
                  <a:cubicBezTo>
                    <a:pt x="436245" y="370739"/>
                    <a:pt x="425597" y="374710"/>
                    <a:pt x="416573" y="376153"/>
                  </a:cubicBezTo>
                  <a:cubicBezTo>
                    <a:pt x="376869" y="382470"/>
                    <a:pt x="339330" y="394923"/>
                    <a:pt x="298182" y="392757"/>
                  </a:cubicBezTo>
                  <a:cubicBezTo>
                    <a:pt x="292588" y="392396"/>
                    <a:pt x="286993" y="391494"/>
                    <a:pt x="281579" y="390050"/>
                  </a:cubicBezTo>
                  <a:cubicBezTo>
                    <a:pt x="262629" y="384636"/>
                    <a:pt x="249094" y="376875"/>
                    <a:pt x="230325" y="322914"/>
                  </a:cubicBezTo>
                  <a:cubicBezTo>
                    <a:pt x="220759" y="323816"/>
                    <a:pt x="229963" y="342766"/>
                    <a:pt x="231949" y="35269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81" name="Google Shape;1481;p16"/>
            <p:cNvSpPr/>
            <p:nvPr/>
          </p:nvSpPr>
          <p:spPr>
            <a:xfrm>
              <a:off x="9202663" y="2133190"/>
              <a:ext cx="412407" cy="787606"/>
            </a:xfrm>
            <a:custGeom>
              <a:rect b="b" l="l" r="r" t="t"/>
              <a:pathLst>
                <a:path extrusionOk="0" h="787606" w="412407">
                  <a:moveTo>
                    <a:pt x="386224" y="523022"/>
                  </a:moveTo>
                  <a:cubicBezTo>
                    <a:pt x="395067" y="518690"/>
                    <a:pt x="402647" y="509847"/>
                    <a:pt x="406256" y="501004"/>
                  </a:cubicBezTo>
                  <a:cubicBezTo>
                    <a:pt x="417446" y="473933"/>
                    <a:pt x="410407" y="445779"/>
                    <a:pt x="408061" y="417986"/>
                  </a:cubicBezTo>
                  <a:cubicBezTo>
                    <a:pt x="404452" y="375033"/>
                    <a:pt x="395609" y="332622"/>
                    <a:pt x="385863" y="290571"/>
                  </a:cubicBezTo>
                  <a:cubicBezTo>
                    <a:pt x="377381" y="254116"/>
                    <a:pt x="364206" y="220548"/>
                    <a:pt x="329916" y="199974"/>
                  </a:cubicBezTo>
                  <a:cubicBezTo>
                    <a:pt x="327750" y="198710"/>
                    <a:pt x="326487" y="195642"/>
                    <a:pt x="324141" y="192755"/>
                  </a:cubicBezTo>
                  <a:cubicBezTo>
                    <a:pt x="375937" y="165142"/>
                    <a:pt x="386945" y="117317"/>
                    <a:pt x="375395" y="64618"/>
                  </a:cubicBezTo>
                  <a:cubicBezTo>
                    <a:pt x="364567" y="25997"/>
                    <a:pt x="326667" y="9"/>
                    <a:pt x="281368" y="9"/>
                  </a:cubicBezTo>
                  <a:cubicBezTo>
                    <a:pt x="257366" y="-352"/>
                    <a:pt x="226324" y="10476"/>
                    <a:pt x="210081" y="29245"/>
                  </a:cubicBezTo>
                  <a:cubicBezTo>
                    <a:pt x="184454" y="58663"/>
                    <a:pt x="176333" y="86095"/>
                    <a:pt x="183733" y="125799"/>
                  </a:cubicBezTo>
                  <a:cubicBezTo>
                    <a:pt x="187703" y="147275"/>
                    <a:pt x="215316" y="183009"/>
                    <a:pt x="232280" y="188243"/>
                  </a:cubicBezTo>
                  <a:cubicBezTo>
                    <a:pt x="221993" y="188965"/>
                    <a:pt x="209359" y="194379"/>
                    <a:pt x="194741" y="204666"/>
                  </a:cubicBezTo>
                  <a:cubicBezTo>
                    <a:pt x="161895" y="226142"/>
                    <a:pt x="151067" y="256462"/>
                    <a:pt x="144389" y="269817"/>
                  </a:cubicBezTo>
                  <a:cubicBezTo>
                    <a:pt x="123274" y="311145"/>
                    <a:pt x="97827" y="348323"/>
                    <a:pt x="54874" y="370882"/>
                  </a:cubicBezTo>
                  <a:cubicBezTo>
                    <a:pt x="37909" y="379906"/>
                    <a:pt x="-712" y="414196"/>
                    <a:pt x="10" y="423039"/>
                  </a:cubicBezTo>
                  <a:cubicBezTo>
                    <a:pt x="1815" y="448666"/>
                    <a:pt x="22930" y="469782"/>
                    <a:pt x="49280" y="466894"/>
                  </a:cubicBezTo>
                  <a:cubicBezTo>
                    <a:pt x="63356" y="465270"/>
                    <a:pt x="76170" y="460036"/>
                    <a:pt x="87901" y="451554"/>
                  </a:cubicBezTo>
                  <a:cubicBezTo>
                    <a:pt x="112084" y="434409"/>
                    <a:pt x="136989" y="418166"/>
                    <a:pt x="167670" y="397592"/>
                  </a:cubicBezTo>
                  <a:cubicBezTo>
                    <a:pt x="160812" y="458412"/>
                    <a:pt x="151067" y="511652"/>
                    <a:pt x="138794" y="564531"/>
                  </a:cubicBezTo>
                  <a:cubicBezTo>
                    <a:pt x="125620" y="621019"/>
                    <a:pt x="112987" y="677687"/>
                    <a:pt x="101256" y="734537"/>
                  </a:cubicBezTo>
                  <a:cubicBezTo>
                    <a:pt x="95480" y="762871"/>
                    <a:pt x="105587" y="770992"/>
                    <a:pt x="135185" y="777670"/>
                  </a:cubicBezTo>
                  <a:cubicBezTo>
                    <a:pt x="158105" y="782904"/>
                    <a:pt x="173265" y="774421"/>
                    <a:pt x="179040" y="750779"/>
                  </a:cubicBezTo>
                  <a:cubicBezTo>
                    <a:pt x="192395" y="696276"/>
                    <a:pt x="205931" y="641773"/>
                    <a:pt x="218202" y="587090"/>
                  </a:cubicBezTo>
                  <a:cubicBezTo>
                    <a:pt x="222354" y="568862"/>
                    <a:pt x="227046" y="548468"/>
                    <a:pt x="239318" y="535474"/>
                  </a:cubicBezTo>
                  <a:cubicBezTo>
                    <a:pt x="249966" y="524104"/>
                    <a:pt x="260434" y="526812"/>
                    <a:pt x="267833" y="539806"/>
                  </a:cubicBezTo>
                  <a:cubicBezTo>
                    <a:pt x="278481" y="558214"/>
                    <a:pt x="280105" y="582036"/>
                    <a:pt x="281549" y="602610"/>
                  </a:cubicBezTo>
                  <a:cubicBezTo>
                    <a:pt x="284437" y="644661"/>
                    <a:pt x="286963" y="686892"/>
                    <a:pt x="289490" y="728942"/>
                  </a:cubicBezTo>
                  <a:cubicBezTo>
                    <a:pt x="293099" y="786513"/>
                    <a:pt x="307177" y="797342"/>
                    <a:pt x="362581" y="780197"/>
                  </a:cubicBezTo>
                  <a:cubicBezTo>
                    <a:pt x="375576" y="776226"/>
                    <a:pt x="381351" y="767924"/>
                    <a:pt x="382434" y="755291"/>
                  </a:cubicBezTo>
                  <a:cubicBezTo>
                    <a:pt x="383697" y="740312"/>
                    <a:pt x="385141" y="725513"/>
                    <a:pt x="384600" y="710353"/>
                  </a:cubicBezTo>
                  <a:cubicBezTo>
                    <a:pt x="382434" y="657835"/>
                    <a:pt x="377561" y="591241"/>
                    <a:pt x="372147" y="539084"/>
                  </a:cubicBezTo>
                  <a:cubicBezTo>
                    <a:pt x="370703" y="525368"/>
                    <a:pt x="373049" y="529519"/>
                    <a:pt x="386224" y="523022"/>
                  </a:cubicBezTo>
                  <a:close/>
                  <a:moveTo>
                    <a:pt x="196185" y="86636"/>
                  </a:moveTo>
                  <a:cubicBezTo>
                    <a:pt x="198712" y="51083"/>
                    <a:pt x="225783" y="16793"/>
                    <a:pt x="266570" y="13364"/>
                  </a:cubicBezTo>
                  <a:cubicBezTo>
                    <a:pt x="361138" y="6686"/>
                    <a:pt x="362762" y="69852"/>
                    <a:pt x="368357" y="96562"/>
                  </a:cubicBezTo>
                  <a:cubicBezTo>
                    <a:pt x="367635" y="133740"/>
                    <a:pt x="355724" y="163157"/>
                    <a:pt x="320351" y="179219"/>
                  </a:cubicBezTo>
                  <a:cubicBezTo>
                    <a:pt x="288407" y="193838"/>
                    <a:pt x="259170" y="191311"/>
                    <a:pt x="232461" y="175971"/>
                  </a:cubicBezTo>
                  <a:cubicBezTo>
                    <a:pt x="193478" y="146734"/>
                    <a:pt x="194200" y="113888"/>
                    <a:pt x="196185" y="86636"/>
                  </a:cubicBezTo>
                  <a:close/>
                  <a:moveTo>
                    <a:pt x="355543" y="498838"/>
                  </a:moveTo>
                  <a:cubicBezTo>
                    <a:pt x="351934" y="489995"/>
                    <a:pt x="351573" y="480610"/>
                    <a:pt x="350851" y="471226"/>
                  </a:cubicBezTo>
                  <a:cubicBezTo>
                    <a:pt x="347422" y="416001"/>
                    <a:pt x="342910" y="360776"/>
                    <a:pt x="321614" y="308619"/>
                  </a:cubicBezTo>
                  <a:cubicBezTo>
                    <a:pt x="320170" y="305190"/>
                    <a:pt x="319448" y="301400"/>
                    <a:pt x="318186" y="297971"/>
                  </a:cubicBezTo>
                  <a:cubicBezTo>
                    <a:pt x="316741" y="294181"/>
                    <a:pt x="313674" y="291654"/>
                    <a:pt x="309522" y="292737"/>
                  </a:cubicBezTo>
                  <a:cubicBezTo>
                    <a:pt x="304108" y="294181"/>
                    <a:pt x="302123" y="298693"/>
                    <a:pt x="303386" y="303565"/>
                  </a:cubicBezTo>
                  <a:cubicBezTo>
                    <a:pt x="307177" y="318906"/>
                    <a:pt x="313674" y="333524"/>
                    <a:pt x="318727" y="348684"/>
                  </a:cubicBezTo>
                  <a:cubicBezTo>
                    <a:pt x="328833" y="379364"/>
                    <a:pt x="335150" y="410947"/>
                    <a:pt x="336413" y="442711"/>
                  </a:cubicBezTo>
                  <a:cubicBezTo>
                    <a:pt x="337135" y="462202"/>
                    <a:pt x="333706" y="505155"/>
                    <a:pt x="353738" y="521758"/>
                  </a:cubicBezTo>
                  <a:cubicBezTo>
                    <a:pt x="363664" y="527172"/>
                    <a:pt x="358612" y="539986"/>
                    <a:pt x="359333" y="549010"/>
                  </a:cubicBezTo>
                  <a:cubicBezTo>
                    <a:pt x="363484" y="607844"/>
                    <a:pt x="373230" y="666498"/>
                    <a:pt x="371966" y="725693"/>
                  </a:cubicBezTo>
                  <a:cubicBezTo>
                    <a:pt x="371245" y="753486"/>
                    <a:pt x="370523" y="764676"/>
                    <a:pt x="345436" y="770992"/>
                  </a:cubicBezTo>
                  <a:cubicBezTo>
                    <a:pt x="326667" y="775685"/>
                    <a:pt x="313493" y="768646"/>
                    <a:pt x="307537" y="750599"/>
                  </a:cubicBezTo>
                  <a:cubicBezTo>
                    <a:pt x="301401" y="731830"/>
                    <a:pt x="300138" y="711977"/>
                    <a:pt x="298875" y="692306"/>
                  </a:cubicBezTo>
                  <a:cubicBezTo>
                    <a:pt x="296529" y="655850"/>
                    <a:pt x="294182" y="619214"/>
                    <a:pt x="291475" y="582758"/>
                  </a:cubicBezTo>
                  <a:cubicBezTo>
                    <a:pt x="290212" y="565794"/>
                    <a:pt x="289490" y="549551"/>
                    <a:pt x="281730" y="534211"/>
                  </a:cubicBezTo>
                  <a:cubicBezTo>
                    <a:pt x="275774" y="522480"/>
                    <a:pt x="267653" y="511291"/>
                    <a:pt x="250327" y="512915"/>
                  </a:cubicBezTo>
                  <a:cubicBezTo>
                    <a:pt x="234265" y="514539"/>
                    <a:pt x="224519" y="521939"/>
                    <a:pt x="220007" y="536557"/>
                  </a:cubicBezTo>
                  <a:cubicBezTo>
                    <a:pt x="212428" y="561643"/>
                    <a:pt x="205209" y="586909"/>
                    <a:pt x="198892" y="612356"/>
                  </a:cubicBezTo>
                  <a:cubicBezTo>
                    <a:pt x="187883" y="656031"/>
                    <a:pt x="177777" y="699886"/>
                    <a:pt x="167309" y="743560"/>
                  </a:cubicBezTo>
                  <a:cubicBezTo>
                    <a:pt x="164963" y="753486"/>
                    <a:pt x="159910" y="761066"/>
                    <a:pt x="149622" y="763232"/>
                  </a:cubicBezTo>
                  <a:cubicBezTo>
                    <a:pt x="138434" y="765578"/>
                    <a:pt x="125259" y="759983"/>
                    <a:pt x="118582" y="752404"/>
                  </a:cubicBezTo>
                  <a:cubicBezTo>
                    <a:pt x="110460" y="743199"/>
                    <a:pt x="117137" y="730927"/>
                    <a:pt x="119303" y="719918"/>
                  </a:cubicBezTo>
                  <a:cubicBezTo>
                    <a:pt x="125259" y="689599"/>
                    <a:pt x="133561" y="659460"/>
                    <a:pt x="137351" y="628779"/>
                  </a:cubicBezTo>
                  <a:cubicBezTo>
                    <a:pt x="143667" y="578247"/>
                    <a:pt x="164060" y="531143"/>
                    <a:pt x="171100" y="480791"/>
                  </a:cubicBezTo>
                  <a:cubicBezTo>
                    <a:pt x="179221" y="423220"/>
                    <a:pt x="188605" y="365829"/>
                    <a:pt x="191854" y="307716"/>
                  </a:cubicBezTo>
                  <a:cubicBezTo>
                    <a:pt x="192395" y="298151"/>
                    <a:pt x="197809" y="281367"/>
                    <a:pt x="186981" y="280645"/>
                  </a:cubicBezTo>
                  <a:cubicBezTo>
                    <a:pt x="172182" y="279743"/>
                    <a:pt x="178138" y="297790"/>
                    <a:pt x="176694" y="307175"/>
                  </a:cubicBezTo>
                  <a:cubicBezTo>
                    <a:pt x="173807" y="324681"/>
                    <a:pt x="174167" y="342728"/>
                    <a:pt x="172904" y="360415"/>
                  </a:cubicBezTo>
                  <a:cubicBezTo>
                    <a:pt x="172002" y="373228"/>
                    <a:pt x="166948" y="380447"/>
                    <a:pt x="154134" y="387847"/>
                  </a:cubicBezTo>
                  <a:cubicBezTo>
                    <a:pt x="129049" y="402104"/>
                    <a:pt x="107031" y="421415"/>
                    <a:pt x="81584" y="435492"/>
                  </a:cubicBezTo>
                  <a:cubicBezTo>
                    <a:pt x="69132" y="442350"/>
                    <a:pt x="56859" y="453900"/>
                    <a:pt x="41880" y="451373"/>
                  </a:cubicBezTo>
                  <a:cubicBezTo>
                    <a:pt x="31954" y="449749"/>
                    <a:pt x="18599" y="442169"/>
                    <a:pt x="17877" y="428453"/>
                  </a:cubicBezTo>
                  <a:cubicBezTo>
                    <a:pt x="16794" y="410947"/>
                    <a:pt x="71839" y="378462"/>
                    <a:pt x="92954" y="362941"/>
                  </a:cubicBezTo>
                  <a:cubicBezTo>
                    <a:pt x="111543" y="349406"/>
                    <a:pt x="126884" y="334427"/>
                    <a:pt x="137351" y="313491"/>
                  </a:cubicBezTo>
                  <a:cubicBezTo>
                    <a:pt x="149984" y="288406"/>
                    <a:pt x="165865" y="264944"/>
                    <a:pt x="179581" y="240400"/>
                  </a:cubicBezTo>
                  <a:cubicBezTo>
                    <a:pt x="188424" y="224698"/>
                    <a:pt x="201419" y="214772"/>
                    <a:pt x="217842" y="209178"/>
                  </a:cubicBezTo>
                  <a:cubicBezTo>
                    <a:pt x="260073" y="194920"/>
                    <a:pt x="300318" y="195642"/>
                    <a:pt x="336955" y="225601"/>
                  </a:cubicBezTo>
                  <a:cubicBezTo>
                    <a:pt x="356265" y="241483"/>
                    <a:pt x="367816" y="262778"/>
                    <a:pt x="372869" y="285518"/>
                  </a:cubicBezTo>
                  <a:cubicBezTo>
                    <a:pt x="381892" y="325764"/>
                    <a:pt x="399399" y="431341"/>
                    <a:pt x="397954" y="443072"/>
                  </a:cubicBezTo>
                  <a:cubicBezTo>
                    <a:pt x="398496" y="457510"/>
                    <a:pt x="402647" y="500823"/>
                    <a:pt x="384780" y="506237"/>
                  </a:cubicBezTo>
                  <a:cubicBezTo>
                    <a:pt x="373591" y="514359"/>
                    <a:pt x="360777" y="512013"/>
                    <a:pt x="355543" y="498838"/>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82" name="Google Shape;1482;p16"/>
            <p:cNvSpPr/>
            <p:nvPr/>
          </p:nvSpPr>
          <p:spPr>
            <a:xfrm>
              <a:off x="8751360" y="1790175"/>
              <a:ext cx="663112" cy="478382"/>
            </a:xfrm>
            <a:custGeom>
              <a:rect b="b" l="l" r="r" t="t"/>
              <a:pathLst>
                <a:path extrusionOk="0" h="478382" w="663112">
                  <a:moveTo>
                    <a:pt x="571328" y="478379"/>
                  </a:moveTo>
                  <a:cubicBezTo>
                    <a:pt x="586127" y="478559"/>
                    <a:pt x="590277" y="472062"/>
                    <a:pt x="582698" y="459429"/>
                  </a:cubicBezTo>
                  <a:cubicBezTo>
                    <a:pt x="574577" y="445893"/>
                    <a:pt x="570606" y="432177"/>
                    <a:pt x="571689" y="416657"/>
                  </a:cubicBezTo>
                  <a:cubicBezTo>
                    <a:pt x="573494" y="393917"/>
                    <a:pt x="578727" y="372080"/>
                    <a:pt x="591902" y="353130"/>
                  </a:cubicBezTo>
                  <a:cubicBezTo>
                    <a:pt x="609047" y="328405"/>
                    <a:pt x="623305" y="301875"/>
                    <a:pt x="635035" y="274263"/>
                  </a:cubicBezTo>
                  <a:cubicBezTo>
                    <a:pt x="659219" y="217053"/>
                    <a:pt x="674559" y="169949"/>
                    <a:pt x="652360" y="107686"/>
                  </a:cubicBezTo>
                  <a:cubicBezTo>
                    <a:pt x="643517" y="82961"/>
                    <a:pt x="639005" y="72854"/>
                    <a:pt x="613017" y="45603"/>
                  </a:cubicBezTo>
                  <a:cubicBezTo>
                    <a:pt x="578547" y="8245"/>
                    <a:pt x="429115" y="-35430"/>
                    <a:pt x="330937" y="46686"/>
                  </a:cubicBezTo>
                  <a:cubicBezTo>
                    <a:pt x="317582" y="53544"/>
                    <a:pt x="304949" y="54807"/>
                    <a:pt x="291774" y="44159"/>
                  </a:cubicBezTo>
                  <a:cubicBezTo>
                    <a:pt x="282390" y="36579"/>
                    <a:pt x="270659" y="32789"/>
                    <a:pt x="258206" y="30443"/>
                  </a:cubicBezTo>
                  <a:cubicBezTo>
                    <a:pt x="194860" y="18351"/>
                    <a:pt x="133318" y="21961"/>
                    <a:pt x="73943" y="49212"/>
                  </a:cubicBezTo>
                  <a:cubicBezTo>
                    <a:pt x="-593" y="83322"/>
                    <a:pt x="-15753" y="182041"/>
                    <a:pt x="14928" y="231310"/>
                  </a:cubicBezTo>
                  <a:cubicBezTo>
                    <a:pt x="38028" y="268668"/>
                    <a:pt x="60948" y="306387"/>
                    <a:pt x="83688" y="344106"/>
                  </a:cubicBezTo>
                  <a:cubicBezTo>
                    <a:pt x="96863" y="365943"/>
                    <a:pt x="101916" y="389586"/>
                    <a:pt x="99389" y="414130"/>
                  </a:cubicBezTo>
                  <a:cubicBezTo>
                    <a:pt x="97584" y="432538"/>
                    <a:pt x="87658" y="447337"/>
                    <a:pt x="69070" y="454917"/>
                  </a:cubicBezTo>
                  <a:cubicBezTo>
                    <a:pt x="64919" y="456541"/>
                    <a:pt x="61851" y="461595"/>
                    <a:pt x="64919" y="466648"/>
                  </a:cubicBezTo>
                  <a:cubicBezTo>
                    <a:pt x="66904" y="470077"/>
                    <a:pt x="71055" y="470438"/>
                    <a:pt x="75025" y="469716"/>
                  </a:cubicBezTo>
                  <a:cubicBezTo>
                    <a:pt x="90727" y="466648"/>
                    <a:pt x="105886" y="461956"/>
                    <a:pt x="121587" y="458887"/>
                  </a:cubicBezTo>
                  <a:cubicBezTo>
                    <a:pt x="192333" y="444991"/>
                    <a:pt x="254055" y="413950"/>
                    <a:pt x="304046" y="360529"/>
                  </a:cubicBezTo>
                  <a:cubicBezTo>
                    <a:pt x="318123" y="345550"/>
                    <a:pt x="328771" y="328044"/>
                    <a:pt x="343209" y="308914"/>
                  </a:cubicBezTo>
                  <a:cubicBezTo>
                    <a:pt x="359452" y="333097"/>
                    <a:pt x="377860" y="352949"/>
                    <a:pt x="394103" y="374245"/>
                  </a:cubicBezTo>
                  <a:cubicBezTo>
                    <a:pt x="426408" y="416476"/>
                    <a:pt x="468999" y="444269"/>
                    <a:pt x="516825" y="465385"/>
                  </a:cubicBezTo>
                  <a:cubicBezTo>
                    <a:pt x="534150" y="472784"/>
                    <a:pt x="552197" y="478198"/>
                    <a:pt x="571328" y="478379"/>
                  </a:cubicBezTo>
                  <a:close/>
                  <a:moveTo>
                    <a:pt x="334185" y="284730"/>
                  </a:moveTo>
                  <a:cubicBezTo>
                    <a:pt x="311446" y="345370"/>
                    <a:pt x="263981" y="382547"/>
                    <a:pt x="210380" y="413769"/>
                  </a:cubicBezTo>
                  <a:cubicBezTo>
                    <a:pt x="178437" y="432358"/>
                    <a:pt x="143966" y="443186"/>
                    <a:pt x="103360" y="447518"/>
                  </a:cubicBezTo>
                  <a:cubicBezTo>
                    <a:pt x="104082" y="445533"/>
                    <a:pt x="104803" y="443547"/>
                    <a:pt x="105525" y="441562"/>
                  </a:cubicBezTo>
                  <a:cubicBezTo>
                    <a:pt x="105706" y="441201"/>
                    <a:pt x="105706" y="440840"/>
                    <a:pt x="105886" y="440660"/>
                  </a:cubicBezTo>
                  <a:cubicBezTo>
                    <a:pt x="106428" y="438674"/>
                    <a:pt x="107149" y="436870"/>
                    <a:pt x="107691" y="434885"/>
                  </a:cubicBezTo>
                  <a:cubicBezTo>
                    <a:pt x="107872" y="434523"/>
                    <a:pt x="107872" y="434163"/>
                    <a:pt x="108052" y="433802"/>
                  </a:cubicBezTo>
                  <a:cubicBezTo>
                    <a:pt x="108593" y="431816"/>
                    <a:pt x="109135" y="430012"/>
                    <a:pt x="109496" y="428026"/>
                  </a:cubicBezTo>
                  <a:cubicBezTo>
                    <a:pt x="109496" y="427846"/>
                    <a:pt x="109496" y="427666"/>
                    <a:pt x="109676" y="427666"/>
                  </a:cubicBezTo>
                  <a:cubicBezTo>
                    <a:pt x="110037" y="425861"/>
                    <a:pt x="110579" y="423876"/>
                    <a:pt x="110940" y="422071"/>
                  </a:cubicBezTo>
                  <a:cubicBezTo>
                    <a:pt x="110940" y="421890"/>
                    <a:pt x="110940" y="421710"/>
                    <a:pt x="111120" y="421529"/>
                  </a:cubicBezTo>
                  <a:cubicBezTo>
                    <a:pt x="111481" y="419725"/>
                    <a:pt x="111842" y="417740"/>
                    <a:pt x="112022" y="415935"/>
                  </a:cubicBezTo>
                  <a:cubicBezTo>
                    <a:pt x="112022" y="415574"/>
                    <a:pt x="112022" y="415393"/>
                    <a:pt x="112203" y="415032"/>
                  </a:cubicBezTo>
                  <a:cubicBezTo>
                    <a:pt x="112383" y="413228"/>
                    <a:pt x="112564" y="411243"/>
                    <a:pt x="112744" y="409438"/>
                  </a:cubicBezTo>
                  <a:cubicBezTo>
                    <a:pt x="112744" y="409257"/>
                    <a:pt x="112744" y="409077"/>
                    <a:pt x="112744" y="408896"/>
                  </a:cubicBezTo>
                  <a:cubicBezTo>
                    <a:pt x="113105" y="405106"/>
                    <a:pt x="113105" y="401136"/>
                    <a:pt x="113105" y="397346"/>
                  </a:cubicBezTo>
                  <a:cubicBezTo>
                    <a:pt x="113105" y="397165"/>
                    <a:pt x="113105" y="396985"/>
                    <a:pt x="113105" y="396805"/>
                  </a:cubicBezTo>
                  <a:cubicBezTo>
                    <a:pt x="113105" y="395000"/>
                    <a:pt x="112925" y="393015"/>
                    <a:pt x="112744" y="391210"/>
                  </a:cubicBezTo>
                  <a:cubicBezTo>
                    <a:pt x="112744" y="391029"/>
                    <a:pt x="112744" y="390849"/>
                    <a:pt x="112744" y="390668"/>
                  </a:cubicBezTo>
                  <a:cubicBezTo>
                    <a:pt x="112383" y="386879"/>
                    <a:pt x="111842" y="383088"/>
                    <a:pt x="111120" y="379299"/>
                  </a:cubicBezTo>
                  <a:cubicBezTo>
                    <a:pt x="111120" y="379299"/>
                    <a:pt x="111120" y="379118"/>
                    <a:pt x="111120" y="379118"/>
                  </a:cubicBezTo>
                  <a:cubicBezTo>
                    <a:pt x="110759" y="377313"/>
                    <a:pt x="110398" y="375328"/>
                    <a:pt x="109857" y="373523"/>
                  </a:cubicBezTo>
                  <a:cubicBezTo>
                    <a:pt x="109857" y="373343"/>
                    <a:pt x="109857" y="373343"/>
                    <a:pt x="109857" y="373162"/>
                  </a:cubicBezTo>
                  <a:cubicBezTo>
                    <a:pt x="108413" y="367387"/>
                    <a:pt x="106428" y="361793"/>
                    <a:pt x="104082" y="356198"/>
                  </a:cubicBezTo>
                  <a:cubicBezTo>
                    <a:pt x="104082" y="356198"/>
                    <a:pt x="104082" y="356017"/>
                    <a:pt x="104082" y="356017"/>
                  </a:cubicBezTo>
                  <a:cubicBezTo>
                    <a:pt x="103360" y="354213"/>
                    <a:pt x="102457" y="352228"/>
                    <a:pt x="101555" y="350423"/>
                  </a:cubicBezTo>
                  <a:cubicBezTo>
                    <a:pt x="99028" y="345189"/>
                    <a:pt x="96141" y="339955"/>
                    <a:pt x="92712" y="334722"/>
                  </a:cubicBezTo>
                  <a:cubicBezTo>
                    <a:pt x="76108" y="308733"/>
                    <a:pt x="62392" y="280940"/>
                    <a:pt x="44164" y="255674"/>
                  </a:cubicBezTo>
                  <a:cubicBezTo>
                    <a:pt x="13484" y="213082"/>
                    <a:pt x="10416" y="167422"/>
                    <a:pt x="29185" y="119416"/>
                  </a:cubicBezTo>
                  <a:cubicBezTo>
                    <a:pt x="38028" y="96496"/>
                    <a:pt x="54090" y="78810"/>
                    <a:pt x="75386" y="68162"/>
                  </a:cubicBezTo>
                  <a:cubicBezTo>
                    <a:pt x="134762" y="38384"/>
                    <a:pt x="197386" y="32609"/>
                    <a:pt x="261274" y="50656"/>
                  </a:cubicBezTo>
                  <a:cubicBezTo>
                    <a:pt x="269215" y="52822"/>
                    <a:pt x="276434" y="55890"/>
                    <a:pt x="282931" y="59319"/>
                  </a:cubicBezTo>
                  <a:lnTo>
                    <a:pt x="282931" y="59319"/>
                  </a:lnTo>
                  <a:cubicBezTo>
                    <a:pt x="294481" y="65635"/>
                    <a:pt x="304227" y="73576"/>
                    <a:pt x="312529" y="83141"/>
                  </a:cubicBezTo>
                  <a:cubicBezTo>
                    <a:pt x="312529" y="83141"/>
                    <a:pt x="312529" y="83141"/>
                    <a:pt x="312709" y="83322"/>
                  </a:cubicBezTo>
                  <a:cubicBezTo>
                    <a:pt x="316860" y="88014"/>
                    <a:pt x="320469" y="93067"/>
                    <a:pt x="323899" y="98301"/>
                  </a:cubicBezTo>
                  <a:cubicBezTo>
                    <a:pt x="323899" y="98482"/>
                    <a:pt x="324079" y="98482"/>
                    <a:pt x="324079" y="98662"/>
                  </a:cubicBezTo>
                  <a:cubicBezTo>
                    <a:pt x="326245" y="102091"/>
                    <a:pt x="328410" y="105700"/>
                    <a:pt x="330395" y="109310"/>
                  </a:cubicBezTo>
                  <a:cubicBezTo>
                    <a:pt x="330395" y="109490"/>
                    <a:pt x="330576" y="109490"/>
                    <a:pt x="330576" y="109671"/>
                  </a:cubicBezTo>
                  <a:cubicBezTo>
                    <a:pt x="331478" y="111476"/>
                    <a:pt x="332381" y="113280"/>
                    <a:pt x="333283" y="115085"/>
                  </a:cubicBezTo>
                  <a:cubicBezTo>
                    <a:pt x="333464" y="115266"/>
                    <a:pt x="333464" y="115627"/>
                    <a:pt x="333644" y="115807"/>
                  </a:cubicBezTo>
                  <a:cubicBezTo>
                    <a:pt x="334546" y="117612"/>
                    <a:pt x="335449" y="119416"/>
                    <a:pt x="336351" y="121221"/>
                  </a:cubicBezTo>
                  <a:cubicBezTo>
                    <a:pt x="336351" y="121221"/>
                    <a:pt x="336351" y="121221"/>
                    <a:pt x="336351" y="121221"/>
                  </a:cubicBezTo>
                  <a:cubicBezTo>
                    <a:pt x="337253" y="123026"/>
                    <a:pt x="337976" y="124831"/>
                    <a:pt x="338878" y="126816"/>
                  </a:cubicBezTo>
                  <a:cubicBezTo>
                    <a:pt x="339058" y="127177"/>
                    <a:pt x="339058" y="127357"/>
                    <a:pt x="339239" y="127718"/>
                  </a:cubicBezTo>
                  <a:cubicBezTo>
                    <a:pt x="339961" y="129523"/>
                    <a:pt x="340683" y="131328"/>
                    <a:pt x="341585" y="133132"/>
                  </a:cubicBezTo>
                  <a:cubicBezTo>
                    <a:pt x="341765" y="133493"/>
                    <a:pt x="341946" y="133854"/>
                    <a:pt x="341946" y="134215"/>
                  </a:cubicBezTo>
                  <a:cubicBezTo>
                    <a:pt x="342668" y="136020"/>
                    <a:pt x="343390" y="138005"/>
                    <a:pt x="344112" y="139810"/>
                  </a:cubicBezTo>
                  <a:cubicBezTo>
                    <a:pt x="362881" y="189440"/>
                    <a:pt x="352052" y="237446"/>
                    <a:pt x="334185" y="284730"/>
                  </a:cubicBezTo>
                  <a:close/>
                  <a:moveTo>
                    <a:pt x="367032" y="315591"/>
                  </a:moveTo>
                  <a:cubicBezTo>
                    <a:pt x="366310" y="314508"/>
                    <a:pt x="365588" y="313426"/>
                    <a:pt x="365047" y="312343"/>
                  </a:cubicBezTo>
                  <a:cubicBezTo>
                    <a:pt x="365047" y="312343"/>
                    <a:pt x="364866" y="312162"/>
                    <a:pt x="364866" y="312162"/>
                  </a:cubicBezTo>
                  <a:cubicBezTo>
                    <a:pt x="355662" y="297003"/>
                    <a:pt x="351872" y="281843"/>
                    <a:pt x="356023" y="262893"/>
                  </a:cubicBezTo>
                  <a:cubicBezTo>
                    <a:pt x="363603" y="228242"/>
                    <a:pt x="371724" y="193411"/>
                    <a:pt x="363603" y="157135"/>
                  </a:cubicBezTo>
                  <a:cubicBezTo>
                    <a:pt x="357466" y="129342"/>
                    <a:pt x="350247" y="102452"/>
                    <a:pt x="331298" y="80615"/>
                  </a:cubicBezTo>
                  <a:cubicBezTo>
                    <a:pt x="323176" y="71410"/>
                    <a:pt x="325342" y="66357"/>
                    <a:pt x="335268" y="61665"/>
                  </a:cubicBezTo>
                  <a:cubicBezTo>
                    <a:pt x="375514" y="14381"/>
                    <a:pt x="483437" y="-238"/>
                    <a:pt x="560861" y="31887"/>
                  </a:cubicBezTo>
                  <a:lnTo>
                    <a:pt x="560861" y="31887"/>
                  </a:lnTo>
                  <a:cubicBezTo>
                    <a:pt x="565914" y="34052"/>
                    <a:pt x="570967" y="36399"/>
                    <a:pt x="575840" y="38925"/>
                  </a:cubicBezTo>
                  <a:cubicBezTo>
                    <a:pt x="576020" y="39106"/>
                    <a:pt x="576201" y="39106"/>
                    <a:pt x="576382" y="39286"/>
                  </a:cubicBezTo>
                  <a:cubicBezTo>
                    <a:pt x="579810" y="41091"/>
                    <a:pt x="583059" y="42896"/>
                    <a:pt x="586308" y="44881"/>
                  </a:cubicBezTo>
                  <a:cubicBezTo>
                    <a:pt x="586668" y="45061"/>
                    <a:pt x="587029" y="45242"/>
                    <a:pt x="587210" y="45422"/>
                  </a:cubicBezTo>
                  <a:cubicBezTo>
                    <a:pt x="588292" y="45964"/>
                    <a:pt x="589194" y="46686"/>
                    <a:pt x="590097" y="47408"/>
                  </a:cubicBezTo>
                  <a:cubicBezTo>
                    <a:pt x="590097" y="47408"/>
                    <a:pt x="590277" y="47588"/>
                    <a:pt x="590277" y="47588"/>
                  </a:cubicBezTo>
                  <a:cubicBezTo>
                    <a:pt x="592263" y="48851"/>
                    <a:pt x="594068" y="50115"/>
                    <a:pt x="595872" y="51558"/>
                  </a:cubicBezTo>
                  <a:cubicBezTo>
                    <a:pt x="596234" y="51919"/>
                    <a:pt x="596775" y="52280"/>
                    <a:pt x="597136" y="52461"/>
                  </a:cubicBezTo>
                  <a:cubicBezTo>
                    <a:pt x="598038" y="53002"/>
                    <a:pt x="598760" y="53724"/>
                    <a:pt x="599482" y="54265"/>
                  </a:cubicBezTo>
                  <a:cubicBezTo>
                    <a:pt x="600023" y="54626"/>
                    <a:pt x="600384" y="54987"/>
                    <a:pt x="600925" y="55529"/>
                  </a:cubicBezTo>
                  <a:cubicBezTo>
                    <a:pt x="602189" y="56612"/>
                    <a:pt x="603453" y="57514"/>
                    <a:pt x="604535" y="58597"/>
                  </a:cubicBezTo>
                  <a:cubicBezTo>
                    <a:pt x="605077" y="59138"/>
                    <a:pt x="605618" y="59499"/>
                    <a:pt x="606160" y="60041"/>
                  </a:cubicBezTo>
                  <a:cubicBezTo>
                    <a:pt x="606881" y="60582"/>
                    <a:pt x="607422" y="61304"/>
                    <a:pt x="608144" y="61845"/>
                  </a:cubicBezTo>
                  <a:cubicBezTo>
                    <a:pt x="608686" y="62387"/>
                    <a:pt x="609408" y="62928"/>
                    <a:pt x="609949" y="63470"/>
                  </a:cubicBezTo>
                  <a:cubicBezTo>
                    <a:pt x="610491" y="64011"/>
                    <a:pt x="611032" y="64552"/>
                    <a:pt x="611754" y="65094"/>
                  </a:cubicBezTo>
                  <a:cubicBezTo>
                    <a:pt x="612837" y="66177"/>
                    <a:pt x="613739" y="67079"/>
                    <a:pt x="614822" y="68162"/>
                  </a:cubicBezTo>
                  <a:cubicBezTo>
                    <a:pt x="615363" y="68703"/>
                    <a:pt x="615905" y="69245"/>
                    <a:pt x="616266" y="69786"/>
                  </a:cubicBezTo>
                  <a:cubicBezTo>
                    <a:pt x="616988" y="70508"/>
                    <a:pt x="617529" y="71230"/>
                    <a:pt x="618251" y="71952"/>
                  </a:cubicBezTo>
                  <a:cubicBezTo>
                    <a:pt x="618793" y="72493"/>
                    <a:pt x="619153" y="73035"/>
                    <a:pt x="619695" y="73576"/>
                  </a:cubicBezTo>
                  <a:cubicBezTo>
                    <a:pt x="620598" y="74659"/>
                    <a:pt x="621680" y="75922"/>
                    <a:pt x="622582" y="77186"/>
                  </a:cubicBezTo>
                  <a:cubicBezTo>
                    <a:pt x="622943" y="77547"/>
                    <a:pt x="623305" y="78088"/>
                    <a:pt x="623484" y="78449"/>
                  </a:cubicBezTo>
                  <a:cubicBezTo>
                    <a:pt x="624207" y="79351"/>
                    <a:pt x="624929" y="80254"/>
                    <a:pt x="625470" y="81337"/>
                  </a:cubicBezTo>
                  <a:cubicBezTo>
                    <a:pt x="625831" y="81878"/>
                    <a:pt x="626192" y="82419"/>
                    <a:pt x="626553" y="82961"/>
                  </a:cubicBezTo>
                  <a:cubicBezTo>
                    <a:pt x="627275" y="84044"/>
                    <a:pt x="627996" y="85307"/>
                    <a:pt x="628899" y="86390"/>
                  </a:cubicBezTo>
                  <a:cubicBezTo>
                    <a:pt x="629079" y="86751"/>
                    <a:pt x="629260" y="87112"/>
                    <a:pt x="629621" y="87473"/>
                  </a:cubicBezTo>
                  <a:cubicBezTo>
                    <a:pt x="630343" y="88736"/>
                    <a:pt x="631245" y="89999"/>
                    <a:pt x="631967" y="91443"/>
                  </a:cubicBezTo>
                  <a:cubicBezTo>
                    <a:pt x="632148" y="91985"/>
                    <a:pt x="632508" y="92345"/>
                    <a:pt x="632689" y="92887"/>
                  </a:cubicBezTo>
                  <a:cubicBezTo>
                    <a:pt x="633231" y="93970"/>
                    <a:pt x="633952" y="95233"/>
                    <a:pt x="634494" y="96496"/>
                  </a:cubicBezTo>
                  <a:cubicBezTo>
                    <a:pt x="634674" y="96857"/>
                    <a:pt x="634855" y="97218"/>
                    <a:pt x="635035" y="97579"/>
                  </a:cubicBezTo>
                  <a:cubicBezTo>
                    <a:pt x="635757" y="99023"/>
                    <a:pt x="636479" y="100647"/>
                    <a:pt x="637201" y="102271"/>
                  </a:cubicBezTo>
                  <a:cubicBezTo>
                    <a:pt x="637381" y="102633"/>
                    <a:pt x="637562" y="103174"/>
                    <a:pt x="637743" y="103535"/>
                  </a:cubicBezTo>
                  <a:cubicBezTo>
                    <a:pt x="638284" y="104798"/>
                    <a:pt x="638825" y="106061"/>
                    <a:pt x="639186" y="107325"/>
                  </a:cubicBezTo>
                  <a:cubicBezTo>
                    <a:pt x="639367" y="107686"/>
                    <a:pt x="639547" y="108227"/>
                    <a:pt x="639727" y="108588"/>
                  </a:cubicBezTo>
                  <a:cubicBezTo>
                    <a:pt x="640269" y="110212"/>
                    <a:pt x="640810" y="111837"/>
                    <a:pt x="641352" y="113641"/>
                  </a:cubicBezTo>
                  <a:cubicBezTo>
                    <a:pt x="641532" y="114002"/>
                    <a:pt x="641532" y="114363"/>
                    <a:pt x="641712" y="114544"/>
                  </a:cubicBezTo>
                  <a:cubicBezTo>
                    <a:pt x="642074" y="115987"/>
                    <a:pt x="642615" y="117431"/>
                    <a:pt x="642976" y="118875"/>
                  </a:cubicBezTo>
                  <a:cubicBezTo>
                    <a:pt x="643157" y="119416"/>
                    <a:pt x="643157" y="119778"/>
                    <a:pt x="643337" y="120319"/>
                  </a:cubicBezTo>
                  <a:cubicBezTo>
                    <a:pt x="643698" y="122124"/>
                    <a:pt x="644239" y="123928"/>
                    <a:pt x="644600" y="125733"/>
                  </a:cubicBezTo>
                  <a:cubicBezTo>
                    <a:pt x="650917" y="154609"/>
                    <a:pt x="650736" y="182943"/>
                    <a:pt x="643337" y="211819"/>
                  </a:cubicBezTo>
                  <a:cubicBezTo>
                    <a:pt x="631065" y="259645"/>
                    <a:pt x="609769" y="303680"/>
                    <a:pt x="583059" y="344467"/>
                  </a:cubicBezTo>
                  <a:cubicBezTo>
                    <a:pt x="561041" y="378216"/>
                    <a:pt x="556890" y="398609"/>
                    <a:pt x="560861" y="436870"/>
                  </a:cubicBezTo>
                  <a:cubicBezTo>
                    <a:pt x="562846" y="451668"/>
                    <a:pt x="572049" y="460512"/>
                    <a:pt x="571508" y="462497"/>
                  </a:cubicBezTo>
                  <a:cubicBezTo>
                    <a:pt x="563568" y="466467"/>
                    <a:pt x="541189" y="460873"/>
                    <a:pt x="533609" y="457083"/>
                  </a:cubicBezTo>
                  <a:cubicBezTo>
                    <a:pt x="502567" y="441923"/>
                    <a:pt x="469360" y="430012"/>
                    <a:pt x="443733" y="405828"/>
                  </a:cubicBezTo>
                  <a:cubicBezTo>
                    <a:pt x="414496" y="378577"/>
                    <a:pt x="388869" y="348618"/>
                    <a:pt x="367032" y="315591"/>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83" name="Google Shape;1483;p16"/>
            <p:cNvSpPr/>
            <p:nvPr/>
          </p:nvSpPr>
          <p:spPr>
            <a:xfrm>
              <a:off x="8321314" y="2891487"/>
              <a:ext cx="176482" cy="24551"/>
            </a:xfrm>
            <a:custGeom>
              <a:rect b="b" l="l" r="r" t="t"/>
              <a:pathLst>
                <a:path extrusionOk="0" h="24551" w="176482">
                  <a:moveTo>
                    <a:pt x="168669" y="9266"/>
                  </a:moveTo>
                  <a:cubicBezTo>
                    <a:pt x="150260" y="784"/>
                    <a:pt x="130769" y="-1743"/>
                    <a:pt x="110917" y="1145"/>
                  </a:cubicBezTo>
                  <a:cubicBezTo>
                    <a:pt x="79153" y="5837"/>
                    <a:pt x="47571" y="5657"/>
                    <a:pt x="15627" y="3491"/>
                  </a:cubicBezTo>
                  <a:cubicBezTo>
                    <a:pt x="9491" y="2950"/>
                    <a:pt x="1550" y="-1382"/>
                    <a:pt x="106" y="8905"/>
                  </a:cubicBezTo>
                  <a:cubicBezTo>
                    <a:pt x="-977" y="17207"/>
                    <a:pt x="6423" y="19914"/>
                    <a:pt x="12739" y="21358"/>
                  </a:cubicBezTo>
                  <a:cubicBezTo>
                    <a:pt x="20861" y="23163"/>
                    <a:pt x="29343" y="23885"/>
                    <a:pt x="37825" y="24246"/>
                  </a:cubicBezTo>
                  <a:cubicBezTo>
                    <a:pt x="80778" y="26411"/>
                    <a:pt x="123731" y="16124"/>
                    <a:pt x="166864" y="23343"/>
                  </a:cubicBezTo>
                  <a:cubicBezTo>
                    <a:pt x="170473" y="23885"/>
                    <a:pt x="174805" y="23343"/>
                    <a:pt x="176068" y="19012"/>
                  </a:cubicBezTo>
                  <a:cubicBezTo>
                    <a:pt x="178053" y="12695"/>
                    <a:pt x="172459" y="11071"/>
                    <a:pt x="168669" y="9266"/>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84" name="Google Shape;1484;p16"/>
            <p:cNvSpPr/>
            <p:nvPr/>
          </p:nvSpPr>
          <p:spPr>
            <a:xfrm>
              <a:off x="8797922" y="2884362"/>
              <a:ext cx="169773" cy="23703"/>
            </a:xfrm>
            <a:custGeom>
              <a:rect b="b" l="l" r="r" t="t"/>
              <a:pathLst>
                <a:path extrusionOk="0" h="23703" w="169773">
                  <a:moveTo>
                    <a:pt x="161291" y="8812"/>
                  </a:moveTo>
                  <a:cubicBezTo>
                    <a:pt x="145049" y="2675"/>
                    <a:pt x="127904" y="5563"/>
                    <a:pt x="111300" y="4300"/>
                  </a:cubicBezTo>
                  <a:cubicBezTo>
                    <a:pt x="78634" y="1773"/>
                    <a:pt x="45788" y="4841"/>
                    <a:pt x="13303" y="149"/>
                  </a:cubicBezTo>
                  <a:cubicBezTo>
                    <a:pt x="7708" y="-573"/>
                    <a:pt x="1211" y="1232"/>
                    <a:pt x="128" y="7729"/>
                  </a:cubicBezTo>
                  <a:cubicBezTo>
                    <a:pt x="-954" y="14587"/>
                    <a:pt x="5001" y="17655"/>
                    <a:pt x="10777" y="18196"/>
                  </a:cubicBezTo>
                  <a:cubicBezTo>
                    <a:pt x="24673" y="19460"/>
                    <a:pt x="38750" y="20542"/>
                    <a:pt x="52827" y="20362"/>
                  </a:cubicBezTo>
                  <a:cubicBezTo>
                    <a:pt x="91809" y="20001"/>
                    <a:pt x="130792" y="29386"/>
                    <a:pt x="169774" y="18196"/>
                  </a:cubicBezTo>
                  <a:cubicBezTo>
                    <a:pt x="168510" y="11158"/>
                    <a:pt x="164720" y="10075"/>
                    <a:pt x="161291" y="881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85" name="Google Shape;1485;p16"/>
            <p:cNvSpPr/>
            <p:nvPr/>
          </p:nvSpPr>
          <p:spPr>
            <a:xfrm>
              <a:off x="9599514" y="2892991"/>
              <a:ext cx="178148" cy="17379"/>
            </a:xfrm>
            <a:custGeom>
              <a:rect b="b" l="l" r="r" t="t"/>
              <a:pathLst>
                <a:path extrusionOk="0" h="17379" w="178148">
                  <a:moveTo>
                    <a:pt x="165335" y="183"/>
                  </a:moveTo>
                  <a:cubicBezTo>
                    <a:pt x="161544" y="363"/>
                    <a:pt x="157935" y="1085"/>
                    <a:pt x="154146" y="1085"/>
                  </a:cubicBezTo>
                  <a:cubicBezTo>
                    <a:pt x="126172" y="1085"/>
                    <a:pt x="98199" y="4153"/>
                    <a:pt x="70045" y="2168"/>
                  </a:cubicBezTo>
                  <a:cubicBezTo>
                    <a:pt x="52539" y="904"/>
                    <a:pt x="34491" y="-1081"/>
                    <a:pt x="16805" y="724"/>
                  </a:cubicBezTo>
                  <a:cubicBezTo>
                    <a:pt x="9767" y="1446"/>
                    <a:pt x="-521" y="544"/>
                    <a:pt x="21" y="10831"/>
                  </a:cubicBezTo>
                  <a:cubicBezTo>
                    <a:pt x="562" y="20035"/>
                    <a:pt x="10127" y="16786"/>
                    <a:pt x="16083" y="16967"/>
                  </a:cubicBezTo>
                  <a:cubicBezTo>
                    <a:pt x="38643" y="17508"/>
                    <a:pt x="61202" y="17147"/>
                    <a:pt x="83580" y="17147"/>
                  </a:cubicBezTo>
                  <a:cubicBezTo>
                    <a:pt x="83580" y="16967"/>
                    <a:pt x="83580" y="16967"/>
                    <a:pt x="83580" y="16786"/>
                  </a:cubicBezTo>
                  <a:cubicBezTo>
                    <a:pt x="103252" y="16786"/>
                    <a:pt x="123104" y="16786"/>
                    <a:pt x="142775" y="16786"/>
                  </a:cubicBezTo>
                  <a:cubicBezTo>
                    <a:pt x="150356" y="16786"/>
                    <a:pt x="157755" y="16425"/>
                    <a:pt x="165335" y="15884"/>
                  </a:cubicBezTo>
                  <a:cubicBezTo>
                    <a:pt x="171110" y="15523"/>
                    <a:pt x="177968" y="14079"/>
                    <a:pt x="178148" y="7582"/>
                  </a:cubicBezTo>
                  <a:cubicBezTo>
                    <a:pt x="177968" y="544"/>
                    <a:pt x="171110" y="2"/>
                    <a:pt x="165335" y="183"/>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86" name="Google Shape;1486;p16"/>
            <p:cNvSpPr/>
            <p:nvPr/>
          </p:nvSpPr>
          <p:spPr>
            <a:xfrm>
              <a:off x="9445636" y="1812690"/>
              <a:ext cx="63642" cy="157181"/>
            </a:xfrm>
            <a:custGeom>
              <a:rect b="b" l="l" r="r" t="t"/>
              <a:pathLst>
                <a:path extrusionOk="0" h="157181" w="63642">
                  <a:moveTo>
                    <a:pt x="41825" y="157179"/>
                  </a:moveTo>
                  <a:cubicBezTo>
                    <a:pt x="67091" y="137688"/>
                    <a:pt x="65647" y="108812"/>
                    <a:pt x="60775" y="83185"/>
                  </a:cubicBezTo>
                  <a:cubicBezTo>
                    <a:pt x="54638" y="50880"/>
                    <a:pt x="35509" y="23448"/>
                    <a:pt x="11324" y="528"/>
                  </a:cubicBezTo>
                  <a:cubicBezTo>
                    <a:pt x="10062" y="-555"/>
                    <a:pt x="5910" y="167"/>
                    <a:pt x="3745" y="1431"/>
                  </a:cubicBezTo>
                  <a:cubicBezTo>
                    <a:pt x="136" y="3596"/>
                    <a:pt x="-947" y="8108"/>
                    <a:pt x="857" y="11176"/>
                  </a:cubicBezTo>
                  <a:cubicBezTo>
                    <a:pt x="4467" y="17673"/>
                    <a:pt x="8798" y="23809"/>
                    <a:pt x="13671" y="29404"/>
                  </a:cubicBezTo>
                  <a:cubicBezTo>
                    <a:pt x="42907" y="62070"/>
                    <a:pt x="55902" y="98886"/>
                    <a:pt x="44171" y="142742"/>
                  </a:cubicBezTo>
                  <a:cubicBezTo>
                    <a:pt x="42728" y="147434"/>
                    <a:pt x="41464" y="157360"/>
                    <a:pt x="41825" y="157179"/>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87" name="Google Shape;1487;p16"/>
            <p:cNvSpPr/>
            <p:nvPr/>
          </p:nvSpPr>
          <p:spPr>
            <a:xfrm>
              <a:off x="8413314" y="2403020"/>
              <a:ext cx="41658" cy="158001"/>
            </a:xfrm>
            <a:custGeom>
              <a:rect b="b" l="l" r="r" t="t"/>
              <a:pathLst>
                <a:path extrusionOk="0" h="158001" w="41658">
                  <a:moveTo>
                    <a:pt x="39310" y="11898"/>
                  </a:moveTo>
                  <a:cubicBezTo>
                    <a:pt x="41837" y="8830"/>
                    <a:pt x="42920" y="4859"/>
                    <a:pt x="39491" y="1972"/>
                  </a:cubicBezTo>
                  <a:cubicBezTo>
                    <a:pt x="34618" y="-2179"/>
                    <a:pt x="31008" y="889"/>
                    <a:pt x="28301" y="5040"/>
                  </a:cubicBezTo>
                  <a:cubicBezTo>
                    <a:pt x="-19163" y="79034"/>
                    <a:pt x="5562" y="134079"/>
                    <a:pt x="13863" y="149960"/>
                  </a:cubicBezTo>
                  <a:cubicBezTo>
                    <a:pt x="15849" y="153750"/>
                    <a:pt x="17654" y="159706"/>
                    <a:pt x="23609" y="157540"/>
                  </a:cubicBezTo>
                  <a:cubicBezTo>
                    <a:pt x="29565" y="155194"/>
                    <a:pt x="27038" y="150141"/>
                    <a:pt x="25233" y="145809"/>
                  </a:cubicBezTo>
                  <a:cubicBezTo>
                    <a:pt x="14586" y="120002"/>
                    <a:pt x="10615" y="93472"/>
                    <a:pt x="19278" y="66581"/>
                  </a:cubicBezTo>
                  <a:cubicBezTo>
                    <a:pt x="25414" y="48173"/>
                    <a:pt x="26497" y="27960"/>
                    <a:pt x="39310" y="11898"/>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88" name="Google Shape;1488;p16"/>
            <p:cNvSpPr/>
            <p:nvPr/>
          </p:nvSpPr>
          <p:spPr>
            <a:xfrm>
              <a:off x="9637164" y="2346379"/>
              <a:ext cx="56958" cy="162926"/>
            </a:xfrm>
            <a:custGeom>
              <a:rect b="b" l="l" r="r" t="t"/>
              <a:pathLst>
                <a:path extrusionOk="0" h="162926" w="56958">
                  <a:moveTo>
                    <a:pt x="41418" y="121417"/>
                  </a:moveTo>
                  <a:cubicBezTo>
                    <a:pt x="42681" y="134051"/>
                    <a:pt x="44666" y="146684"/>
                    <a:pt x="46832" y="162926"/>
                  </a:cubicBezTo>
                  <a:cubicBezTo>
                    <a:pt x="56577" y="146323"/>
                    <a:pt x="58382" y="131524"/>
                    <a:pt x="56036" y="116906"/>
                  </a:cubicBezTo>
                  <a:cubicBezTo>
                    <a:pt x="49720" y="76840"/>
                    <a:pt x="34921" y="39663"/>
                    <a:pt x="13986" y="5012"/>
                  </a:cubicBezTo>
                  <a:cubicBezTo>
                    <a:pt x="12181" y="1944"/>
                    <a:pt x="9654" y="-1485"/>
                    <a:pt x="4962" y="680"/>
                  </a:cubicBezTo>
                  <a:cubicBezTo>
                    <a:pt x="-272" y="3027"/>
                    <a:pt x="-813" y="7719"/>
                    <a:pt x="811" y="12411"/>
                  </a:cubicBezTo>
                  <a:cubicBezTo>
                    <a:pt x="2435" y="16743"/>
                    <a:pt x="4781" y="20893"/>
                    <a:pt x="7128" y="24864"/>
                  </a:cubicBezTo>
                  <a:cubicBezTo>
                    <a:pt x="25536" y="54642"/>
                    <a:pt x="38169" y="86405"/>
                    <a:pt x="41418" y="121417"/>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89" name="Google Shape;1489;p16"/>
            <p:cNvSpPr/>
            <p:nvPr/>
          </p:nvSpPr>
          <p:spPr>
            <a:xfrm>
              <a:off x="9169337" y="2891344"/>
              <a:ext cx="112563" cy="21598"/>
            </a:xfrm>
            <a:custGeom>
              <a:rect b="b" l="l" r="r" t="t"/>
              <a:pathLst>
                <a:path extrusionOk="0" h="21598" w="112563">
                  <a:moveTo>
                    <a:pt x="129" y="6161"/>
                  </a:moveTo>
                  <a:cubicBezTo>
                    <a:pt x="-954" y="13199"/>
                    <a:pt x="5001" y="16629"/>
                    <a:pt x="10416" y="16989"/>
                  </a:cubicBezTo>
                  <a:cubicBezTo>
                    <a:pt x="42359" y="19516"/>
                    <a:pt x="74484" y="27276"/>
                    <a:pt x="112563" y="14282"/>
                  </a:cubicBezTo>
                  <a:cubicBezTo>
                    <a:pt x="75386" y="9229"/>
                    <a:pt x="44164" y="5078"/>
                    <a:pt x="13123" y="747"/>
                  </a:cubicBezTo>
                  <a:cubicBezTo>
                    <a:pt x="7528" y="25"/>
                    <a:pt x="1212" y="-1960"/>
                    <a:pt x="129" y="6161"/>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3" name="Shape 1493"/>
        <p:cNvGrpSpPr/>
        <p:nvPr/>
      </p:nvGrpSpPr>
      <p:grpSpPr>
        <a:xfrm>
          <a:off x="0" y="0"/>
          <a:ext cx="0" cy="0"/>
          <a:chOff x="0" y="0"/>
          <a:chExt cx="0" cy="0"/>
        </a:xfrm>
      </p:grpSpPr>
      <p:sp>
        <p:nvSpPr>
          <p:cNvPr id="1494" name="Google Shape;1494;p17"/>
          <p:cNvSpPr/>
          <p:nvPr/>
        </p:nvSpPr>
        <p:spPr>
          <a:xfrm>
            <a:off x="257174" y="4356847"/>
            <a:ext cx="6385673" cy="2196352"/>
          </a:xfrm>
          <a:prstGeom prst="rect">
            <a:avLst/>
          </a:prstGeom>
          <a:solidFill>
            <a:schemeClr val="accent1"/>
          </a:solidFill>
          <a:ln cap="flat" cmpd="sng" w="12700">
            <a:solidFill>
              <a:srgbClr val="054F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person standing in front of a building under construction&#10;&#10;Description automatically generated with low confidence" id="1495" name="Google Shape;1495;p17"/>
          <p:cNvPicPr preferRelativeResize="0"/>
          <p:nvPr>
            <p:ph idx="2" type="pic"/>
          </p:nvPr>
        </p:nvPicPr>
        <p:blipFill rotWithShape="1">
          <a:blip r:embed="rId3">
            <a:alphaModFix/>
          </a:blip>
          <a:srcRect b="0" l="23773" r="23773" t="0"/>
          <a:stretch/>
        </p:blipFill>
        <p:spPr>
          <a:xfrm>
            <a:off x="7127642" y="0"/>
            <a:ext cx="5064358" cy="6436660"/>
          </a:xfrm>
          <a:prstGeom prst="rect">
            <a:avLst/>
          </a:prstGeom>
          <a:noFill/>
          <a:ln>
            <a:noFill/>
          </a:ln>
        </p:spPr>
      </p:pic>
      <p:sp>
        <p:nvSpPr>
          <p:cNvPr id="1496" name="Google Shape;1496;p17"/>
          <p:cNvSpPr txBox="1"/>
          <p:nvPr>
            <p:ph idx="1" type="body"/>
          </p:nvPr>
        </p:nvSpPr>
        <p:spPr>
          <a:xfrm>
            <a:off x="192746" y="152400"/>
            <a:ext cx="6683183" cy="751809"/>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F27954"/>
              </a:buClr>
              <a:buSzPts val="2800"/>
              <a:buNone/>
            </a:pPr>
            <a:r>
              <a:rPr lang="es-ES" sz="2800">
                <a:solidFill>
                  <a:srgbClr val="F27954"/>
                </a:solidFill>
              </a:rPr>
              <a:t>Elaborar y aplicar un plan de gestión de la contaminación es una iniciativa de la región</a:t>
            </a:r>
            <a:endParaRPr/>
          </a:p>
        </p:txBody>
      </p:sp>
      <p:sp>
        <p:nvSpPr>
          <p:cNvPr id="1497" name="Google Shape;1497;p17"/>
          <p:cNvSpPr txBox="1"/>
          <p:nvPr>
            <p:ph idx="3" type="body"/>
          </p:nvPr>
        </p:nvSpPr>
        <p:spPr>
          <a:xfrm>
            <a:off x="374371" y="1011002"/>
            <a:ext cx="6319800" cy="307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4D4D4D"/>
              </a:buClr>
              <a:buSzPts val="2000"/>
              <a:buNone/>
            </a:pPr>
            <a:r>
              <a:rPr lang="es-ES" sz="1900">
                <a:solidFill>
                  <a:srgbClr val="4D4D4D"/>
                </a:solidFill>
              </a:rPr>
              <a:t>Está muy bien tener un Plan de Gestión de Crisis, pero también hay que utilizarlo, actualizarlo y aplicarlo. Es crucial que los agentes y las empresas del turismo regional la conozcan y la comprendan para que ellos también puedan ayudar a prevenir o evitar catástrofes, y a que las operaciones vuelvan a la normalidad lo antes posible. </a:t>
            </a:r>
            <a:endParaRPr sz="2300"/>
          </a:p>
          <a:p>
            <a:pPr indent="0" lvl="0" marL="0" rtl="0" algn="l">
              <a:lnSpc>
                <a:spcPct val="100000"/>
              </a:lnSpc>
              <a:spcBef>
                <a:spcPts val="0"/>
              </a:spcBef>
              <a:spcAft>
                <a:spcPts val="0"/>
              </a:spcAft>
              <a:buClr>
                <a:schemeClr val="lt1"/>
              </a:buClr>
              <a:buSzPts val="2000"/>
              <a:buNone/>
            </a:pPr>
            <a:r>
              <a:t/>
            </a:r>
            <a:endParaRPr sz="1900">
              <a:solidFill>
                <a:srgbClr val="4D4D4D"/>
              </a:solidFill>
            </a:endParaRPr>
          </a:p>
          <a:p>
            <a:pPr indent="0" lvl="0" marL="0" rtl="0" algn="l">
              <a:lnSpc>
                <a:spcPct val="100000"/>
              </a:lnSpc>
              <a:spcBef>
                <a:spcPts val="0"/>
              </a:spcBef>
              <a:spcAft>
                <a:spcPts val="0"/>
              </a:spcAft>
              <a:buClr>
                <a:srgbClr val="4D4D4D"/>
              </a:buClr>
              <a:buSzPts val="2000"/>
              <a:buNone/>
            </a:pPr>
            <a:r>
              <a:rPr lang="es-ES" sz="1900">
                <a:solidFill>
                  <a:srgbClr val="4D4D4D"/>
                </a:solidFill>
              </a:rPr>
              <a:t>Acontecimientos como la pandemia mundial de 2020 no pueden dejar más claro que las grandes crisis son más que posibles y probables y que ser proactivo es una habilidad básica de supervivencia que requieren las regiones turísticas. </a:t>
            </a:r>
            <a:endParaRPr sz="2300"/>
          </a:p>
          <a:p>
            <a:pPr indent="0" lvl="0" marL="0" rtl="0" algn="l">
              <a:lnSpc>
                <a:spcPct val="100000"/>
              </a:lnSpc>
              <a:spcBef>
                <a:spcPts val="0"/>
              </a:spcBef>
              <a:spcAft>
                <a:spcPts val="0"/>
              </a:spcAft>
              <a:buClr>
                <a:schemeClr val="lt1"/>
              </a:buClr>
              <a:buSzPts val="1000"/>
              <a:buNone/>
            </a:pPr>
            <a:r>
              <a:t/>
            </a:r>
            <a:endParaRPr sz="1000"/>
          </a:p>
          <a:p>
            <a:pPr indent="0" lvl="0" marL="0" rtl="0" algn="l">
              <a:lnSpc>
                <a:spcPct val="100000"/>
              </a:lnSpc>
              <a:spcBef>
                <a:spcPts val="0"/>
              </a:spcBef>
              <a:spcAft>
                <a:spcPts val="0"/>
              </a:spcAft>
              <a:buClr>
                <a:schemeClr val="lt1"/>
              </a:buClr>
              <a:buSzPts val="2000"/>
              <a:buNone/>
            </a:pPr>
            <a:r>
              <a:rPr lang="es-ES" sz="2000"/>
              <a:t>"A pesar de esta realidad, las encuestas muestran que sólo </a:t>
            </a:r>
            <a:r>
              <a:rPr lang="es-ES" sz="2800"/>
              <a:t>54% </a:t>
            </a:r>
            <a:r>
              <a:rPr lang="es-ES" sz="2000"/>
              <a:t>de las empresas dispone de un plan proactivo de gestión de crisis. Estas cifras significan que, cuando inevitablemente se produzca una catástrofe, </a:t>
            </a:r>
            <a:r>
              <a:rPr lang="es-ES" sz="2800"/>
              <a:t>46% </a:t>
            </a:r>
            <a:r>
              <a:rPr lang="es-ES" sz="2000"/>
              <a:t>de las organizaciones no estarán preparadas y podrían sufrir consecuencias devastadoras". (</a:t>
            </a:r>
            <a:r>
              <a:rPr lang="es-ES" sz="2000" u="sng">
                <a:solidFill>
                  <a:schemeClr val="hlink"/>
                </a:solidFill>
                <a:hlinkClick r:id="rId4"/>
              </a:rPr>
              <a:t>Fuente</a:t>
            </a:r>
            <a:r>
              <a:rPr lang="es-ES" sz="2000"/>
              <a:t>)</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1" name="Shape 1501"/>
        <p:cNvGrpSpPr/>
        <p:nvPr/>
      </p:nvGrpSpPr>
      <p:grpSpPr>
        <a:xfrm>
          <a:off x="0" y="0"/>
          <a:ext cx="0" cy="0"/>
          <a:chOff x="0" y="0"/>
          <a:chExt cx="0" cy="0"/>
        </a:xfrm>
      </p:grpSpPr>
      <p:sp>
        <p:nvSpPr>
          <p:cNvPr id="1502" name="Google Shape;1502;p18"/>
          <p:cNvSpPr txBox="1"/>
          <p:nvPr>
            <p:ph idx="1" type="body"/>
          </p:nvPr>
        </p:nvSpPr>
        <p:spPr>
          <a:xfrm>
            <a:off x="320315" y="3787380"/>
            <a:ext cx="5437765" cy="582221"/>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2400"/>
              <a:buNone/>
            </a:pPr>
            <a:r>
              <a:rPr lang="es-ES" sz="2100"/>
              <a:t>Apropiación por todas las partes </a:t>
            </a:r>
            <a:endParaRPr sz="2100"/>
          </a:p>
          <a:p>
            <a:pPr indent="0" lvl="0" marL="0" rtl="0" algn="ctr">
              <a:lnSpc>
                <a:spcPct val="100000"/>
              </a:lnSpc>
              <a:spcBef>
                <a:spcPts val="0"/>
              </a:spcBef>
              <a:spcAft>
                <a:spcPts val="0"/>
              </a:spcAft>
              <a:buClr>
                <a:schemeClr val="lt1"/>
              </a:buClr>
              <a:buSzPts val="2400"/>
              <a:buNone/>
            </a:pPr>
            <a:r>
              <a:rPr lang="es-ES" sz="2100"/>
              <a:t>interesadas regionales</a:t>
            </a:r>
            <a:endParaRPr sz="3300"/>
          </a:p>
        </p:txBody>
      </p:sp>
      <p:sp>
        <p:nvSpPr>
          <p:cNvPr id="1503" name="Google Shape;1503;p18"/>
          <p:cNvSpPr txBox="1"/>
          <p:nvPr>
            <p:ph idx="2" type="body"/>
          </p:nvPr>
        </p:nvSpPr>
        <p:spPr>
          <a:xfrm>
            <a:off x="6229979" y="3850056"/>
            <a:ext cx="5813928" cy="582221"/>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2000"/>
              <a:buNone/>
            </a:pPr>
            <a:r>
              <a:rPr lang="es-ES" sz="2100"/>
              <a:t>El objetivo es la recuperación regional y la continuidad de la actividad lo antes posible</a:t>
            </a:r>
            <a:endParaRPr sz="2100"/>
          </a:p>
        </p:txBody>
      </p:sp>
      <p:sp>
        <p:nvSpPr>
          <p:cNvPr id="1504" name="Google Shape;1504;p18"/>
          <p:cNvSpPr txBox="1"/>
          <p:nvPr>
            <p:ph idx="3" type="body"/>
          </p:nvPr>
        </p:nvSpPr>
        <p:spPr>
          <a:xfrm>
            <a:off x="189257" y="4316138"/>
            <a:ext cx="5699879" cy="2448159"/>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1800"/>
              <a:buNone/>
            </a:pPr>
            <a:r>
              <a:rPr b="0" i="0" lang="es-ES" sz="1600">
                <a:solidFill>
                  <a:schemeClr val="lt1"/>
                </a:solidFill>
              </a:rPr>
              <a:t>Una crisis debe ser gestionada colectivamente por todos los actores regionales. Tienen que comprender todas las calamidades que pueden sobrevenir en su región, y para eso hace falta personal operativo de turismo, no sólo altos directivos. Una vez que el equipo elabore un </a:t>
            </a:r>
            <a:r>
              <a:rPr b="0" i="0" lang="es-ES" sz="1600" u="none" strike="noStrike">
                <a:solidFill>
                  <a:schemeClr val="lt1"/>
                </a:solidFill>
              </a:rPr>
              <a:t>plan de gestión de crisis</a:t>
            </a:r>
            <a:r>
              <a:rPr b="0" i="0" lang="es-ES" sz="1600">
                <a:solidFill>
                  <a:schemeClr val="lt1"/>
                </a:solidFill>
              </a:rPr>
              <a:t>, asegúrese de asignar los recursos adecuados para formar al personal de respuesta, adquirir el personal o el material que pueda ser necesario y actualizar el </a:t>
            </a:r>
            <a:endParaRPr b="0" i="0" sz="1600">
              <a:solidFill>
                <a:schemeClr val="lt1"/>
              </a:solidFill>
            </a:endParaRPr>
          </a:p>
          <a:p>
            <a:pPr indent="0" lvl="0" marL="0" rtl="0" algn="ctr">
              <a:lnSpc>
                <a:spcPct val="100000"/>
              </a:lnSpc>
              <a:spcBef>
                <a:spcPts val="0"/>
              </a:spcBef>
              <a:spcAft>
                <a:spcPts val="0"/>
              </a:spcAft>
              <a:buClr>
                <a:schemeClr val="lt1"/>
              </a:buClr>
              <a:buSzPts val="1800"/>
              <a:buNone/>
            </a:pPr>
            <a:r>
              <a:rPr b="0" i="0" lang="es-ES" sz="1600">
                <a:solidFill>
                  <a:schemeClr val="lt1"/>
                </a:solidFill>
              </a:rPr>
              <a:t>plan periódicamente. </a:t>
            </a:r>
            <a:endParaRPr sz="2200"/>
          </a:p>
        </p:txBody>
      </p:sp>
      <p:sp>
        <p:nvSpPr>
          <p:cNvPr id="1505" name="Google Shape;1505;p18"/>
          <p:cNvSpPr txBox="1"/>
          <p:nvPr>
            <p:ph idx="4" type="body"/>
          </p:nvPr>
        </p:nvSpPr>
        <p:spPr>
          <a:xfrm>
            <a:off x="6344029" y="4836901"/>
            <a:ext cx="5700000" cy="16803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1800"/>
              <a:buNone/>
            </a:pPr>
            <a:r>
              <a:rPr b="0" i="0" lang="es-ES" sz="1600">
                <a:solidFill>
                  <a:schemeClr val="lt1"/>
                </a:solidFill>
              </a:rPr>
              <a:t>Uno de los principales objetivos de la preparación es mantener las operaciones en marcha o reanudarlas lo antes posible en caso de crisis. Un </a:t>
            </a:r>
            <a:r>
              <a:rPr lang="es-ES" sz="1600">
                <a:solidFill>
                  <a:schemeClr val="lt1"/>
                </a:solidFill>
              </a:rPr>
              <a:t>plan de continuidad de la actividad se centra en este aspecto de la gestión de crisis. Véase "</a:t>
            </a:r>
            <a:r>
              <a:rPr lang="es-ES" sz="1600" u="sng">
                <a:solidFill>
                  <a:schemeClr val="lt1"/>
                </a:solidFill>
                <a:hlinkClick r:id="rId3">
                  <a:extLst>
                    <a:ext uri="{A12FA001-AC4F-418D-AE19-62706E023703}">
                      <ahyp:hlinkClr val="tx"/>
                    </a:ext>
                  </a:extLst>
                </a:hlinkClick>
              </a:rPr>
              <a:t>Planificación de la continuidad de las actividades: Cómo</a:t>
            </a:r>
            <a:r>
              <a:rPr lang="es-ES" sz="1600">
                <a:solidFill>
                  <a:schemeClr val="lt1"/>
                </a:solidFill>
              </a:rPr>
              <a:t>hacerlo bien" para saber </a:t>
            </a:r>
            <a:r>
              <a:rPr b="0" i="0" lang="es-ES" sz="1600">
                <a:solidFill>
                  <a:schemeClr val="lt1"/>
                </a:solidFill>
              </a:rPr>
              <a:t>más. "</a:t>
            </a:r>
            <a:r>
              <a:rPr b="0" i="0" lang="es-ES" sz="1600" u="sng" strike="noStrike">
                <a:solidFill>
                  <a:schemeClr val="lt1"/>
                </a:solidFill>
                <a:hlinkClick r:id="rId4">
                  <a:extLst>
                    <a:ext uri="{A12FA001-AC4F-418D-AE19-62706E023703}">
                      <ahyp:hlinkClr val="tx"/>
                    </a:ext>
                  </a:extLst>
                </a:hlinkClick>
              </a:rPr>
              <a:t>Free Disaster Recovery Plan Templates</a:t>
            </a:r>
            <a:r>
              <a:rPr b="0" i="0" lang="es-ES" sz="1600">
                <a:solidFill>
                  <a:schemeClr val="lt1"/>
                </a:solidFill>
              </a:rPr>
              <a:t>" ofrece plantillas para planes de recuperación de desastres en distintos tipos de organizaciones y para necesidades empresariales como nóminas y datos.</a:t>
            </a:r>
            <a:endParaRPr sz="1600"/>
          </a:p>
        </p:txBody>
      </p:sp>
      <p:sp>
        <p:nvSpPr>
          <p:cNvPr id="1506" name="Google Shape;1506;p18"/>
          <p:cNvSpPr txBox="1"/>
          <p:nvPr>
            <p:ph idx="5" type="body"/>
          </p:nvPr>
        </p:nvSpPr>
        <p:spPr>
          <a:xfrm>
            <a:off x="3508290" y="961438"/>
            <a:ext cx="4957908" cy="582221"/>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lt1"/>
              </a:buClr>
              <a:buSzPts val="2400"/>
              <a:buNone/>
            </a:pPr>
            <a:r>
              <a:rPr lang="es-ES" sz="2400"/>
              <a:t>Liderazgo competente</a:t>
            </a:r>
            <a:endParaRPr/>
          </a:p>
        </p:txBody>
      </p:sp>
      <p:sp>
        <p:nvSpPr>
          <p:cNvPr id="1507" name="Google Shape;1507;p18"/>
          <p:cNvSpPr txBox="1"/>
          <p:nvPr>
            <p:ph idx="6" type="body"/>
          </p:nvPr>
        </p:nvSpPr>
        <p:spPr>
          <a:xfrm>
            <a:off x="2934120" y="1339220"/>
            <a:ext cx="6129494" cy="2448159"/>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1800"/>
              <a:buNone/>
            </a:pPr>
            <a:r>
              <a:rPr b="0" i="0" lang="es-ES" sz="1600">
                <a:solidFill>
                  <a:schemeClr val="lt1"/>
                </a:solidFill>
              </a:rPr>
              <a:t>Las crisis nunca se desarrollan exactamente como se prevé, pero el proceso de planificación debe desarrollar habilidades de gestión de crisis y una mentalidad de preparación. Toda estrategia y plan de gestión de crisis debe ser impulsado y gestionado estratégicamente por un </a:t>
            </a:r>
            <a:r>
              <a:rPr lang="es-ES" sz="1600">
                <a:solidFill>
                  <a:schemeClr val="lt1"/>
                </a:solidFill>
              </a:rPr>
              <a:t>líder responsable</a:t>
            </a:r>
            <a:r>
              <a:rPr b="0" i="0" lang="es-ES" sz="1600">
                <a:solidFill>
                  <a:schemeClr val="lt1"/>
                </a:solidFill>
              </a:rPr>
              <a:t> competente </a:t>
            </a:r>
            <a:r>
              <a:rPr lang="es-ES" sz="1600">
                <a:solidFill>
                  <a:schemeClr val="lt1"/>
                </a:solidFill>
              </a:rPr>
              <a:t>y un </a:t>
            </a:r>
            <a:r>
              <a:rPr b="0" i="0" lang="es-ES" sz="1600">
                <a:solidFill>
                  <a:schemeClr val="lt1"/>
                </a:solidFill>
              </a:rPr>
              <a:t>equipo de gestión de crisis. De ese modo, las regiones turísticas podrán hacer frente a lo que ocurra con mayor eficacia.</a:t>
            </a:r>
            <a:endParaRPr sz="2200"/>
          </a:p>
        </p:txBody>
      </p:sp>
      <p:sp>
        <p:nvSpPr>
          <p:cNvPr id="1508" name="Google Shape;1508;p18"/>
          <p:cNvSpPr txBox="1"/>
          <p:nvPr/>
        </p:nvSpPr>
        <p:spPr>
          <a:xfrm>
            <a:off x="0" y="60318"/>
            <a:ext cx="12181236" cy="582221"/>
          </a:xfrm>
          <a:prstGeom prst="rect">
            <a:avLst/>
          </a:prstGeom>
          <a:solidFill>
            <a:srgbClr val="086D6E"/>
          </a:solidFill>
          <a:ln>
            <a:noFill/>
          </a:ln>
        </p:spPr>
        <p:txBody>
          <a:bodyPr anchorCtr="0" anchor="ctr" bIns="45700" lIns="91425" spcFirstLastPara="1" rIns="91425" wrap="square" tIns="45700">
            <a:normAutofit fontScale="92500" lnSpcReduction="10000"/>
          </a:bodyPr>
          <a:lstStyle/>
          <a:p>
            <a:pPr indent="0" lvl="0" marL="0" marR="0" rtl="0" algn="ctr">
              <a:lnSpc>
                <a:spcPct val="100000"/>
              </a:lnSpc>
              <a:spcBef>
                <a:spcPts val="0"/>
              </a:spcBef>
              <a:spcAft>
                <a:spcPts val="0"/>
              </a:spcAft>
              <a:buClr>
                <a:schemeClr val="lt1"/>
              </a:buClr>
              <a:buSzPct val="100000"/>
              <a:buFont typeface="Arial"/>
              <a:buNone/>
            </a:pPr>
            <a:r>
              <a:rPr b="0" i="0" lang="es-ES" sz="3600" u="none" cap="none" strike="noStrike">
                <a:solidFill>
                  <a:schemeClr val="lt1"/>
                </a:solidFill>
                <a:latin typeface="Calibri"/>
                <a:ea typeface="Calibri"/>
                <a:cs typeface="Calibri"/>
                <a:sym typeface="Calibri"/>
              </a:rPr>
              <a:t>Un plan de gestión de crisis requiere una implicación regional</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2" name="Shape 1512"/>
        <p:cNvGrpSpPr/>
        <p:nvPr/>
      </p:nvGrpSpPr>
      <p:grpSpPr>
        <a:xfrm>
          <a:off x="0" y="0"/>
          <a:ext cx="0" cy="0"/>
          <a:chOff x="0" y="0"/>
          <a:chExt cx="0" cy="0"/>
        </a:xfrm>
      </p:grpSpPr>
      <p:sp>
        <p:nvSpPr>
          <p:cNvPr id="1513" name="Google Shape;1513;p19"/>
          <p:cNvSpPr txBox="1"/>
          <p:nvPr>
            <p:ph idx="1" type="body"/>
          </p:nvPr>
        </p:nvSpPr>
        <p:spPr>
          <a:xfrm>
            <a:off x="1219201" y="1053906"/>
            <a:ext cx="5524500" cy="5419725"/>
          </a:xfrm>
          <a:prstGeom prst="rect">
            <a:avLst/>
          </a:prstGeom>
          <a:noFill/>
          <a:ln>
            <a:noFill/>
          </a:ln>
        </p:spPr>
        <p:txBody>
          <a:bodyPr anchorCtr="0" anchor="t" bIns="45700" lIns="91425" spcFirstLastPara="1" rIns="91425" wrap="square" tIns="45700">
            <a:normAutofit/>
          </a:bodyPr>
          <a:lstStyle/>
          <a:p>
            <a:pPr indent="0" lvl="0" marL="228600" rtl="0" algn="l">
              <a:lnSpc>
                <a:spcPct val="110000"/>
              </a:lnSpc>
              <a:spcBef>
                <a:spcPts val="0"/>
              </a:spcBef>
              <a:spcAft>
                <a:spcPts val="0"/>
              </a:spcAft>
              <a:buClr>
                <a:schemeClr val="lt1"/>
              </a:buClr>
              <a:buSzPts val="2000"/>
              <a:buNone/>
            </a:pPr>
            <a:r>
              <a:t/>
            </a:r>
            <a:endParaRPr b="0" i="1" sz="2000"/>
          </a:p>
          <a:p>
            <a:pPr indent="0" lvl="0" marL="228600" rtl="0" algn="l">
              <a:lnSpc>
                <a:spcPct val="110000"/>
              </a:lnSpc>
              <a:spcBef>
                <a:spcPts val="0"/>
              </a:spcBef>
              <a:spcAft>
                <a:spcPts val="0"/>
              </a:spcAft>
              <a:buClr>
                <a:schemeClr val="lt1"/>
              </a:buClr>
              <a:buSzPts val="2000"/>
              <a:buNone/>
            </a:pPr>
            <a:r>
              <a:t/>
            </a:r>
            <a:endParaRPr i="1" sz="2000"/>
          </a:p>
          <a:p>
            <a:pPr indent="0" lvl="0" marL="228600" rtl="0" algn="l">
              <a:lnSpc>
                <a:spcPct val="110000"/>
              </a:lnSpc>
              <a:spcBef>
                <a:spcPts val="0"/>
              </a:spcBef>
              <a:spcAft>
                <a:spcPts val="0"/>
              </a:spcAft>
              <a:buClr>
                <a:schemeClr val="lt1"/>
              </a:buClr>
              <a:buSzPts val="2000"/>
              <a:buNone/>
            </a:pPr>
            <a:r>
              <a:rPr b="0" i="1" lang="es-ES" sz="2000"/>
              <a:t>"Los mejores planes utilizan un enfoque que tiene en cuenta todos los riesgos, es decir, no se elaboran pensando en una crisis concreta, sino en todos los peligros potenciales. Este método garantiza una respuesta coherente y un equipo siempre preparado, independientemente de la naturaleza del incidente", recomienda Regina Phelps</a:t>
            </a:r>
            <a:endParaRPr/>
          </a:p>
        </p:txBody>
      </p:sp>
      <p:sp>
        <p:nvSpPr>
          <p:cNvPr id="1514" name="Google Shape;1514;p19"/>
          <p:cNvSpPr txBox="1"/>
          <p:nvPr>
            <p:ph idx="3" type="body"/>
          </p:nvPr>
        </p:nvSpPr>
        <p:spPr>
          <a:xfrm>
            <a:off x="1371601" y="433585"/>
            <a:ext cx="5524500" cy="582221"/>
          </a:xfrm>
          <a:prstGeom prst="rect">
            <a:avLst/>
          </a:prstGeom>
          <a:noFill/>
          <a:ln>
            <a:noFill/>
          </a:ln>
        </p:spPr>
        <p:txBody>
          <a:bodyPr anchorCtr="0" anchor="t" bIns="45700" lIns="91425" spcFirstLastPara="1" rIns="91425" wrap="square" tIns="45700">
            <a:normAutofit fontScale="77500" lnSpcReduction="20000"/>
          </a:bodyPr>
          <a:lstStyle/>
          <a:p>
            <a:pPr indent="0" lvl="0" marL="0" rtl="0" algn="l">
              <a:lnSpc>
                <a:spcPct val="90000"/>
              </a:lnSpc>
              <a:spcBef>
                <a:spcPts val="0"/>
              </a:spcBef>
              <a:spcAft>
                <a:spcPts val="0"/>
              </a:spcAft>
              <a:buClr>
                <a:schemeClr val="lt1"/>
              </a:buClr>
              <a:buSzPct val="100000"/>
              <a:buNone/>
            </a:pPr>
            <a:r>
              <a:rPr lang="es-ES"/>
              <a:t>Un buen plan de gestión de crisis..</a:t>
            </a:r>
            <a:endParaRPr/>
          </a:p>
        </p:txBody>
      </p:sp>
      <p:sp>
        <p:nvSpPr>
          <p:cNvPr id="1515" name="Google Shape;1515;p19"/>
          <p:cNvSpPr txBox="1"/>
          <p:nvPr/>
        </p:nvSpPr>
        <p:spPr>
          <a:xfrm>
            <a:off x="7400924" y="3805410"/>
            <a:ext cx="4657725" cy="267765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s-ES" sz="1800" u="none" cap="none" strike="noStrike">
                <a:solidFill>
                  <a:srgbClr val="086D6E"/>
                </a:solidFill>
                <a:latin typeface="Calibri"/>
                <a:ea typeface="Calibri"/>
                <a:cs typeface="Calibri"/>
                <a:sym typeface="Calibri"/>
              </a:rPr>
              <a:t>Regina Phelps </a:t>
            </a:r>
            <a:r>
              <a:rPr b="0" i="0" lang="es-ES" sz="1800" u="none" cap="none" strike="noStrike">
                <a:solidFill>
                  <a:srgbClr val="086D6E"/>
                </a:solidFill>
                <a:latin typeface="Calibri"/>
                <a:ea typeface="Calibri"/>
                <a:cs typeface="Calibri"/>
                <a:sym typeface="Calibri"/>
              </a:rPr>
              <a:t>, fundadora de la consultora de gestión de crisis</a:t>
            </a:r>
            <a:r>
              <a:rPr b="0" i="0" lang="es-ES" sz="1800" u="sng" cap="none" strike="noStrike">
                <a:solidFill>
                  <a:srgbClr val="086D6E"/>
                </a:solidFill>
                <a:latin typeface="Calibri"/>
                <a:ea typeface="Calibri"/>
                <a:cs typeface="Calibri"/>
                <a:sym typeface="Calibri"/>
                <a:hlinkClick r:id="rId3">
                  <a:extLst>
                    <a:ext uri="{A12FA001-AC4F-418D-AE19-62706E023703}">
                      <ahyp:hlinkClr val="tx"/>
                    </a:ext>
                  </a:extLst>
                </a:hlinkClick>
              </a:rPr>
              <a:t> </a:t>
            </a:r>
            <a:r>
              <a:rPr b="1" i="0" lang="es-ES" sz="1800" u="sng" cap="none" strike="noStrike">
                <a:solidFill>
                  <a:srgbClr val="086D6E"/>
                </a:solidFill>
                <a:latin typeface="Calibri"/>
                <a:ea typeface="Calibri"/>
                <a:cs typeface="Calibri"/>
                <a:sym typeface="Calibri"/>
                <a:hlinkClick r:id="rId4">
                  <a:extLst>
                    <a:ext uri="{A12FA001-AC4F-418D-AE19-62706E023703}">
                      <ahyp:hlinkClr val="tx"/>
                    </a:ext>
                  </a:extLst>
                </a:hlinkClick>
              </a:rPr>
              <a:t>Gestión de Emergencias y Soluciones de Seguridad</a:t>
            </a:r>
            <a:r>
              <a:rPr b="1" i="0" lang="es-ES" sz="1800" u="none" cap="none" strike="noStrike">
                <a:solidFill>
                  <a:srgbClr val="086D6E"/>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4D4D4D"/>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rPr b="0" i="0" lang="es-ES" sz="1600" u="sng" cap="none" strike="noStrike">
                <a:solidFill>
                  <a:srgbClr val="4D4D4D"/>
                </a:solidFill>
                <a:latin typeface="Calibri"/>
                <a:ea typeface="Calibri"/>
                <a:cs typeface="Calibri"/>
                <a:sym typeface="Calibri"/>
                <a:hlinkClick r:id="rId5">
                  <a:extLst>
                    <a:ext uri="{A12FA001-AC4F-418D-AE19-62706E023703}">
                      <ahyp:hlinkClr val="tx"/>
                    </a:ext>
                  </a:extLst>
                </a:hlinkClick>
              </a:rPr>
              <a:t>Regina Phelps </a:t>
            </a:r>
            <a:r>
              <a:rPr b="0" i="0" lang="es-ES" sz="1600" u="none" cap="none" strike="noStrike">
                <a:solidFill>
                  <a:srgbClr val="4D4D4D"/>
                </a:solidFill>
                <a:latin typeface="Calibri"/>
                <a:ea typeface="Calibri"/>
                <a:cs typeface="Calibri"/>
                <a:sym typeface="Calibri"/>
              </a:rPr>
              <a:t>es una líder de opinión reconocida internacionalmente en el campo de la gestión de crisis, el diseño de ejercicios y la planificación de pandemias y continuidad. Desde 1982, ha prestado servicios de consultoría y ponencia a empresas multinacionales de los cinco continentes.</a:t>
            </a:r>
            <a:endParaRPr b="0" i="0" sz="1400" u="none" cap="none" strike="noStrike">
              <a:solidFill>
                <a:srgbClr val="000000"/>
              </a:solidFill>
              <a:latin typeface="Arial"/>
              <a:ea typeface="Arial"/>
              <a:cs typeface="Arial"/>
              <a:sym typeface="Arial"/>
            </a:endParaRPr>
          </a:p>
        </p:txBody>
      </p:sp>
      <p:pic>
        <p:nvPicPr>
          <p:cNvPr descr="Regina Phelps | Emergency Management And Safety Solutions Inc" id="1516" name="Google Shape;1516;p19"/>
          <p:cNvPicPr preferRelativeResize="0"/>
          <p:nvPr/>
        </p:nvPicPr>
        <p:blipFill rotWithShape="1">
          <a:blip r:embed="rId6">
            <a:alphaModFix/>
          </a:blip>
          <a:srcRect b="0" l="0" r="0" t="0"/>
          <a:stretch/>
        </p:blipFill>
        <p:spPr>
          <a:xfrm>
            <a:off x="7622514" y="523875"/>
            <a:ext cx="4214544" cy="2809696"/>
          </a:xfrm>
          <a:prstGeom prst="flowChartConnector">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6" name="Shape 1116"/>
        <p:cNvGrpSpPr/>
        <p:nvPr/>
      </p:nvGrpSpPr>
      <p:grpSpPr>
        <a:xfrm>
          <a:off x="0" y="0"/>
          <a:ext cx="0" cy="0"/>
          <a:chOff x="0" y="0"/>
          <a:chExt cx="0" cy="0"/>
        </a:xfrm>
      </p:grpSpPr>
      <p:grpSp>
        <p:nvGrpSpPr>
          <p:cNvPr id="1117" name="Google Shape;1117;p2"/>
          <p:cNvGrpSpPr/>
          <p:nvPr/>
        </p:nvGrpSpPr>
        <p:grpSpPr>
          <a:xfrm>
            <a:off x="2352167" y="159190"/>
            <a:ext cx="8606548" cy="6707528"/>
            <a:chOff x="1822329" y="95015"/>
            <a:chExt cx="6297495" cy="5129301"/>
          </a:xfrm>
        </p:grpSpPr>
        <p:grpSp>
          <p:nvGrpSpPr>
            <p:cNvPr id="1118" name="Google Shape;1118;p2"/>
            <p:cNvGrpSpPr/>
            <p:nvPr/>
          </p:nvGrpSpPr>
          <p:grpSpPr>
            <a:xfrm>
              <a:off x="1822329" y="95015"/>
              <a:ext cx="6297495" cy="1706278"/>
              <a:chOff x="1822329" y="95015"/>
              <a:chExt cx="6297495" cy="1706278"/>
            </a:xfrm>
          </p:grpSpPr>
          <p:grpSp>
            <p:nvGrpSpPr>
              <p:cNvPr id="1119" name="Google Shape;1119;p2"/>
              <p:cNvGrpSpPr/>
              <p:nvPr/>
            </p:nvGrpSpPr>
            <p:grpSpPr>
              <a:xfrm>
                <a:off x="1822329" y="95015"/>
                <a:ext cx="2075870" cy="1706278"/>
                <a:chOff x="1822329" y="95015"/>
                <a:chExt cx="2075870" cy="1706278"/>
              </a:xfrm>
            </p:grpSpPr>
            <p:pic>
              <p:nvPicPr>
                <p:cNvPr id="1120" name="Google Shape;1120;p2"/>
                <p:cNvPicPr preferRelativeResize="0"/>
                <p:nvPr/>
              </p:nvPicPr>
              <p:blipFill rotWithShape="1">
                <a:blip r:embed="rId3">
                  <a:alphaModFix/>
                </a:blip>
                <a:srcRect b="0" l="0" r="0" t="0"/>
                <a:stretch/>
              </p:blipFill>
              <p:spPr>
                <a:xfrm>
                  <a:off x="1822329" y="406850"/>
                  <a:ext cx="1999244" cy="1394443"/>
                </a:xfrm>
                <a:custGeom>
                  <a:rect b="b" l="l" r="r" t="t"/>
                  <a:pathLst>
                    <a:path extrusionOk="0" h="1394443" w="1999244">
                      <a:moveTo>
                        <a:pt x="-1062" y="-788"/>
                      </a:moveTo>
                      <a:lnTo>
                        <a:pt x="1998182" y="-788"/>
                      </a:lnTo>
                      <a:lnTo>
                        <a:pt x="1998182" y="1393655"/>
                      </a:lnTo>
                      <a:lnTo>
                        <a:pt x="-1062" y="1393655"/>
                      </a:lnTo>
                      <a:close/>
                    </a:path>
                  </a:pathLst>
                </a:custGeom>
                <a:noFill/>
                <a:ln>
                  <a:noFill/>
                </a:ln>
              </p:spPr>
            </p:pic>
            <p:sp>
              <p:nvSpPr>
                <p:cNvPr id="1121" name="Google Shape;1121;p2"/>
                <p:cNvSpPr/>
                <p:nvPr/>
              </p:nvSpPr>
              <p:spPr>
                <a:xfrm>
                  <a:off x="2002808" y="296703"/>
                  <a:ext cx="1895391" cy="1306330"/>
                </a:xfrm>
                <a:custGeom>
                  <a:rect b="b" l="l" r="r" t="t"/>
                  <a:pathLst>
                    <a:path extrusionOk="0" h="1306330" w="1895391">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91" y="34537"/>
                        <a:pt x="1860850" y="0"/>
                        <a:pt x="1818261" y="0"/>
                      </a:cubicBez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22" name="Google Shape;1122;p2"/>
                <p:cNvSpPr/>
                <p:nvPr/>
              </p:nvSpPr>
              <p:spPr>
                <a:xfrm>
                  <a:off x="2065285" y="359170"/>
                  <a:ext cx="1770438" cy="1181395"/>
                </a:xfrm>
                <a:custGeom>
                  <a:rect b="b" l="l" r="r" t="t"/>
                  <a:pathLst>
                    <a:path extrusionOk="0" h="1181395" w="1770438">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1123" name="Google Shape;1123;p2"/>
                <p:cNvGrpSpPr/>
                <p:nvPr/>
              </p:nvGrpSpPr>
              <p:grpSpPr>
                <a:xfrm>
                  <a:off x="2175539" y="209916"/>
                  <a:ext cx="379155" cy="225161"/>
                  <a:chOff x="2175539" y="209916"/>
                  <a:chExt cx="379155" cy="225161"/>
                </a:xfrm>
              </p:grpSpPr>
              <p:sp>
                <p:nvSpPr>
                  <p:cNvPr id="1124" name="Google Shape;1124;p2"/>
                  <p:cNvSpPr/>
                  <p:nvPr/>
                </p:nvSpPr>
                <p:spPr>
                  <a:xfrm>
                    <a:off x="2175539" y="209916"/>
                    <a:ext cx="195018" cy="225161"/>
                  </a:xfrm>
                  <a:custGeom>
                    <a:rect b="b" l="l" r="r" t="t"/>
                    <a:pathLst>
                      <a:path extrusionOk="0" h="225161" w="195018">
                        <a:moveTo>
                          <a:pt x="195019" y="112592"/>
                        </a:moveTo>
                        <a:lnTo>
                          <a:pt x="0" y="225162"/>
                        </a:lnTo>
                        <a:lnTo>
                          <a:pt x="0" y="0"/>
                        </a:ln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25" name="Google Shape;1125;p2"/>
                  <p:cNvSpPr/>
                  <p:nvPr/>
                </p:nvSpPr>
                <p:spPr>
                  <a:xfrm>
                    <a:off x="2359676" y="209916"/>
                    <a:ext cx="195018" cy="225161"/>
                  </a:xfrm>
                  <a:custGeom>
                    <a:rect b="b" l="l" r="r" t="t"/>
                    <a:pathLst>
                      <a:path extrusionOk="0" h="225161" w="195018">
                        <a:moveTo>
                          <a:pt x="195019" y="112592"/>
                        </a:moveTo>
                        <a:lnTo>
                          <a:pt x="0" y="225162"/>
                        </a:lnTo>
                        <a:lnTo>
                          <a:pt x="0" y="0"/>
                        </a:ln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26" name="Google Shape;1126;p2"/>
                <p:cNvGrpSpPr/>
                <p:nvPr/>
              </p:nvGrpSpPr>
              <p:grpSpPr>
                <a:xfrm>
                  <a:off x="2650135" y="95015"/>
                  <a:ext cx="1129009" cy="455900"/>
                  <a:chOff x="2650135" y="95015"/>
                  <a:chExt cx="1129009" cy="455900"/>
                </a:xfrm>
              </p:grpSpPr>
              <p:sp>
                <p:nvSpPr>
                  <p:cNvPr id="1127" name="Google Shape;1127;p2"/>
                  <p:cNvSpPr/>
                  <p:nvPr/>
                </p:nvSpPr>
                <p:spPr>
                  <a:xfrm>
                    <a:off x="2679739" y="124637"/>
                    <a:ext cx="1069802" cy="396701"/>
                  </a:xfrm>
                  <a:custGeom>
                    <a:rect b="b" l="l" r="r" t="t"/>
                    <a:pathLst>
                      <a:path extrusionOk="0" h="396701" w="1069802">
                        <a:moveTo>
                          <a:pt x="871446"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25" y="88798"/>
                          <a:pt x="980991" y="0"/>
                          <a:pt x="871446"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28" name="Google Shape;1128;p2"/>
                  <p:cNvSpPr/>
                  <p:nvPr/>
                </p:nvSpPr>
                <p:spPr>
                  <a:xfrm>
                    <a:off x="2650135" y="95015"/>
                    <a:ext cx="1129009" cy="455900"/>
                  </a:xfrm>
                  <a:custGeom>
                    <a:rect b="b" l="l" r="r" t="t"/>
                    <a:pathLst>
                      <a:path extrusionOk="0" h="455900" w="1129009">
                        <a:moveTo>
                          <a:pt x="901050"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57" y="455900"/>
                          <a:pt x="901050"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grpSp>
            <p:nvGrpSpPr>
              <p:cNvPr id="1129" name="Google Shape;1129;p2"/>
              <p:cNvGrpSpPr/>
              <p:nvPr/>
            </p:nvGrpSpPr>
            <p:grpSpPr>
              <a:xfrm>
                <a:off x="3933496" y="95015"/>
                <a:ext cx="2075526" cy="1706278"/>
                <a:chOff x="3933496" y="95015"/>
                <a:chExt cx="2075526" cy="1706278"/>
              </a:xfrm>
            </p:grpSpPr>
            <p:pic>
              <p:nvPicPr>
                <p:cNvPr id="1130" name="Google Shape;1130;p2"/>
                <p:cNvPicPr preferRelativeResize="0"/>
                <p:nvPr/>
              </p:nvPicPr>
              <p:blipFill rotWithShape="1">
                <a:blip r:embed="rId4">
                  <a:alphaModFix/>
                </a:blip>
                <a:srcRect b="0" l="0" r="0" t="0"/>
                <a:stretch/>
              </p:blipFill>
              <p:spPr>
                <a:xfrm>
                  <a:off x="3933496" y="406850"/>
                  <a:ext cx="1998695" cy="1394443"/>
                </a:xfrm>
                <a:custGeom>
                  <a:rect b="b" l="l" r="r" t="t"/>
                  <a:pathLst>
                    <a:path extrusionOk="0" h="1394443" w="1998695">
                      <a:moveTo>
                        <a:pt x="-138" y="-788"/>
                      </a:moveTo>
                      <a:lnTo>
                        <a:pt x="1998557" y="-788"/>
                      </a:lnTo>
                      <a:lnTo>
                        <a:pt x="1998557" y="1393655"/>
                      </a:lnTo>
                      <a:lnTo>
                        <a:pt x="-138" y="1393655"/>
                      </a:lnTo>
                      <a:close/>
                    </a:path>
                  </a:pathLst>
                </a:custGeom>
                <a:noFill/>
                <a:ln>
                  <a:noFill/>
                </a:ln>
              </p:spPr>
            </p:pic>
            <p:sp>
              <p:nvSpPr>
                <p:cNvPr id="1131" name="Google Shape;1131;p2"/>
                <p:cNvSpPr/>
                <p:nvPr/>
              </p:nvSpPr>
              <p:spPr>
                <a:xfrm>
                  <a:off x="4113632" y="296703"/>
                  <a:ext cx="1895390" cy="1306330"/>
                </a:xfrm>
                <a:custGeom>
                  <a:rect b="b" l="l" r="r" t="t"/>
                  <a:pathLst>
                    <a:path extrusionOk="0" h="1306330" w="189539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68" y="34537"/>
                        <a:pt x="1860850" y="0"/>
                        <a:pt x="1818261" y="0"/>
                      </a:cubicBez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32" name="Google Shape;1132;p2"/>
                <p:cNvSpPr/>
                <p:nvPr/>
              </p:nvSpPr>
              <p:spPr>
                <a:xfrm>
                  <a:off x="4176086" y="359170"/>
                  <a:ext cx="1770438" cy="1181395"/>
                </a:xfrm>
                <a:custGeom>
                  <a:rect b="b" l="l" r="r" t="t"/>
                  <a:pathLst>
                    <a:path extrusionOk="0" h="1181395" w="1770438">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9" y="1150813"/>
                        <a:pt x="1770439" y="1113077"/>
                      </a:cubicBezTo>
                      <a:lnTo>
                        <a:pt x="1770439" y="68319"/>
                      </a:lnTo>
                      <a:cubicBezTo>
                        <a:pt x="1770439" y="30582"/>
                        <a:pt x="1739852" y="0"/>
                        <a:pt x="170211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1133" name="Google Shape;1133;p2"/>
                <p:cNvGrpSpPr/>
                <p:nvPr/>
              </p:nvGrpSpPr>
              <p:grpSpPr>
                <a:xfrm>
                  <a:off x="4286340" y="209916"/>
                  <a:ext cx="379178" cy="225161"/>
                  <a:chOff x="4286340" y="209916"/>
                  <a:chExt cx="379178" cy="225161"/>
                </a:xfrm>
              </p:grpSpPr>
              <p:sp>
                <p:nvSpPr>
                  <p:cNvPr id="1134" name="Google Shape;1134;p2"/>
                  <p:cNvSpPr/>
                  <p:nvPr/>
                </p:nvSpPr>
                <p:spPr>
                  <a:xfrm>
                    <a:off x="4286340" y="209916"/>
                    <a:ext cx="195018" cy="225161"/>
                  </a:xfrm>
                  <a:custGeom>
                    <a:rect b="b" l="l" r="r" t="t"/>
                    <a:pathLst>
                      <a:path extrusionOk="0" h="225161" w="195018">
                        <a:moveTo>
                          <a:pt x="195019" y="112592"/>
                        </a:moveTo>
                        <a:lnTo>
                          <a:pt x="0" y="225162"/>
                        </a:lnTo>
                        <a:lnTo>
                          <a:pt x="0" y="0"/>
                        </a:ln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35" name="Google Shape;1135;p2"/>
                  <p:cNvSpPr/>
                  <p:nvPr/>
                </p:nvSpPr>
                <p:spPr>
                  <a:xfrm>
                    <a:off x="4470500" y="209916"/>
                    <a:ext cx="195018" cy="225161"/>
                  </a:xfrm>
                  <a:custGeom>
                    <a:rect b="b" l="l" r="r" t="t"/>
                    <a:pathLst>
                      <a:path extrusionOk="0" h="225161" w="195018">
                        <a:moveTo>
                          <a:pt x="195019" y="112592"/>
                        </a:moveTo>
                        <a:lnTo>
                          <a:pt x="0" y="225162"/>
                        </a:lnTo>
                        <a:lnTo>
                          <a:pt x="0" y="0"/>
                        </a:ln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36" name="Google Shape;1136;p2"/>
                <p:cNvGrpSpPr/>
                <p:nvPr/>
              </p:nvGrpSpPr>
              <p:grpSpPr>
                <a:xfrm>
                  <a:off x="4760959" y="95015"/>
                  <a:ext cx="1129009" cy="455900"/>
                  <a:chOff x="4760959" y="95015"/>
                  <a:chExt cx="1129009" cy="455900"/>
                </a:xfrm>
              </p:grpSpPr>
              <p:sp>
                <p:nvSpPr>
                  <p:cNvPr id="1137" name="Google Shape;1137;p2"/>
                  <p:cNvSpPr/>
                  <p:nvPr/>
                </p:nvSpPr>
                <p:spPr>
                  <a:xfrm>
                    <a:off x="4790563" y="124637"/>
                    <a:ext cx="1069801" cy="396701"/>
                  </a:xfrm>
                  <a:custGeom>
                    <a:rect b="b" l="l" r="r" t="t"/>
                    <a:pathLst>
                      <a:path extrusionOk="0" h="396701" w="10698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02" y="88798"/>
                          <a:pt x="980991" y="0"/>
                          <a:pt x="871423"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38" name="Google Shape;1138;p2"/>
                  <p:cNvSpPr/>
                  <p:nvPr/>
                </p:nvSpPr>
                <p:spPr>
                  <a:xfrm>
                    <a:off x="4760959" y="95015"/>
                    <a:ext cx="1129009" cy="455900"/>
                  </a:xfrm>
                  <a:custGeom>
                    <a:rect b="b" l="l" r="r" t="t"/>
                    <a:pathLst>
                      <a:path extrusionOk="0" h="455900" w="1129009">
                        <a:moveTo>
                          <a:pt x="901027"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34" y="455900"/>
                          <a:pt x="901027"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grpSp>
            <p:nvGrpSpPr>
              <p:cNvPr id="1139" name="Google Shape;1139;p2"/>
              <p:cNvGrpSpPr/>
              <p:nvPr/>
            </p:nvGrpSpPr>
            <p:grpSpPr>
              <a:xfrm>
                <a:off x="6044114" y="95015"/>
                <a:ext cx="2075710" cy="1706278"/>
                <a:chOff x="6044114" y="95015"/>
                <a:chExt cx="2075710" cy="1706278"/>
              </a:xfrm>
            </p:grpSpPr>
            <p:pic>
              <p:nvPicPr>
                <p:cNvPr id="1140" name="Google Shape;1140;p2"/>
                <p:cNvPicPr preferRelativeResize="0"/>
                <p:nvPr/>
              </p:nvPicPr>
              <p:blipFill rotWithShape="1">
                <a:blip r:embed="rId5">
                  <a:alphaModFix/>
                </a:blip>
                <a:srcRect b="0" l="0" r="0" t="0"/>
                <a:stretch/>
              </p:blipFill>
              <p:spPr>
                <a:xfrm>
                  <a:off x="6044114" y="406850"/>
                  <a:ext cx="1998695" cy="1394443"/>
                </a:xfrm>
                <a:custGeom>
                  <a:rect b="b" l="l" r="r" t="t"/>
                  <a:pathLst>
                    <a:path extrusionOk="0" h="1394443" w="1998695">
                      <a:moveTo>
                        <a:pt x="785" y="-788"/>
                      </a:moveTo>
                      <a:lnTo>
                        <a:pt x="1999481" y="-788"/>
                      </a:lnTo>
                      <a:lnTo>
                        <a:pt x="1999481" y="1393655"/>
                      </a:lnTo>
                      <a:lnTo>
                        <a:pt x="785" y="1393655"/>
                      </a:lnTo>
                      <a:close/>
                    </a:path>
                  </a:pathLst>
                </a:custGeom>
                <a:noFill/>
                <a:ln>
                  <a:noFill/>
                </a:ln>
              </p:spPr>
            </p:pic>
            <p:sp>
              <p:nvSpPr>
                <p:cNvPr id="1141" name="Google Shape;1141;p2"/>
                <p:cNvSpPr/>
                <p:nvPr/>
              </p:nvSpPr>
              <p:spPr>
                <a:xfrm>
                  <a:off x="6224433" y="296703"/>
                  <a:ext cx="1895391" cy="1306330"/>
                </a:xfrm>
                <a:custGeom>
                  <a:rect b="b" l="l" r="r" t="t"/>
                  <a:pathLst>
                    <a:path extrusionOk="0" h="1306330" w="1895391">
                      <a:moveTo>
                        <a:pt x="1818262" y="0"/>
                      </a:moveTo>
                      <a:lnTo>
                        <a:pt x="77130" y="0"/>
                      </a:lnTo>
                      <a:cubicBezTo>
                        <a:pt x="34542" y="0"/>
                        <a:pt x="0" y="34514"/>
                        <a:pt x="0" y="77119"/>
                      </a:cubicBezTo>
                      <a:lnTo>
                        <a:pt x="0" y="1229212"/>
                      </a:lnTo>
                      <a:cubicBezTo>
                        <a:pt x="0" y="1271794"/>
                        <a:pt x="34519" y="1306331"/>
                        <a:pt x="77130" y="1306331"/>
                      </a:cubicBezTo>
                      <a:lnTo>
                        <a:pt x="1818262" y="1306331"/>
                      </a:lnTo>
                      <a:cubicBezTo>
                        <a:pt x="1860850" y="1306331"/>
                        <a:pt x="1895392" y="1271817"/>
                        <a:pt x="1895392" y="1229212"/>
                      </a:cubicBezTo>
                      <a:lnTo>
                        <a:pt x="1895392" y="77119"/>
                      </a:lnTo>
                      <a:cubicBezTo>
                        <a:pt x="1895369" y="34537"/>
                        <a:pt x="1860850" y="0"/>
                        <a:pt x="1818262" y="0"/>
                      </a:cubicBez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42" name="Google Shape;1142;p2"/>
                <p:cNvSpPr/>
                <p:nvPr/>
              </p:nvSpPr>
              <p:spPr>
                <a:xfrm>
                  <a:off x="6286910" y="359170"/>
                  <a:ext cx="1770438" cy="1181395"/>
                </a:xfrm>
                <a:custGeom>
                  <a:rect b="b" l="l" r="r" t="t"/>
                  <a:pathLst>
                    <a:path extrusionOk="0" h="1181395" w="1770438">
                      <a:moveTo>
                        <a:pt x="1702110" y="0"/>
                      </a:moveTo>
                      <a:lnTo>
                        <a:pt x="68328" y="0"/>
                      </a:lnTo>
                      <a:cubicBezTo>
                        <a:pt x="30587" y="0"/>
                        <a:pt x="0" y="30582"/>
                        <a:pt x="0" y="68319"/>
                      </a:cubicBezTo>
                      <a:lnTo>
                        <a:pt x="0" y="1113077"/>
                      </a:lnTo>
                      <a:cubicBezTo>
                        <a:pt x="0" y="1150813"/>
                        <a:pt x="30587" y="1181396"/>
                        <a:pt x="68328"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1143" name="Google Shape;1143;p2"/>
                <p:cNvGrpSpPr/>
                <p:nvPr/>
              </p:nvGrpSpPr>
              <p:grpSpPr>
                <a:xfrm>
                  <a:off x="6397140" y="209916"/>
                  <a:ext cx="379179" cy="225161"/>
                  <a:chOff x="6397140" y="209916"/>
                  <a:chExt cx="379179" cy="225161"/>
                </a:xfrm>
              </p:grpSpPr>
              <p:sp>
                <p:nvSpPr>
                  <p:cNvPr id="1144" name="Google Shape;1144;p2"/>
                  <p:cNvSpPr/>
                  <p:nvPr/>
                </p:nvSpPr>
                <p:spPr>
                  <a:xfrm>
                    <a:off x="6397140" y="209916"/>
                    <a:ext cx="195041" cy="225161"/>
                  </a:xfrm>
                  <a:custGeom>
                    <a:rect b="b" l="l" r="r" t="t"/>
                    <a:pathLst>
                      <a:path extrusionOk="0" h="225161" w="195041">
                        <a:moveTo>
                          <a:pt x="195042" y="112592"/>
                        </a:moveTo>
                        <a:lnTo>
                          <a:pt x="0" y="225162"/>
                        </a:lnTo>
                        <a:lnTo>
                          <a:pt x="0" y="0"/>
                        </a:ln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45" name="Google Shape;1145;p2"/>
                  <p:cNvSpPr/>
                  <p:nvPr/>
                </p:nvSpPr>
                <p:spPr>
                  <a:xfrm>
                    <a:off x="6581301" y="209916"/>
                    <a:ext cx="195018" cy="225161"/>
                  </a:xfrm>
                  <a:custGeom>
                    <a:rect b="b" l="l" r="r" t="t"/>
                    <a:pathLst>
                      <a:path extrusionOk="0" h="225161" w="195018">
                        <a:moveTo>
                          <a:pt x="195019" y="112592"/>
                        </a:moveTo>
                        <a:lnTo>
                          <a:pt x="0" y="225162"/>
                        </a:lnTo>
                        <a:lnTo>
                          <a:pt x="0" y="0"/>
                        </a:ln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46" name="Google Shape;1146;p2"/>
                <p:cNvGrpSpPr/>
                <p:nvPr/>
              </p:nvGrpSpPr>
              <p:grpSpPr>
                <a:xfrm>
                  <a:off x="6871783" y="95015"/>
                  <a:ext cx="1129009" cy="455900"/>
                  <a:chOff x="6871783" y="95015"/>
                  <a:chExt cx="1129009" cy="455900"/>
                </a:xfrm>
              </p:grpSpPr>
              <p:sp>
                <p:nvSpPr>
                  <p:cNvPr id="1147" name="Google Shape;1147;p2"/>
                  <p:cNvSpPr/>
                  <p:nvPr/>
                </p:nvSpPr>
                <p:spPr>
                  <a:xfrm>
                    <a:off x="6901387" y="124637"/>
                    <a:ext cx="1069802" cy="396701"/>
                  </a:xfrm>
                  <a:custGeom>
                    <a:rect b="b" l="l" r="r" t="t"/>
                    <a:pathLst>
                      <a:path extrusionOk="0" h="396701" w="1069802">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779" y="88798"/>
                          <a:pt x="980968" y="0"/>
                          <a:pt x="871423"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48" name="Google Shape;1148;p2"/>
                  <p:cNvSpPr/>
                  <p:nvPr/>
                </p:nvSpPr>
                <p:spPr>
                  <a:xfrm>
                    <a:off x="6871783" y="95015"/>
                    <a:ext cx="1129009" cy="455900"/>
                  </a:xfrm>
                  <a:custGeom>
                    <a:rect b="b" l="l" r="r" t="t"/>
                    <a:pathLst>
                      <a:path extrusionOk="0" h="455900" w="1129009">
                        <a:moveTo>
                          <a:pt x="901027" y="455900"/>
                        </a:moveTo>
                        <a:lnTo>
                          <a:pt x="227983" y="455900"/>
                        </a:lnTo>
                        <a:cubicBezTo>
                          <a:pt x="102276" y="455900"/>
                          <a:pt x="0" y="353639"/>
                          <a:pt x="0" y="227950"/>
                        </a:cubicBezTo>
                        <a:cubicBezTo>
                          <a:pt x="0" y="102261"/>
                          <a:pt x="102276" y="0"/>
                          <a:pt x="227983" y="0"/>
                        </a:cubicBezTo>
                        <a:lnTo>
                          <a:pt x="901027" y="0"/>
                        </a:lnTo>
                        <a:cubicBezTo>
                          <a:pt x="1026734" y="0"/>
                          <a:pt x="1129009" y="102261"/>
                          <a:pt x="1129009" y="227950"/>
                        </a:cubicBezTo>
                        <a:cubicBezTo>
                          <a:pt x="1129009" y="353639"/>
                          <a:pt x="1026734" y="455900"/>
                          <a:pt x="901027" y="455900"/>
                        </a:cubicBezTo>
                        <a:close/>
                        <a:moveTo>
                          <a:pt x="227960" y="59222"/>
                        </a:moveTo>
                        <a:cubicBezTo>
                          <a:pt x="134897" y="59222"/>
                          <a:pt x="59184" y="134923"/>
                          <a:pt x="59184" y="227973"/>
                        </a:cubicBezTo>
                        <a:cubicBezTo>
                          <a:pt x="59184" y="321023"/>
                          <a:pt x="134897" y="396724"/>
                          <a:pt x="227960" y="396724"/>
                        </a:cubicBezTo>
                        <a:lnTo>
                          <a:pt x="901004" y="396724"/>
                        </a:lnTo>
                        <a:cubicBezTo>
                          <a:pt x="994067" y="396724"/>
                          <a:pt x="1069779" y="321023"/>
                          <a:pt x="1069779" y="227973"/>
                        </a:cubicBezTo>
                        <a:cubicBezTo>
                          <a:pt x="1069779" y="134923"/>
                          <a:pt x="994067" y="59222"/>
                          <a:pt x="901004" y="59222"/>
                        </a:cubicBezTo>
                        <a:lnTo>
                          <a:pt x="227960" y="59222"/>
                        </a:ln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grpSp>
        <p:grpSp>
          <p:nvGrpSpPr>
            <p:cNvPr id="1149" name="Google Shape;1149;p2"/>
            <p:cNvGrpSpPr/>
            <p:nvPr/>
          </p:nvGrpSpPr>
          <p:grpSpPr>
            <a:xfrm>
              <a:off x="1822329" y="1806595"/>
              <a:ext cx="6297495" cy="1706209"/>
              <a:chOff x="1822329" y="1806595"/>
              <a:chExt cx="6297495" cy="1706209"/>
            </a:xfrm>
          </p:grpSpPr>
          <p:grpSp>
            <p:nvGrpSpPr>
              <p:cNvPr id="1150" name="Google Shape;1150;p2"/>
              <p:cNvGrpSpPr/>
              <p:nvPr/>
            </p:nvGrpSpPr>
            <p:grpSpPr>
              <a:xfrm>
                <a:off x="1822329" y="1806595"/>
                <a:ext cx="2075870" cy="1706209"/>
                <a:chOff x="1822329" y="1806595"/>
                <a:chExt cx="2075870" cy="1706209"/>
              </a:xfrm>
            </p:grpSpPr>
            <p:pic>
              <p:nvPicPr>
                <p:cNvPr id="1151" name="Google Shape;1151;p2"/>
                <p:cNvPicPr preferRelativeResize="0"/>
                <p:nvPr/>
              </p:nvPicPr>
              <p:blipFill rotWithShape="1">
                <a:blip r:embed="rId6">
                  <a:alphaModFix/>
                </a:blip>
                <a:srcRect b="0" l="0" r="0" t="0"/>
                <a:stretch/>
              </p:blipFill>
              <p:spPr>
                <a:xfrm>
                  <a:off x="1822329" y="2118361"/>
                  <a:ext cx="1999244" cy="1394443"/>
                </a:xfrm>
                <a:custGeom>
                  <a:rect b="b" l="l" r="r" t="t"/>
                  <a:pathLst>
                    <a:path extrusionOk="0" h="1394443" w="1999244">
                      <a:moveTo>
                        <a:pt x="-1062" y="-39"/>
                      </a:moveTo>
                      <a:lnTo>
                        <a:pt x="1998182" y="-39"/>
                      </a:lnTo>
                      <a:lnTo>
                        <a:pt x="1998182" y="1394404"/>
                      </a:lnTo>
                      <a:lnTo>
                        <a:pt x="-1062" y="1394404"/>
                      </a:lnTo>
                      <a:close/>
                    </a:path>
                  </a:pathLst>
                </a:custGeom>
                <a:noFill/>
                <a:ln>
                  <a:noFill/>
                </a:ln>
              </p:spPr>
            </p:pic>
            <p:grpSp>
              <p:nvGrpSpPr>
                <p:cNvPr id="1152" name="Google Shape;1152;p2"/>
                <p:cNvGrpSpPr/>
                <p:nvPr/>
              </p:nvGrpSpPr>
              <p:grpSpPr>
                <a:xfrm>
                  <a:off x="2002808" y="1806595"/>
                  <a:ext cx="1895391" cy="1508018"/>
                  <a:chOff x="2002808" y="1806595"/>
                  <a:chExt cx="1895391" cy="1508018"/>
                </a:xfrm>
              </p:grpSpPr>
              <p:grpSp>
                <p:nvGrpSpPr>
                  <p:cNvPr id="1153" name="Google Shape;1153;p2"/>
                  <p:cNvGrpSpPr/>
                  <p:nvPr/>
                </p:nvGrpSpPr>
                <p:grpSpPr>
                  <a:xfrm>
                    <a:off x="2002808" y="2008283"/>
                    <a:ext cx="1895391" cy="1306330"/>
                    <a:chOff x="2002808" y="2008283"/>
                    <a:chExt cx="1895391" cy="1306330"/>
                  </a:xfrm>
                </p:grpSpPr>
                <p:sp>
                  <p:nvSpPr>
                    <p:cNvPr id="1154" name="Google Shape;1154;p2"/>
                    <p:cNvSpPr/>
                    <p:nvPr/>
                  </p:nvSpPr>
                  <p:spPr>
                    <a:xfrm>
                      <a:off x="2002808" y="2008283"/>
                      <a:ext cx="1895391" cy="1306330"/>
                    </a:xfrm>
                    <a:custGeom>
                      <a:rect b="b" l="l" r="r" t="t"/>
                      <a:pathLst>
                        <a:path extrusionOk="0" h="1306330" w="1895391">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91" y="34514"/>
                            <a:pt x="1860850" y="0"/>
                            <a:pt x="1818261" y="0"/>
                          </a:cubicBez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55" name="Google Shape;1155;p2"/>
                    <p:cNvSpPr/>
                    <p:nvPr/>
                  </p:nvSpPr>
                  <p:spPr>
                    <a:xfrm>
                      <a:off x="2065285" y="2070750"/>
                      <a:ext cx="1770438" cy="1181395"/>
                    </a:xfrm>
                    <a:custGeom>
                      <a:rect b="b" l="l" r="r" t="t"/>
                      <a:pathLst>
                        <a:path extrusionOk="0" h="1181395" w="1770438">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56" name="Google Shape;1156;p2"/>
                  <p:cNvGrpSpPr/>
                  <p:nvPr/>
                </p:nvGrpSpPr>
                <p:grpSpPr>
                  <a:xfrm>
                    <a:off x="2175539" y="1921496"/>
                    <a:ext cx="379155" cy="225161"/>
                    <a:chOff x="2175539" y="1921496"/>
                    <a:chExt cx="379155" cy="225161"/>
                  </a:xfrm>
                </p:grpSpPr>
                <p:sp>
                  <p:nvSpPr>
                    <p:cNvPr id="1157" name="Google Shape;1157;p2"/>
                    <p:cNvSpPr/>
                    <p:nvPr/>
                  </p:nvSpPr>
                  <p:spPr>
                    <a:xfrm>
                      <a:off x="2175539" y="1921496"/>
                      <a:ext cx="195018" cy="225161"/>
                    </a:xfrm>
                    <a:custGeom>
                      <a:rect b="b" l="l" r="r" t="t"/>
                      <a:pathLst>
                        <a:path extrusionOk="0" h="225161" w="195018">
                          <a:moveTo>
                            <a:pt x="195019" y="112569"/>
                          </a:moveTo>
                          <a:lnTo>
                            <a:pt x="0" y="225162"/>
                          </a:lnTo>
                          <a:lnTo>
                            <a:pt x="0" y="0"/>
                          </a:ln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58" name="Google Shape;1158;p2"/>
                    <p:cNvSpPr/>
                    <p:nvPr/>
                  </p:nvSpPr>
                  <p:spPr>
                    <a:xfrm>
                      <a:off x="2359676" y="1921496"/>
                      <a:ext cx="195018" cy="225161"/>
                    </a:xfrm>
                    <a:custGeom>
                      <a:rect b="b" l="l" r="r" t="t"/>
                      <a:pathLst>
                        <a:path extrusionOk="0" h="225161" w="195018">
                          <a:moveTo>
                            <a:pt x="195019" y="112569"/>
                          </a:moveTo>
                          <a:lnTo>
                            <a:pt x="0" y="225162"/>
                          </a:lnTo>
                          <a:lnTo>
                            <a:pt x="0" y="0"/>
                          </a:ln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59" name="Google Shape;1159;p2"/>
                  <p:cNvGrpSpPr/>
                  <p:nvPr/>
                </p:nvGrpSpPr>
                <p:grpSpPr>
                  <a:xfrm>
                    <a:off x="2650135" y="1806595"/>
                    <a:ext cx="1129009" cy="455900"/>
                    <a:chOff x="2650135" y="1806595"/>
                    <a:chExt cx="1129009" cy="455900"/>
                  </a:xfrm>
                </p:grpSpPr>
                <p:sp>
                  <p:nvSpPr>
                    <p:cNvPr id="1160" name="Google Shape;1160;p2"/>
                    <p:cNvSpPr/>
                    <p:nvPr/>
                  </p:nvSpPr>
                  <p:spPr>
                    <a:xfrm>
                      <a:off x="2679739" y="1836194"/>
                      <a:ext cx="1069802" cy="396701"/>
                    </a:xfrm>
                    <a:custGeom>
                      <a:rect b="b" l="l" r="r" t="t"/>
                      <a:pathLst>
                        <a:path extrusionOk="0" h="396701" w="1069802">
                          <a:moveTo>
                            <a:pt x="871446"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25" y="88821"/>
                            <a:pt x="980991" y="0"/>
                            <a:pt x="871446"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61" name="Google Shape;1161;p2"/>
                    <p:cNvSpPr/>
                    <p:nvPr/>
                  </p:nvSpPr>
                  <p:spPr>
                    <a:xfrm>
                      <a:off x="2650135" y="1806595"/>
                      <a:ext cx="1129009" cy="455900"/>
                    </a:xfrm>
                    <a:custGeom>
                      <a:rect b="b" l="l" r="r" t="t"/>
                      <a:pathLst>
                        <a:path extrusionOk="0" h="455900" w="1129009">
                          <a:moveTo>
                            <a:pt x="901050"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57" y="455900"/>
                            <a:pt x="901050" y="455900"/>
                          </a:cubicBezTo>
                          <a:close/>
                          <a:moveTo>
                            <a:pt x="227983" y="59199"/>
                          </a:moveTo>
                          <a:cubicBezTo>
                            <a:pt x="134920" y="59199"/>
                            <a:pt x="59207" y="134900"/>
                            <a:pt x="59207" y="227950"/>
                          </a:cubicBezTo>
                          <a:cubicBezTo>
                            <a:pt x="59207" y="321000"/>
                            <a:pt x="134920" y="396701"/>
                            <a:pt x="227983" y="396701"/>
                          </a:cubicBezTo>
                          <a:lnTo>
                            <a:pt x="901027" y="396701"/>
                          </a:lnTo>
                          <a:cubicBezTo>
                            <a:pt x="994090" y="396701"/>
                            <a:pt x="1069802" y="321000"/>
                            <a:pt x="1069802" y="227950"/>
                          </a:cubicBezTo>
                          <a:cubicBezTo>
                            <a:pt x="1069802" y="134900"/>
                            <a:pt x="994090" y="59199"/>
                            <a:pt x="901027" y="59199"/>
                          </a:cubicBezTo>
                          <a:lnTo>
                            <a:pt x="227983" y="59199"/>
                          </a:ln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grpSp>
          <p:grpSp>
            <p:nvGrpSpPr>
              <p:cNvPr id="1162" name="Google Shape;1162;p2"/>
              <p:cNvGrpSpPr/>
              <p:nvPr/>
            </p:nvGrpSpPr>
            <p:grpSpPr>
              <a:xfrm>
                <a:off x="3933496" y="1806595"/>
                <a:ext cx="2075526" cy="1706209"/>
                <a:chOff x="3933496" y="1806595"/>
                <a:chExt cx="2075526" cy="1706209"/>
              </a:xfrm>
            </p:grpSpPr>
            <p:pic>
              <p:nvPicPr>
                <p:cNvPr id="1163" name="Google Shape;1163;p2"/>
                <p:cNvPicPr preferRelativeResize="0"/>
                <p:nvPr/>
              </p:nvPicPr>
              <p:blipFill rotWithShape="1">
                <a:blip r:embed="rId7">
                  <a:alphaModFix/>
                </a:blip>
                <a:srcRect b="0" l="0" r="0" t="0"/>
                <a:stretch/>
              </p:blipFill>
              <p:spPr>
                <a:xfrm>
                  <a:off x="3933496" y="2118361"/>
                  <a:ext cx="1998695" cy="1394443"/>
                </a:xfrm>
                <a:custGeom>
                  <a:rect b="b" l="l" r="r" t="t"/>
                  <a:pathLst>
                    <a:path extrusionOk="0" h="1394443" w="1998695">
                      <a:moveTo>
                        <a:pt x="-138" y="-39"/>
                      </a:moveTo>
                      <a:lnTo>
                        <a:pt x="1998557" y="-39"/>
                      </a:lnTo>
                      <a:lnTo>
                        <a:pt x="1998557" y="1394404"/>
                      </a:lnTo>
                      <a:lnTo>
                        <a:pt x="-138" y="1394404"/>
                      </a:lnTo>
                      <a:close/>
                    </a:path>
                  </a:pathLst>
                </a:custGeom>
                <a:noFill/>
                <a:ln>
                  <a:noFill/>
                </a:ln>
              </p:spPr>
            </p:pic>
            <p:grpSp>
              <p:nvGrpSpPr>
                <p:cNvPr id="1164" name="Google Shape;1164;p2"/>
                <p:cNvGrpSpPr/>
                <p:nvPr/>
              </p:nvGrpSpPr>
              <p:grpSpPr>
                <a:xfrm>
                  <a:off x="4113632" y="1806595"/>
                  <a:ext cx="1895390" cy="1508018"/>
                  <a:chOff x="4113632" y="1806595"/>
                  <a:chExt cx="1895390" cy="1508018"/>
                </a:xfrm>
              </p:grpSpPr>
              <p:grpSp>
                <p:nvGrpSpPr>
                  <p:cNvPr id="1165" name="Google Shape;1165;p2"/>
                  <p:cNvGrpSpPr/>
                  <p:nvPr/>
                </p:nvGrpSpPr>
                <p:grpSpPr>
                  <a:xfrm>
                    <a:off x="4113632" y="2008283"/>
                    <a:ext cx="1895390" cy="1306330"/>
                    <a:chOff x="4113632" y="2008283"/>
                    <a:chExt cx="1895390" cy="1306330"/>
                  </a:xfrm>
                </p:grpSpPr>
                <p:sp>
                  <p:nvSpPr>
                    <p:cNvPr id="1166" name="Google Shape;1166;p2"/>
                    <p:cNvSpPr/>
                    <p:nvPr/>
                  </p:nvSpPr>
                  <p:spPr>
                    <a:xfrm>
                      <a:off x="4113632" y="2008283"/>
                      <a:ext cx="1895390" cy="1306330"/>
                    </a:xfrm>
                    <a:custGeom>
                      <a:rect b="b" l="l" r="r" t="t"/>
                      <a:pathLst>
                        <a:path extrusionOk="0" h="1306330" w="189539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68" y="34514"/>
                            <a:pt x="1860850" y="0"/>
                            <a:pt x="1818261" y="0"/>
                          </a:cubicBez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67" name="Google Shape;1167;p2"/>
                    <p:cNvSpPr/>
                    <p:nvPr/>
                  </p:nvSpPr>
                  <p:spPr>
                    <a:xfrm>
                      <a:off x="4176086" y="2070750"/>
                      <a:ext cx="1770438" cy="1181395"/>
                    </a:xfrm>
                    <a:custGeom>
                      <a:rect b="b" l="l" r="r" t="t"/>
                      <a:pathLst>
                        <a:path extrusionOk="0" h="1181395" w="1770438">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9" y="1150813"/>
                            <a:pt x="1770439" y="1113077"/>
                          </a:cubicBezTo>
                          <a:lnTo>
                            <a:pt x="1770439" y="68319"/>
                          </a:lnTo>
                          <a:cubicBezTo>
                            <a:pt x="1770439" y="30582"/>
                            <a:pt x="1739852" y="0"/>
                            <a:pt x="170211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68" name="Google Shape;1168;p2"/>
                  <p:cNvGrpSpPr/>
                  <p:nvPr/>
                </p:nvGrpSpPr>
                <p:grpSpPr>
                  <a:xfrm>
                    <a:off x="4286340" y="1921496"/>
                    <a:ext cx="379178" cy="225161"/>
                    <a:chOff x="4286340" y="1921496"/>
                    <a:chExt cx="379178" cy="225161"/>
                  </a:xfrm>
                </p:grpSpPr>
                <p:sp>
                  <p:nvSpPr>
                    <p:cNvPr id="1169" name="Google Shape;1169;p2"/>
                    <p:cNvSpPr/>
                    <p:nvPr/>
                  </p:nvSpPr>
                  <p:spPr>
                    <a:xfrm>
                      <a:off x="4286340" y="1921496"/>
                      <a:ext cx="195018" cy="225161"/>
                    </a:xfrm>
                    <a:custGeom>
                      <a:rect b="b" l="l" r="r" t="t"/>
                      <a:pathLst>
                        <a:path extrusionOk="0" h="225161" w="195018">
                          <a:moveTo>
                            <a:pt x="195019" y="112569"/>
                          </a:moveTo>
                          <a:lnTo>
                            <a:pt x="0" y="225162"/>
                          </a:lnTo>
                          <a:lnTo>
                            <a:pt x="0" y="0"/>
                          </a:ln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70" name="Google Shape;1170;p2"/>
                    <p:cNvSpPr/>
                    <p:nvPr/>
                  </p:nvSpPr>
                  <p:spPr>
                    <a:xfrm>
                      <a:off x="4470500" y="1921496"/>
                      <a:ext cx="195018" cy="225161"/>
                    </a:xfrm>
                    <a:custGeom>
                      <a:rect b="b" l="l" r="r" t="t"/>
                      <a:pathLst>
                        <a:path extrusionOk="0" h="225161" w="195018">
                          <a:moveTo>
                            <a:pt x="195019" y="112569"/>
                          </a:moveTo>
                          <a:lnTo>
                            <a:pt x="0" y="225162"/>
                          </a:lnTo>
                          <a:lnTo>
                            <a:pt x="0" y="0"/>
                          </a:ln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71" name="Google Shape;1171;p2"/>
                  <p:cNvGrpSpPr/>
                  <p:nvPr/>
                </p:nvGrpSpPr>
                <p:grpSpPr>
                  <a:xfrm>
                    <a:off x="4760959" y="1806595"/>
                    <a:ext cx="1129009" cy="455900"/>
                    <a:chOff x="4760959" y="1806595"/>
                    <a:chExt cx="1129009" cy="455900"/>
                  </a:xfrm>
                </p:grpSpPr>
                <p:sp>
                  <p:nvSpPr>
                    <p:cNvPr id="1172" name="Google Shape;1172;p2"/>
                    <p:cNvSpPr/>
                    <p:nvPr/>
                  </p:nvSpPr>
                  <p:spPr>
                    <a:xfrm>
                      <a:off x="4790563" y="1836194"/>
                      <a:ext cx="1069801" cy="396701"/>
                    </a:xfrm>
                    <a:custGeom>
                      <a:rect b="b" l="l" r="r" t="t"/>
                      <a:pathLst>
                        <a:path extrusionOk="0" h="396701" w="10698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02" y="88821"/>
                            <a:pt x="980991" y="0"/>
                            <a:pt x="871423"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73" name="Google Shape;1173;p2"/>
                    <p:cNvSpPr/>
                    <p:nvPr/>
                  </p:nvSpPr>
                  <p:spPr>
                    <a:xfrm>
                      <a:off x="4760959" y="1806595"/>
                      <a:ext cx="1129009" cy="455900"/>
                    </a:xfrm>
                    <a:custGeom>
                      <a:rect b="b" l="l" r="r" t="t"/>
                      <a:pathLst>
                        <a:path extrusionOk="0" h="455900" w="1129009">
                          <a:moveTo>
                            <a:pt x="901027"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34" y="455900"/>
                            <a:pt x="901027" y="455900"/>
                          </a:cubicBezTo>
                          <a:close/>
                          <a:moveTo>
                            <a:pt x="227983" y="59199"/>
                          </a:moveTo>
                          <a:cubicBezTo>
                            <a:pt x="134920" y="59199"/>
                            <a:pt x="59207" y="134900"/>
                            <a:pt x="59207" y="227950"/>
                          </a:cubicBezTo>
                          <a:cubicBezTo>
                            <a:pt x="59207" y="321000"/>
                            <a:pt x="134920" y="396701"/>
                            <a:pt x="227983" y="396701"/>
                          </a:cubicBezTo>
                          <a:lnTo>
                            <a:pt x="901027" y="396701"/>
                          </a:lnTo>
                          <a:cubicBezTo>
                            <a:pt x="994090" y="396701"/>
                            <a:pt x="1069802" y="321000"/>
                            <a:pt x="1069802" y="227950"/>
                          </a:cubicBezTo>
                          <a:cubicBezTo>
                            <a:pt x="1069802" y="134900"/>
                            <a:pt x="994090" y="59199"/>
                            <a:pt x="901027" y="59199"/>
                          </a:cubicBezTo>
                          <a:lnTo>
                            <a:pt x="227983" y="59199"/>
                          </a:ln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grpSp>
          <p:grpSp>
            <p:nvGrpSpPr>
              <p:cNvPr id="1174" name="Google Shape;1174;p2"/>
              <p:cNvGrpSpPr/>
              <p:nvPr/>
            </p:nvGrpSpPr>
            <p:grpSpPr>
              <a:xfrm>
                <a:off x="6044114" y="1806595"/>
                <a:ext cx="2075710" cy="1706209"/>
                <a:chOff x="6044114" y="1806595"/>
                <a:chExt cx="2075710" cy="1706209"/>
              </a:xfrm>
            </p:grpSpPr>
            <p:pic>
              <p:nvPicPr>
                <p:cNvPr id="1175" name="Google Shape;1175;p2"/>
                <p:cNvPicPr preferRelativeResize="0"/>
                <p:nvPr/>
              </p:nvPicPr>
              <p:blipFill rotWithShape="1">
                <a:blip r:embed="rId8">
                  <a:alphaModFix/>
                </a:blip>
                <a:srcRect b="0" l="0" r="0" t="0"/>
                <a:stretch/>
              </p:blipFill>
              <p:spPr>
                <a:xfrm>
                  <a:off x="6044114" y="2118361"/>
                  <a:ext cx="1998695" cy="1394443"/>
                </a:xfrm>
                <a:custGeom>
                  <a:rect b="b" l="l" r="r" t="t"/>
                  <a:pathLst>
                    <a:path extrusionOk="0" h="1394443" w="1998695">
                      <a:moveTo>
                        <a:pt x="785" y="-39"/>
                      </a:moveTo>
                      <a:lnTo>
                        <a:pt x="1999481" y="-39"/>
                      </a:lnTo>
                      <a:lnTo>
                        <a:pt x="1999481" y="1394404"/>
                      </a:lnTo>
                      <a:lnTo>
                        <a:pt x="785" y="1394404"/>
                      </a:lnTo>
                      <a:close/>
                    </a:path>
                  </a:pathLst>
                </a:custGeom>
                <a:noFill/>
                <a:ln>
                  <a:noFill/>
                </a:ln>
              </p:spPr>
            </p:pic>
            <p:grpSp>
              <p:nvGrpSpPr>
                <p:cNvPr id="1176" name="Google Shape;1176;p2"/>
                <p:cNvGrpSpPr/>
                <p:nvPr/>
              </p:nvGrpSpPr>
              <p:grpSpPr>
                <a:xfrm>
                  <a:off x="6224433" y="1806595"/>
                  <a:ext cx="1895391" cy="1508018"/>
                  <a:chOff x="6224433" y="1806595"/>
                  <a:chExt cx="1895391" cy="1508018"/>
                </a:xfrm>
              </p:grpSpPr>
              <p:grpSp>
                <p:nvGrpSpPr>
                  <p:cNvPr id="1177" name="Google Shape;1177;p2"/>
                  <p:cNvGrpSpPr/>
                  <p:nvPr/>
                </p:nvGrpSpPr>
                <p:grpSpPr>
                  <a:xfrm>
                    <a:off x="6224433" y="2008283"/>
                    <a:ext cx="1895391" cy="1306330"/>
                    <a:chOff x="6224433" y="2008283"/>
                    <a:chExt cx="1895391" cy="1306330"/>
                  </a:xfrm>
                </p:grpSpPr>
                <p:sp>
                  <p:nvSpPr>
                    <p:cNvPr id="1178" name="Google Shape;1178;p2"/>
                    <p:cNvSpPr/>
                    <p:nvPr/>
                  </p:nvSpPr>
                  <p:spPr>
                    <a:xfrm>
                      <a:off x="6224433" y="2008283"/>
                      <a:ext cx="1895391" cy="1306330"/>
                    </a:xfrm>
                    <a:custGeom>
                      <a:rect b="b" l="l" r="r" t="t"/>
                      <a:pathLst>
                        <a:path extrusionOk="0" h="1306330" w="1895391">
                          <a:moveTo>
                            <a:pt x="1818262" y="0"/>
                          </a:moveTo>
                          <a:lnTo>
                            <a:pt x="77130" y="0"/>
                          </a:lnTo>
                          <a:cubicBezTo>
                            <a:pt x="34542" y="0"/>
                            <a:pt x="0" y="34514"/>
                            <a:pt x="0" y="77119"/>
                          </a:cubicBezTo>
                          <a:lnTo>
                            <a:pt x="0" y="1229212"/>
                          </a:lnTo>
                          <a:cubicBezTo>
                            <a:pt x="0" y="1271794"/>
                            <a:pt x="34519" y="1306331"/>
                            <a:pt x="77130" y="1306331"/>
                          </a:cubicBezTo>
                          <a:lnTo>
                            <a:pt x="1818262" y="1306331"/>
                          </a:lnTo>
                          <a:cubicBezTo>
                            <a:pt x="1860850" y="1306331"/>
                            <a:pt x="1895392" y="1271817"/>
                            <a:pt x="1895392" y="1229212"/>
                          </a:cubicBezTo>
                          <a:lnTo>
                            <a:pt x="1895392" y="77119"/>
                          </a:lnTo>
                          <a:cubicBezTo>
                            <a:pt x="1895369" y="34514"/>
                            <a:pt x="1860850" y="0"/>
                            <a:pt x="1818262" y="0"/>
                          </a:cubicBez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79" name="Google Shape;1179;p2"/>
                    <p:cNvSpPr/>
                    <p:nvPr/>
                  </p:nvSpPr>
                  <p:spPr>
                    <a:xfrm>
                      <a:off x="6286910" y="2070750"/>
                      <a:ext cx="1770438" cy="1181395"/>
                    </a:xfrm>
                    <a:custGeom>
                      <a:rect b="b" l="l" r="r" t="t"/>
                      <a:pathLst>
                        <a:path extrusionOk="0" h="1181395" w="1770438">
                          <a:moveTo>
                            <a:pt x="1702110" y="0"/>
                          </a:moveTo>
                          <a:lnTo>
                            <a:pt x="68328" y="0"/>
                          </a:lnTo>
                          <a:cubicBezTo>
                            <a:pt x="30587" y="0"/>
                            <a:pt x="0" y="30582"/>
                            <a:pt x="0" y="68319"/>
                          </a:cubicBezTo>
                          <a:lnTo>
                            <a:pt x="0" y="1113077"/>
                          </a:lnTo>
                          <a:cubicBezTo>
                            <a:pt x="0" y="1150813"/>
                            <a:pt x="30587" y="1181396"/>
                            <a:pt x="68328"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80" name="Google Shape;1180;p2"/>
                  <p:cNvGrpSpPr/>
                  <p:nvPr/>
                </p:nvGrpSpPr>
                <p:grpSpPr>
                  <a:xfrm>
                    <a:off x="6397140" y="1921496"/>
                    <a:ext cx="379179" cy="225161"/>
                    <a:chOff x="6397140" y="1921496"/>
                    <a:chExt cx="379179" cy="225161"/>
                  </a:xfrm>
                </p:grpSpPr>
                <p:sp>
                  <p:nvSpPr>
                    <p:cNvPr id="1181" name="Google Shape;1181;p2"/>
                    <p:cNvSpPr/>
                    <p:nvPr/>
                  </p:nvSpPr>
                  <p:spPr>
                    <a:xfrm>
                      <a:off x="6397140" y="1921496"/>
                      <a:ext cx="195041" cy="225161"/>
                    </a:xfrm>
                    <a:custGeom>
                      <a:rect b="b" l="l" r="r" t="t"/>
                      <a:pathLst>
                        <a:path extrusionOk="0" h="225161" w="195041">
                          <a:moveTo>
                            <a:pt x="195042" y="112569"/>
                          </a:moveTo>
                          <a:lnTo>
                            <a:pt x="0" y="225162"/>
                          </a:lnTo>
                          <a:lnTo>
                            <a:pt x="0" y="0"/>
                          </a:ln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82" name="Google Shape;1182;p2"/>
                    <p:cNvSpPr/>
                    <p:nvPr/>
                  </p:nvSpPr>
                  <p:spPr>
                    <a:xfrm>
                      <a:off x="6581301" y="1921496"/>
                      <a:ext cx="195018" cy="225161"/>
                    </a:xfrm>
                    <a:custGeom>
                      <a:rect b="b" l="l" r="r" t="t"/>
                      <a:pathLst>
                        <a:path extrusionOk="0" h="225161" w="195018">
                          <a:moveTo>
                            <a:pt x="195019" y="112569"/>
                          </a:moveTo>
                          <a:lnTo>
                            <a:pt x="0" y="225162"/>
                          </a:lnTo>
                          <a:lnTo>
                            <a:pt x="0" y="0"/>
                          </a:ln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83" name="Google Shape;1183;p2"/>
                  <p:cNvGrpSpPr/>
                  <p:nvPr/>
                </p:nvGrpSpPr>
                <p:grpSpPr>
                  <a:xfrm>
                    <a:off x="6871783" y="1806595"/>
                    <a:ext cx="1129009" cy="455900"/>
                    <a:chOff x="6871783" y="1806595"/>
                    <a:chExt cx="1129009" cy="455900"/>
                  </a:xfrm>
                </p:grpSpPr>
                <p:sp>
                  <p:nvSpPr>
                    <p:cNvPr id="1184" name="Google Shape;1184;p2"/>
                    <p:cNvSpPr/>
                    <p:nvPr/>
                  </p:nvSpPr>
                  <p:spPr>
                    <a:xfrm>
                      <a:off x="6901387" y="1836194"/>
                      <a:ext cx="1069802" cy="396701"/>
                    </a:xfrm>
                    <a:custGeom>
                      <a:rect b="b" l="l" r="r" t="t"/>
                      <a:pathLst>
                        <a:path extrusionOk="0" h="396701" w="1069802">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779" y="88821"/>
                            <a:pt x="980968" y="0"/>
                            <a:pt x="871423"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85" name="Google Shape;1185;p2"/>
                    <p:cNvSpPr/>
                    <p:nvPr/>
                  </p:nvSpPr>
                  <p:spPr>
                    <a:xfrm>
                      <a:off x="6871783" y="1806595"/>
                      <a:ext cx="1129009" cy="455900"/>
                    </a:xfrm>
                    <a:custGeom>
                      <a:rect b="b" l="l" r="r" t="t"/>
                      <a:pathLst>
                        <a:path extrusionOk="0" h="455900" w="1129009">
                          <a:moveTo>
                            <a:pt x="901027" y="455900"/>
                          </a:moveTo>
                          <a:lnTo>
                            <a:pt x="227983" y="455900"/>
                          </a:lnTo>
                          <a:cubicBezTo>
                            <a:pt x="102276" y="455900"/>
                            <a:pt x="0" y="353639"/>
                            <a:pt x="0" y="227950"/>
                          </a:cubicBezTo>
                          <a:cubicBezTo>
                            <a:pt x="0" y="102261"/>
                            <a:pt x="102276" y="0"/>
                            <a:pt x="227983" y="0"/>
                          </a:cubicBezTo>
                          <a:lnTo>
                            <a:pt x="901027" y="0"/>
                          </a:lnTo>
                          <a:cubicBezTo>
                            <a:pt x="1026734" y="0"/>
                            <a:pt x="1129009" y="102261"/>
                            <a:pt x="1129009" y="227950"/>
                          </a:cubicBezTo>
                          <a:cubicBezTo>
                            <a:pt x="1129009" y="353639"/>
                            <a:pt x="1026734" y="455900"/>
                            <a:pt x="901027" y="455900"/>
                          </a:cubicBezTo>
                          <a:close/>
                          <a:moveTo>
                            <a:pt x="227960" y="59199"/>
                          </a:moveTo>
                          <a:cubicBezTo>
                            <a:pt x="134897" y="59199"/>
                            <a:pt x="59184" y="134900"/>
                            <a:pt x="59184" y="227950"/>
                          </a:cubicBezTo>
                          <a:cubicBezTo>
                            <a:pt x="59184" y="321000"/>
                            <a:pt x="134897" y="396701"/>
                            <a:pt x="227960" y="396701"/>
                          </a:cubicBezTo>
                          <a:lnTo>
                            <a:pt x="901004" y="396701"/>
                          </a:lnTo>
                          <a:cubicBezTo>
                            <a:pt x="994067" y="396701"/>
                            <a:pt x="1069779" y="321000"/>
                            <a:pt x="1069779" y="227950"/>
                          </a:cubicBezTo>
                          <a:cubicBezTo>
                            <a:pt x="1069779" y="134900"/>
                            <a:pt x="994067" y="59199"/>
                            <a:pt x="901004" y="59199"/>
                          </a:cubicBezTo>
                          <a:lnTo>
                            <a:pt x="227960" y="59199"/>
                          </a:ln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grpSp>
        </p:grpSp>
        <p:grpSp>
          <p:nvGrpSpPr>
            <p:cNvPr id="1186" name="Google Shape;1186;p2"/>
            <p:cNvGrpSpPr/>
            <p:nvPr/>
          </p:nvGrpSpPr>
          <p:grpSpPr>
            <a:xfrm>
              <a:off x="1822329" y="3518152"/>
              <a:ext cx="6297495" cy="1706164"/>
              <a:chOff x="1822329" y="3518152"/>
              <a:chExt cx="6297495" cy="1706164"/>
            </a:xfrm>
          </p:grpSpPr>
          <p:grpSp>
            <p:nvGrpSpPr>
              <p:cNvPr id="1187" name="Google Shape;1187;p2"/>
              <p:cNvGrpSpPr/>
              <p:nvPr/>
            </p:nvGrpSpPr>
            <p:grpSpPr>
              <a:xfrm>
                <a:off x="1822329" y="3518152"/>
                <a:ext cx="2075870" cy="1706164"/>
                <a:chOff x="1822329" y="3518152"/>
                <a:chExt cx="2075870" cy="1706164"/>
              </a:xfrm>
            </p:grpSpPr>
            <p:pic>
              <p:nvPicPr>
                <p:cNvPr id="1188" name="Google Shape;1188;p2"/>
                <p:cNvPicPr preferRelativeResize="0"/>
                <p:nvPr/>
              </p:nvPicPr>
              <p:blipFill rotWithShape="1">
                <a:blip r:embed="rId9">
                  <a:alphaModFix/>
                </a:blip>
                <a:srcRect b="0" l="0" r="0" t="0"/>
                <a:stretch/>
              </p:blipFill>
              <p:spPr>
                <a:xfrm>
                  <a:off x="1822329" y="3829873"/>
                  <a:ext cx="1999244" cy="1394443"/>
                </a:xfrm>
                <a:custGeom>
                  <a:rect b="b" l="l" r="r" t="t"/>
                  <a:pathLst>
                    <a:path extrusionOk="0" h="1394443" w="1999244">
                      <a:moveTo>
                        <a:pt x="-1062" y="710"/>
                      </a:moveTo>
                      <a:lnTo>
                        <a:pt x="1998182" y="710"/>
                      </a:lnTo>
                      <a:lnTo>
                        <a:pt x="1998182" y="1395153"/>
                      </a:lnTo>
                      <a:lnTo>
                        <a:pt x="-1062" y="1395153"/>
                      </a:lnTo>
                      <a:close/>
                    </a:path>
                  </a:pathLst>
                </a:custGeom>
                <a:noFill/>
                <a:ln>
                  <a:noFill/>
                </a:ln>
              </p:spPr>
            </p:pic>
            <p:grpSp>
              <p:nvGrpSpPr>
                <p:cNvPr id="1189" name="Google Shape;1189;p2"/>
                <p:cNvGrpSpPr/>
                <p:nvPr/>
              </p:nvGrpSpPr>
              <p:grpSpPr>
                <a:xfrm>
                  <a:off x="2002808" y="3518152"/>
                  <a:ext cx="1895391" cy="1508018"/>
                  <a:chOff x="2002808" y="3518152"/>
                  <a:chExt cx="1895391" cy="1508018"/>
                </a:xfrm>
              </p:grpSpPr>
              <p:grpSp>
                <p:nvGrpSpPr>
                  <p:cNvPr id="1190" name="Google Shape;1190;p2"/>
                  <p:cNvGrpSpPr/>
                  <p:nvPr/>
                </p:nvGrpSpPr>
                <p:grpSpPr>
                  <a:xfrm>
                    <a:off x="2002808" y="3719840"/>
                    <a:ext cx="1895391" cy="1306330"/>
                    <a:chOff x="2002808" y="3719840"/>
                    <a:chExt cx="1895391" cy="1306330"/>
                  </a:xfrm>
                </p:grpSpPr>
                <p:sp>
                  <p:nvSpPr>
                    <p:cNvPr id="1191" name="Google Shape;1191;p2"/>
                    <p:cNvSpPr/>
                    <p:nvPr/>
                  </p:nvSpPr>
                  <p:spPr>
                    <a:xfrm>
                      <a:off x="2002808" y="3719840"/>
                      <a:ext cx="1895391" cy="1306330"/>
                    </a:xfrm>
                    <a:custGeom>
                      <a:rect b="b" l="l" r="r" t="t"/>
                      <a:pathLst>
                        <a:path extrusionOk="0" h="1306330" w="1895391">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91" y="34536"/>
                            <a:pt x="1860850" y="0"/>
                            <a:pt x="1818261" y="0"/>
                          </a:cubicBez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92" name="Google Shape;1192;p2"/>
                    <p:cNvSpPr/>
                    <p:nvPr/>
                  </p:nvSpPr>
                  <p:spPr>
                    <a:xfrm>
                      <a:off x="2065285" y="3782308"/>
                      <a:ext cx="1770438" cy="1181395"/>
                    </a:xfrm>
                    <a:custGeom>
                      <a:rect b="b" l="l" r="r" t="t"/>
                      <a:pathLst>
                        <a:path extrusionOk="0" h="1181395" w="1770438">
                          <a:moveTo>
                            <a:pt x="1702110" y="0"/>
                          </a:moveTo>
                          <a:lnTo>
                            <a:pt x="68329" y="0"/>
                          </a:lnTo>
                          <a:cubicBezTo>
                            <a:pt x="30587" y="0"/>
                            <a:pt x="0" y="30582"/>
                            <a:pt x="0" y="68319"/>
                          </a:cubicBezTo>
                          <a:lnTo>
                            <a:pt x="0" y="1113077"/>
                          </a:lnTo>
                          <a:cubicBezTo>
                            <a:pt x="0" y="1150813"/>
                            <a:pt x="30587" y="1181395"/>
                            <a:pt x="68329" y="1181395"/>
                          </a:cubicBezTo>
                          <a:lnTo>
                            <a:pt x="1702110" y="1181395"/>
                          </a:lnTo>
                          <a:cubicBezTo>
                            <a:pt x="1739852" y="1181395"/>
                            <a:pt x="1770438" y="1150813"/>
                            <a:pt x="1770438" y="1113077"/>
                          </a:cubicBezTo>
                          <a:lnTo>
                            <a:pt x="1770438" y="68319"/>
                          </a:lnTo>
                          <a:cubicBezTo>
                            <a:pt x="1770438" y="30582"/>
                            <a:pt x="1739852" y="0"/>
                            <a:pt x="170211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93" name="Google Shape;1193;p2"/>
                  <p:cNvGrpSpPr/>
                  <p:nvPr/>
                </p:nvGrpSpPr>
                <p:grpSpPr>
                  <a:xfrm>
                    <a:off x="2175539" y="3633053"/>
                    <a:ext cx="379155" cy="225161"/>
                    <a:chOff x="2175539" y="3633053"/>
                    <a:chExt cx="379155" cy="225161"/>
                  </a:xfrm>
                </p:grpSpPr>
                <p:sp>
                  <p:nvSpPr>
                    <p:cNvPr id="1194" name="Google Shape;1194;p2"/>
                    <p:cNvSpPr/>
                    <p:nvPr/>
                  </p:nvSpPr>
                  <p:spPr>
                    <a:xfrm>
                      <a:off x="2175539" y="3633053"/>
                      <a:ext cx="195018" cy="225161"/>
                    </a:xfrm>
                    <a:custGeom>
                      <a:rect b="b" l="l" r="r" t="t"/>
                      <a:pathLst>
                        <a:path extrusionOk="0" h="225161" w="195018">
                          <a:moveTo>
                            <a:pt x="195019" y="112592"/>
                          </a:moveTo>
                          <a:lnTo>
                            <a:pt x="0" y="225162"/>
                          </a:lnTo>
                          <a:lnTo>
                            <a:pt x="0" y="0"/>
                          </a:ln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95" name="Google Shape;1195;p2"/>
                    <p:cNvSpPr/>
                    <p:nvPr/>
                  </p:nvSpPr>
                  <p:spPr>
                    <a:xfrm>
                      <a:off x="2359676" y="3633053"/>
                      <a:ext cx="195018" cy="225161"/>
                    </a:xfrm>
                    <a:custGeom>
                      <a:rect b="b" l="l" r="r" t="t"/>
                      <a:pathLst>
                        <a:path extrusionOk="0" h="225161" w="195018">
                          <a:moveTo>
                            <a:pt x="195019" y="112592"/>
                          </a:moveTo>
                          <a:lnTo>
                            <a:pt x="0" y="225162"/>
                          </a:lnTo>
                          <a:lnTo>
                            <a:pt x="0" y="0"/>
                          </a:ln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96" name="Google Shape;1196;p2"/>
                  <p:cNvGrpSpPr/>
                  <p:nvPr/>
                </p:nvGrpSpPr>
                <p:grpSpPr>
                  <a:xfrm>
                    <a:off x="2650135" y="3518152"/>
                    <a:ext cx="1129009" cy="455900"/>
                    <a:chOff x="2650135" y="3518152"/>
                    <a:chExt cx="1129009" cy="455900"/>
                  </a:xfrm>
                </p:grpSpPr>
                <p:sp>
                  <p:nvSpPr>
                    <p:cNvPr id="1197" name="Google Shape;1197;p2"/>
                    <p:cNvSpPr/>
                    <p:nvPr/>
                  </p:nvSpPr>
                  <p:spPr>
                    <a:xfrm>
                      <a:off x="2679739" y="3547775"/>
                      <a:ext cx="1069802" cy="396701"/>
                    </a:xfrm>
                    <a:custGeom>
                      <a:rect b="b" l="l" r="r" t="t"/>
                      <a:pathLst>
                        <a:path extrusionOk="0" h="396701" w="1069802">
                          <a:moveTo>
                            <a:pt x="871446" y="0"/>
                          </a:moveTo>
                          <a:lnTo>
                            <a:pt x="198379" y="0"/>
                          </a:lnTo>
                          <a:cubicBezTo>
                            <a:pt x="88811" y="0"/>
                            <a:pt x="0" y="88798"/>
                            <a:pt x="0" y="198350"/>
                          </a:cubicBezTo>
                          <a:lnTo>
                            <a:pt x="0" y="198350"/>
                          </a:lnTo>
                          <a:cubicBezTo>
                            <a:pt x="0" y="307903"/>
                            <a:pt x="88811" y="396701"/>
                            <a:pt x="198379" y="396701"/>
                          </a:cubicBezTo>
                          <a:lnTo>
                            <a:pt x="871423" y="396701"/>
                          </a:lnTo>
                          <a:cubicBezTo>
                            <a:pt x="980991" y="396701"/>
                            <a:pt x="1069802" y="307903"/>
                            <a:pt x="1069802" y="198350"/>
                          </a:cubicBezTo>
                          <a:lnTo>
                            <a:pt x="1069802" y="198350"/>
                          </a:lnTo>
                          <a:cubicBezTo>
                            <a:pt x="1069825" y="88798"/>
                            <a:pt x="980991" y="0"/>
                            <a:pt x="871446"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98" name="Google Shape;1198;p2"/>
                    <p:cNvSpPr/>
                    <p:nvPr/>
                  </p:nvSpPr>
                  <p:spPr>
                    <a:xfrm>
                      <a:off x="2650135" y="3518152"/>
                      <a:ext cx="1129009" cy="455900"/>
                    </a:xfrm>
                    <a:custGeom>
                      <a:rect b="b" l="l" r="r" t="t"/>
                      <a:pathLst>
                        <a:path extrusionOk="0" h="455900" w="1129009">
                          <a:moveTo>
                            <a:pt x="901050"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57" y="455900"/>
                            <a:pt x="901050"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grpSp>
          <p:grpSp>
            <p:nvGrpSpPr>
              <p:cNvPr id="1199" name="Google Shape;1199;p2"/>
              <p:cNvGrpSpPr/>
              <p:nvPr/>
            </p:nvGrpSpPr>
            <p:grpSpPr>
              <a:xfrm>
                <a:off x="3933496" y="3518152"/>
                <a:ext cx="2075526" cy="1706164"/>
                <a:chOff x="3933496" y="3518152"/>
                <a:chExt cx="2075526" cy="1706164"/>
              </a:xfrm>
            </p:grpSpPr>
            <p:pic>
              <p:nvPicPr>
                <p:cNvPr id="1200" name="Google Shape;1200;p2"/>
                <p:cNvPicPr preferRelativeResize="0"/>
                <p:nvPr/>
              </p:nvPicPr>
              <p:blipFill rotWithShape="1">
                <a:blip r:embed="rId10">
                  <a:alphaModFix/>
                </a:blip>
                <a:srcRect b="0" l="0" r="0" t="0"/>
                <a:stretch/>
              </p:blipFill>
              <p:spPr>
                <a:xfrm>
                  <a:off x="3933496" y="3829873"/>
                  <a:ext cx="1998695" cy="1394443"/>
                </a:xfrm>
                <a:custGeom>
                  <a:rect b="b" l="l" r="r" t="t"/>
                  <a:pathLst>
                    <a:path extrusionOk="0" h="1394443" w="1998695">
                      <a:moveTo>
                        <a:pt x="-138" y="710"/>
                      </a:moveTo>
                      <a:lnTo>
                        <a:pt x="1998557" y="710"/>
                      </a:lnTo>
                      <a:lnTo>
                        <a:pt x="1998557" y="1395153"/>
                      </a:lnTo>
                      <a:lnTo>
                        <a:pt x="-138" y="1395153"/>
                      </a:lnTo>
                      <a:close/>
                    </a:path>
                  </a:pathLst>
                </a:custGeom>
                <a:noFill/>
                <a:ln>
                  <a:noFill/>
                </a:ln>
              </p:spPr>
            </p:pic>
            <p:grpSp>
              <p:nvGrpSpPr>
                <p:cNvPr id="1201" name="Google Shape;1201;p2"/>
                <p:cNvGrpSpPr/>
                <p:nvPr/>
              </p:nvGrpSpPr>
              <p:grpSpPr>
                <a:xfrm>
                  <a:off x="4113632" y="3518152"/>
                  <a:ext cx="1895390" cy="1508018"/>
                  <a:chOff x="4113632" y="3518152"/>
                  <a:chExt cx="1895390" cy="1508018"/>
                </a:xfrm>
              </p:grpSpPr>
              <p:grpSp>
                <p:nvGrpSpPr>
                  <p:cNvPr id="1202" name="Google Shape;1202;p2"/>
                  <p:cNvGrpSpPr/>
                  <p:nvPr/>
                </p:nvGrpSpPr>
                <p:grpSpPr>
                  <a:xfrm>
                    <a:off x="4113632" y="3719840"/>
                    <a:ext cx="1895390" cy="1306330"/>
                    <a:chOff x="4113632" y="3719840"/>
                    <a:chExt cx="1895390" cy="1306330"/>
                  </a:xfrm>
                </p:grpSpPr>
                <p:sp>
                  <p:nvSpPr>
                    <p:cNvPr id="1203" name="Google Shape;1203;p2"/>
                    <p:cNvSpPr/>
                    <p:nvPr/>
                  </p:nvSpPr>
                  <p:spPr>
                    <a:xfrm>
                      <a:off x="4113632" y="3719840"/>
                      <a:ext cx="1895390" cy="1306330"/>
                    </a:xfrm>
                    <a:custGeom>
                      <a:rect b="b" l="l" r="r" t="t"/>
                      <a:pathLst>
                        <a:path extrusionOk="0" h="1306330" w="189539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68" y="34536"/>
                            <a:pt x="1860850" y="0"/>
                            <a:pt x="1818261" y="0"/>
                          </a:cubicBez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04" name="Google Shape;1204;p2"/>
                    <p:cNvSpPr/>
                    <p:nvPr/>
                  </p:nvSpPr>
                  <p:spPr>
                    <a:xfrm>
                      <a:off x="4176086" y="3782308"/>
                      <a:ext cx="1770438" cy="1181395"/>
                    </a:xfrm>
                    <a:custGeom>
                      <a:rect b="b" l="l" r="r" t="t"/>
                      <a:pathLst>
                        <a:path extrusionOk="0" h="1181395" w="1770438">
                          <a:moveTo>
                            <a:pt x="1702110" y="0"/>
                          </a:moveTo>
                          <a:lnTo>
                            <a:pt x="68329" y="0"/>
                          </a:lnTo>
                          <a:cubicBezTo>
                            <a:pt x="30587" y="0"/>
                            <a:pt x="0" y="30582"/>
                            <a:pt x="0" y="68319"/>
                          </a:cubicBezTo>
                          <a:lnTo>
                            <a:pt x="0" y="1113077"/>
                          </a:lnTo>
                          <a:cubicBezTo>
                            <a:pt x="0" y="1150813"/>
                            <a:pt x="30587" y="1181395"/>
                            <a:pt x="68329" y="1181395"/>
                          </a:cubicBezTo>
                          <a:lnTo>
                            <a:pt x="1702110" y="1181395"/>
                          </a:lnTo>
                          <a:cubicBezTo>
                            <a:pt x="1739852" y="1181395"/>
                            <a:pt x="1770439" y="1150813"/>
                            <a:pt x="1770439" y="1113077"/>
                          </a:cubicBezTo>
                          <a:lnTo>
                            <a:pt x="1770439" y="68319"/>
                          </a:lnTo>
                          <a:cubicBezTo>
                            <a:pt x="1770439" y="30582"/>
                            <a:pt x="1739852" y="0"/>
                            <a:pt x="170211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205" name="Google Shape;1205;p2"/>
                  <p:cNvGrpSpPr/>
                  <p:nvPr/>
                </p:nvGrpSpPr>
                <p:grpSpPr>
                  <a:xfrm>
                    <a:off x="4286340" y="3633053"/>
                    <a:ext cx="379178" cy="225161"/>
                    <a:chOff x="4286340" y="3633053"/>
                    <a:chExt cx="379178" cy="225161"/>
                  </a:xfrm>
                </p:grpSpPr>
                <p:sp>
                  <p:nvSpPr>
                    <p:cNvPr id="1206" name="Google Shape;1206;p2"/>
                    <p:cNvSpPr/>
                    <p:nvPr/>
                  </p:nvSpPr>
                  <p:spPr>
                    <a:xfrm>
                      <a:off x="4286340" y="3633053"/>
                      <a:ext cx="195018" cy="225161"/>
                    </a:xfrm>
                    <a:custGeom>
                      <a:rect b="b" l="l" r="r" t="t"/>
                      <a:pathLst>
                        <a:path extrusionOk="0" h="225161" w="195018">
                          <a:moveTo>
                            <a:pt x="195019" y="112592"/>
                          </a:moveTo>
                          <a:lnTo>
                            <a:pt x="0" y="225162"/>
                          </a:lnTo>
                          <a:lnTo>
                            <a:pt x="0" y="0"/>
                          </a:ln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07" name="Google Shape;1207;p2"/>
                    <p:cNvSpPr/>
                    <p:nvPr/>
                  </p:nvSpPr>
                  <p:spPr>
                    <a:xfrm>
                      <a:off x="4470500" y="3633053"/>
                      <a:ext cx="195018" cy="225161"/>
                    </a:xfrm>
                    <a:custGeom>
                      <a:rect b="b" l="l" r="r" t="t"/>
                      <a:pathLst>
                        <a:path extrusionOk="0" h="225161" w="195018">
                          <a:moveTo>
                            <a:pt x="195019" y="112592"/>
                          </a:moveTo>
                          <a:lnTo>
                            <a:pt x="0" y="225162"/>
                          </a:lnTo>
                          <a:lnTo>
                            <a:pt x="0" y="0"/>
                          </a:ln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208" name="Google Shape;1208;p2"/>
                  <p:cNvGrpSpPr/>
                  <p:nvPr/>
                </p:nvGrpSpPr>
                <p:grpSpPr>
                  <a:xfrm>
                    <a:off x="4760959" y="3518152"/>
                    <a:ext cx="1129009" cy="455900"/>
                    <a:chOff x="4760959" y="3518152"/>
                    <a:chExt cx="1129009" cy="455900"/>
                  </a:xfrm>
                </p:grpSpPr>
                <p:sp>
                  <p:nvSpPr>
                    <p:cNvPr id="1209" name="Google Shape;1209;p2"/>
                    <p:cNvSpPr/>
                    <p:nvPr/>
                  </p:nvSpPr>
                  <p:spPr>
                    <a:xfrm>
                      <a:off x="4790563" y="3547775"/>
                      <a:ext cx="1069801" cy="396701"/>
                    </a:xfrm>
                    <a:custGeom>
                      <a:rect b="b" l="l" r="r" t="t"/>
                      <a:pathLst>
                        <a:path extrusionOk="0" h="396701" w="1069801">
                          <a:moveTo>
                            <a:pt x="871423" y="0"/>
                          </a:moveTo>
                          <a:lnTo>
                            <a:pt x="198379" y="0"/>
                          </a:lnTo>
                          <a:cubicBezTo>
                            <a:pt x="88811" y="0"/>
                            <a:pt x="0" y="88798"/>
                            <a:pt x="0" y="198350"/>
                          </a:cubicBezTo>
                          <a:lnTo>
                            <a:pt x="0" y="198350"/>
                          </a:lnTo>
                          <a:cubicBezTo>
                            <a:pt x="0" y="307903"/>
                            <a:pt x="88811" y="396701"/>
                            <a:pt x="198379" y="396701"/>
                          </a:cubicBezTo>
                          <a:lnTo>
                            <a:pt x="871423" y="396701"/>
                          </a:lnTo>
                          <a:cubicBezTo>
                            <a:pt x="980991" y="396701"/>
                            <a:pt x="1069802" y="307903"/>
                            <a:pt x="1069802" y="198350"/>
                          </a:cubicBezTo>
                          <a:lnTo>
                            <a:pt x="1069802" y="198350"/>
                          </a:lnTo>
                          <a:cubicBezTo>
                            <a:pt x="1069802" y="88798"/>
                            <a:pt x="980991" y="0"/>
                            <a:pt x="871423"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10" name="Google Shape;1210;p2"/>
                    <p:cNvSpPr/>
                    <p:nvPr/>
                  </p:nvSpPr>
                  <p:spPr>
                    <a:xfrm>
                      <a:off x="4760959" y="3518152"/>
                      <a:ext cx="1129009" cy="455900"/>
                    </a:xfrm>
                    <a:custGeom>
                      <a:rect b="b" l="l" r="r" t="t"/>
                      <a:pathLst>
                        <a:path extrusionOk="0" h="455900" w="1129009">
                          <a:moveTo>
                            <a:pt x="901027"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34" y="455900"/>
                            <a:pt x="901027"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grpSp>
          <p:grpSp>
            <p:nvGrpSpPr>
              <p:cNvPr id="1211" name="Google Shape;1211;p2"/>
              <p:cNvGrpSpPr/>
              <p:nvPr/>
            </p:nvGrpSpPr>
            <p:grpSpPr>
              <a:xfrm>
                <a:off x="6044114" y="3518152"/>
                <a:ext cx="2075710" cy="1706164"/>
                <a:chOff x="6044114" y="3518152"/>
                <a:chExt cx="2075710" cy="1706164"/>
              </a:xfrm>
            </p:grpSpPr>
            <p:pic>
              <p:nvPicPr>
                <p:cNvPr id="1212" name="Google Shape;1212;p2"/>
                <p:cNvPicPr preferRelativeResize="0"/>
                <p:nvPr/>
              </p:nvPicPr>
              <p:blipFill rotWithShape="1">
                <a:blip r:embed="rId11">
                  <a:alphaModFix/>
                </a:blip>
                <a:srcRect b="0" l="0" r="0" t="0"/>
                <a:stretch/>
              </p:blipFill>
              <p:spPr>
                <a:xfrm>
                  <a:off x="6044114" y="3829873"/>
                  <a:ext cx="1998695" cy="1394443"/>
                </a:xfrm>
                <a:custGeom>
                  <a:rect b="b" l="l" r="r" t="t"/>
                  <a:pathLst>
                    <a:path extrusionOk="0" h="1394443" w="1998695">
                      <a:moveTo>
                        <a:pt x="785" y="710"/>
                      </a:moveTo>
                      <a:lnTo>
                        <a:pt x="1999481" y="710"/>
                      </a:lnTo>
                      <a:lnTo>
                        <a:pt x="1999481" y="1395153"/>
                      </a:lnTo>
                      <a:lnTo>
                        <a:pt x="785" y="1395153"/>
                      </a:lnTo>
                      <a:close/>
                    </a:path>
                  </a:pathLst>
                </a:custGeom>
                <a:noFill/>
                <a:ln>
                  <a:noFill/>
                </a:ln>
              </p:spPr>
            </p:pic>
            <p:grpSp>
              <p:nvGrpSpPr>
                <p:cNvPr id="1213" name="Google Shape;1213;p2"/>
                <p:cNvGrpSpPr/>
                <p:nvPr/>
              </p:nvGrpSpPr>
              <p:grpSpPr>
                <a:xfrm>
                  <a:off x="6224433" y="3518152"/>
                  <a:ext cx="1895391" cy="1508018"/>
                  <a:chOff x="6224433" y="3518152"/>
                  <a:chExt cx="1895391" cy="1508018"/>
                </a:xfrm>
              </p:grpSpPr>
              <p:grpSp>
                <p:nvGrpSpPr>
                  <p:cNvPr id="1214" name="Google Shape;1214;p2"/>
                  <p:cNvGrpSpPr/>
                  <p:nvPr/>
                </p:nvGrpSpPr>
                <p:grpSpPr>
                  <a:xfrm>
                    <a:off x="6224433" y="3719840"/>
                    <a:ext cx="1895391" cy="1306330"/>
                    <a:chOff x="6224433" y="3719840"/>
                    <a:chExt cx="1895391" cy="1306330"/>
                  </a:xfrm>
                </p:grpSpPr>
                <p:sp>
                  <p:nvSpPr>
                    <p:cNvPr id="1215" name="Google Shape;1215;p2"/>
                    <p:cNvSpPr/>
                    <p:nvPr/>
                  </p:nvSpPr>
                  <p:spPr>
                    <a:xfrm>
                      <a:off x="6224433" y="3719840"/>
                      <a:ext cx="1895391" cy="1306330"/>
                    </a:xfrm>
                    <a:custGeom>
                      <a:rect b="b" l="l" r="r" t="t"/>
                      <a:pathLst>
                        <a:path extrusionOk="0" h="1306330" w="1895391">
                          <a:moveTo>
                            <a:pt x="1818262" y="0"/>
                          </a:moveTo>
                          <a:lnTo>
                            <a:pt x="77130" y="0"/>
                          </a:lnTo>
                          <a:cubicBezTo>
                            <a:pt x="34542" y="0"/>
                            <a:pt x="0" y="34514"/>
                            <a:pt x="0" y="77119"/>
                          </a:cubicBezTo>
                          <a:lnTo>
                            <a:pt x="0" y="1229212"/>
                          </a:lnTo>
                          <a:cubicBezTo>
                            <a:pt x="0" y="1271794"/>
                            <a:pt x="34519" y="1306331"/>
                            <a:pt x="77130" y="1306331"/>
                          </a:cubicBezTo>
                          <a:lnTo>
                            <a:pt x="1818262" y="1306331"/>
                          </a:lnTo>
                          <a:cubicBezTo>
                            <a:pt x="1860850" y="1306331"/>
                            <a:pt x="1895392" y="1271817"/>
                            <a:pt x="1895392" y="1229212"/>
                          </a:cubicBezTo>
                          <a:lnTo>
                            <a:pt x="1895392" y="77119"/>
                          </a:lnTo>
                          <a:cubicBezTo>
                            <a:pt x="1895369" y="34536"/>
                            <a:pt x="1860850" y="0"/>
                            <a:pt x="1818262" y="0"/>
                          </a:cubicBez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16" name="Google Shape;1216;p2"/>
                    <p:cNvSpPr/>
                    <p:nvPr/>
                  </p:nvSpPr>
                  <p:spPr>
                    <a:xfrm>
                      <a:off x="6286910" y="3782308"/>
                      <a:ext cx="1770438" cy="1181395"/>
                    </a:xfrm>
                    <a:custGeom>
                      <a:rect b="b" l="l" r="r" t="t"/>
                      <a:pathLst>
                        <a:path extrusionOk="0" h="1181395" w="1770438">
                          <a:moveTo>
                            <a:pt x="1702110" y="0"/>
                          </a:moveTo>
                          <a:lnTo>
                            <a:pt x="68328" y="0"/>
                          </a:lnTo>
                          <a:cubicBezTo>
                            <a:pt x="30587" y="0"/>
                            <a:pt x="0" y="30582"/>
                            <a:pt x="0" y="68319"/>
                          </a:cubicBezTo>
                          <a:lnTo>
                            <a:pt x="0" y="1113077"/>
                          </a:lnTo>
                          <a:cubicBezTo>
                            <a:pt x="0" y="1150813"/>
                            <a:pt x="30587" y="1181395"/>
                            <a:pt x="68328" y="1181395"/>
                          </a:cubicBezTo>
                          <a:lnTo>
                            <a:pt x="1702110" y="1181395"/>
                          </a:lnTo>
                          <a:cubicBezTo>
                            <a:pt x="1739852" y="1181395"/>
                            <a:pt x="1770438" y="1150813"/>
                            <a:pt x="1770438" y="1113077"/>
                          </a:cubicBezTo>
                          <a:lnTo>
                            <a:pt x="1770438" y="68319"/>
                          </a:lnTo>
                          <a:cubicBezTo>
                            <a:pt x="1770438" y="30582"/>
                            <a:pt x="1739852" y="0"/>
                            <a:pt x="170211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217" name="Google Shape;1217;p2"/>
                  <p:cNvGrpSpPr/>
                  <p:nvPr/>
                </p:nvGrpSpPr>
                <p:grpSpPr>
                  <a:xfrm>
                    <a:off x="6397140" y="3633053"/>
                    <a:ext cx="379179" cy="225161"/>
                    <a:chOff x="6397140" y="3633053"/>
                    <a:chExt cx="379179" cy="225161"/>
                  </a:xfrm>
                </p:grpSpPr>
                <p:sp>
                  <p:nvSpPr>
                    <p:cNvPr id="1218" name="Google Shape;1218;p2"/>
                    <p:cNvSpPr/>
                    <p:nvPr/>
                  </p:nvSpPr>
                  <p:spPr>
                    <a:xfrm>
                      <a:off x="6397140" y="3633053"/>
                      <a:ext cx="195041" cy="225161"/>
                    </a:xfrm>
                    <a:custGeom>
                      <a:rect b="b" l="l" r="r" t="t"/>
                      <a:pathLst>
                        <a:path extrusionOk="0" h="225161" w="195041">
                          <a:moveTo>
                            <a:pt x="195042" y="112592"/>
                          </a:moveTo>
                          <a:lnTo>
                            <a:pt x="0" y="225162"/>
                          </a:lnTo>
                          <a:lnTo>
                            <a:pt x="0" y="0"/>
                          </a:ln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19" name="Google Shape;1219;p2"/>
                    <p:cNvSpPr/>
                    <p:nvPr/>
                  </p:nvSpPr>
                  <p:spPr>
                    <a:xfrm>
                      <a:off x="6581301" y="3633053"/>
                      <a:ext cx="195018" cy="225161"/>
                    </a:xfrm>
                    <a:custGeom>
                      <a:rect b="b" l="l" r="r" t="t"/>
                      <a:pathLst>
                        <a:path extrusionOk="0" h="225161" w="195018">
                          <a:moveTo>
                            <a:pt x="195019" y="112592"/>
                          </a:moveTo>
                          <a:lnTo>
                            <a:pt x="0" y="225162"/>
                          </a:lnTo>
                          <a:lnTo>
                            <a:pt x="0" y="0"/>
                          </a:ln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220" name="Google Shape;1220;p2"/>
                  <p:cNvGrpSpPr/>
                  <p:nvPr/>
                </p:nvGrpSpPr>
                <p:grpSpPr>
                  <a:xfrm>
                    <a:off x="6871783" y="3518152"/>
                    <a:ext cx="1129009" cy="455900"/>
                    <a:chOff x="6871783" y="3518152"/>
                    <a:chExt cx="1129009" cy="455900"/>
                  </a:xfrm>
                </p:grpSpPr>
                <p:sp>
                  <p:nvSpPr>
                    <p:cNvPr id="1221" name="Google Shape;1221;p2"/>
                    <p:cNvSpPr/>
                    <p:nvPr/>
                  </p:nvSpPr>
                  <p:spPr>
                    <a:xfrm>
                      <a:off x="6901387" y="3547775"/>
                      <a:ext cx="1069802" cy="396701"/>
                    </a:xfrm>
                    <a:custGeom>
                      <a:rect b="b" l="l" r="r" t="t"/>
                      <a:pathLst>
                        <a:path extrusionOk="0" h="396701" w="1069802">
                          <a:moveTo>
                            <a:pt x="871423" y="0"/>
                          </a:moveTo>
                          <a:lnTo>
                            <a:pt x="198379" y="0"/>
                          </a:lnTo>
                          <a:cubicBezTo>
                            <a:pt x="88811" y="0"/>
                            <a:pt x="0" y="88798"/>
                            <a:pt x="0" y="198350"/>
                          </a:cubicBezTo>
                          <a:lnTo>
                            <a:pt x="0" y="198350"/>
                          </a:lnTo>
                          <a:cubicBezTo>
                            <a:pt x="0" y="307903"/>
                            <a:pt x="88811" y="396701"/>
                            <a:pt x="198379" y="396701"/>
                          </a:cubicBezTo>
                          <a:lnTo>
                            <a:pt x="871423" y="396701"/>
                          </a:lnTo>
                          <a:cubicBezTo>
                            <a:pt x="980991" y="396701"/>
                            <a:pt x="1069802" y="307903"/>
                            <a:pt x="1069802" y="198350"/>
                          </a:cubicBezTo>
                          <a:lnTo>
                            <a:pt x="1069802" y="198350"/>
                          </a:lnTo>
                          <a:cubicBezTo>
                            <a:pt x="1069779" y="88798"/>
                            <a:pt x="980968" y="0"/>
                            <a:pt x="871423"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22" name="Google Shape;1222;p2"/>
                    <p:cNvSpPr/>
                    <p:nvPr/>
                  </p:nvSpPr>
                  <p:spPr>
                    <a:xfrm>
                      <a:off x="6871783" y="3518152"/>
                      <a:ext cx="1129009" cy="455900"/>
                    </a:xfrm>
                    <a:custGeom>
                      <a:rect b="b" l="l" r="r" t="t"/>
                      <a:pathLst>
                        <a:path extrusionOk="0" h="455900" w="1129009">
                          <a:moveTo>
                            <a:pt x="901027" y="455900"/>
                          </a:moveTo>
                          <a:lnTo>
                            <a:pt x="227983" y="455900"/>
                          </a:lnTo>
                          <a:cubicBezTo>
                            <a:pt x="102276" y="455900"/>
                            <a:pt x="0" y="353639"/>
                            <a:pt x="0" y="227950"/>
                          </a:cubicBezTo>
                          <a:cubicBezTo>
                            <a:pt x="0" y="102261"/>
                            <a:pt x="102276" y="0"/>
                            <a:pt x="227983" y="0"/>
                          </a:cubicBezTo>
                          <a:lnTo>
                            <a:pt x="901027" y="0"/>
                          </a:lnTo>
                          <a:cubicBezTo>
                            <a:pt x="1026734" y="0"/>
                            <a:pt x="1129009" y="102261"/>
                            <a:pt x="1129009" y="227950"/>
                          </a:cubicBezTo>
                          <a:cubicBezTo>
                            <a:pt x="1129009" y="353639"/>
                            <a:pt x="1026734" y="455900"/>
                            <a:pt x="901027" y="455900"/>
                          </a:cubicBezTo>
                          <a:close/>
                          <a:moveTo>
                            <a:pt x="227960" y="59222"/>
                          </a:moveTo>
                          <a:cubicBezTo>
                            <a:pt x="134897" y="59222"/>
                            <a:pt x="59184" y="134923"/>
                            <a:pt x="59184" y="227973"/>
                          </a:cubicBezTo>
                          <a:cubicBezTo>
                            <a:pt x="59184" y="321023"/>
                            <a:pt x="134897" y="396724"/>
                            <a:pt x="227960" y="396724"/>
                          </a:cubicBezTo>
                          <a:lnTo>
                            <a:pt x="901004" y="396724"/>
                          </a:lnTo>
                          <a:cubicBezTo>
                            <a:pt x="994067" y="396724"/>
                            <a:pt x="1069779" y="321023"/>
                            <a:pt x="1069779" y="227973"/>
                          </a:cubicBezTo>
                          <a:cubicBezTo>
                            <a:pt x="1069779" y="134923"/>
                            <a:pt x="994067" y="59222"/>
                            <a:pt x="901004" y="59222"/>
                          </a:cubicBezTo>
                          <a:lnTo>
                            <a:pt x="227960" y="59222"/>
                          </a:ln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grpSp>
        </p:grpSp>
      </p:grpSp>
      <p:pic>
        <p:nvPicPr>
          <p:cNvPr descr="Background pattern&#10;&#10;Description automatically generated" id="1223" name="Google Shape;1223;p2"/>
          <p:cNvPicPr preferRelativeResize="0"/>
          <p:nvPr/>
        </p:nvPicPr>
        <p:blipFill rotWithShape="1">
          <a:blip r:embed="rId12">
            <a:alphaModFix/>
          </a:blip>
          <a:srcRect b="84089" l="-9441" r="10580" t="-3095"/>
          <a:stretch/>
        </p:blipFill>
        <p:spPr>
          <a:xfrm rot="-5400000">
            <a:off x="9205950" y="1780761"/>
            <a:ext cx="4729844" cy="1233285"/>
          </a:xfrm>
          <a:prstGeom prst="rect">
            <a:avLst/>
          </a:prstGeom>
          <a:noFill/>
          <a:ln>
            <a:noFill/>
          </a:ln>
        </p:spPr>
      </p:pic>
      <p:sp>
        <p:nvSpPr>
          <p:cNvPr id="1224" name="Google Shape;1224;p2"/>
          <p:cNvSpPr txBox="1"/>
          <p:nvPr/>
        </p:nvSpPr>
        <p:spPr>
          <a:xfrm>
            <a:off x="8479296" y="755373"/>
            <a:ext cx="2368500" cy="1339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s-ES" sz="1600" u="none" cap="none" strike="noStrike">
                <a:solidFill>
                  <a:srgbClr val="79527B"/>
                </a:solidFill>
                <a:latin typeface="Calibri"/>
                <a:ea typeface="Calibri"/>
                <a:cs typeface="Calibri"/>
                <a:sym typeface="Calibri"/>
              </a:rPr>
              <a:t>Realización de un análisis DAFO regional de la vulnerabilidad a las crisis y una auditoría </a:t>
            </a:r>
            <a:endParaRPr b="0" i="0" sz="1600" u="none" cap="none" strike="noStrike">
              <a:solidFill>
                <a:srgbClr val="79527B"/>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600"/>
              <a:buFont typeface="Arial"/>
              <a:buNone/>
            </a:pPr>
            <a:r>
              <a:rPr b="0" i="0" lang="es-ES" sz="1600" u="none" cap="none" strike="noStrike">
                <a:solidFill>
                  <a:srgbClr val="79527B"/>
                </a:solidFill>
                <a:latin typeface="Calibri"/>
                <a:ea typeface="Calibri"/>
                <a:cs typeface="Calibri"/>
                <a:sym typeface="Calibri"/>
              </a:rPr>
              <a:t>de destinos</a:t>
            </a:r>
            <a:r>
              <a:rPr b="0" i="0" lang="es-ES" sz="1700" u="none" cap="none" strike="noStrike">
                <a:solidFill>
                  <a:srgbClr val="79527B"/>
                </a:solidFill>
                <a:latin typeface="Calibri"/>
                <a:ea typeface="Calibri"/>
                <a:cs typeface="Calibri"/>
                <a:sym typeface="Calibri"/>
              </a:rPr>
              <a:t> </a:t>
            </a:r>
            <a:endParaRPr b="0" i="0" sz="1300" u="none" cap="none" strike="noStrike">
              <a:solidFill>
                <a:srgbClr val="000000"/>
              </a:solidFill>
              <a:latin typeface="Arial"/>
              <a:ea typeface="Arial"/>
              <a:cs typeface="Arial"/>
              <a:sym typeface="Arial"/>
            </a:endParaRPr>
          </a:p>
        </p:txBody>
      </p:sp>
      <p:sp>
        <p:nvSpPr>
          <p:cNvPr id="1225" name="Google Shape;1225;p2"/>
          <p:cNvSpPr txBox="1"/>
          <p:nvPr/>
        </p:nvSpPr>
        <p:spPr>
          <a:xfrm>
            <a:off x="563284" y="755365"/>
            <a:ext cx="1891673"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s-ES" sz="3200" u="none" cap="none" strike="noStrike">
                <a:solidFill>
                  <a:srgbClr val="79527B"/>
                </a:solidFill>
                <a:latin typeface="Calibri"/>
                <a:ea typeface="Calibri"/>
                <a:cs typeface="Calibri"/>
                <a:sym typeface="Calibri"/>
              </a:rPr>
              <a:t>Fase 1</a:t>
            </a:r>
            <a:r>
              <a:rPr b="1" i="0" lang="es-ES" sz="2400" u="none" cap="none" strike="noStrike">
                <a:solidFill>
                  <a:srgbClr val="79527B"/>
                </a:solidFill>
                <a:latin typeface="Calibri"/>
                <a:ea typeface="Calibri"/>
                <a:cs typeface="Calibri"/>
                <a:sym typeface="Calibri"/>
              </a:rPr>
              <a:t> </a:t>
            </a:r>
            <a:r>
              <a:rPr b="0" i="0" lang="es-ES" sz="2000" u="none" cap="none" strike="noStrike">
                <a:solidFill>
                  <a:srgbClr val="79527B"/>
                </a:solidFill>
                <a:latin typeface="Calibri"/>
                <a:ea typeface="Calibri"/>
                <a:cs typeface="Calibri"/>
                <a:sym typeface="Calibri"/>
              </a:rPr>
              <a:t>Preparación y mitigación</a:t>
            </a:r>
            <a:endParaRPr b="0" i="0" sz="1400" u="none" cap="none" strike="noStrike">
              <a:solidFill>
                <a:srgbClr val="000000"/>
              </a:solidFill>
              <a:latin typeface="Arial"/>
              <a:ea typeface="Arial"/>
              <a:cs typeface="Arial"/>
              <a:sym typeface="Arial"/>
            </a:endParaRPr>
          </a:p>
        </p:txBody>
      </p:sp>
      <p:sp>
        <p:nvSpPr>
          <p:cNvPr id="1226" name="Google Shape;1226;p2"/>
          <p:cNvSpPr txBox="1"/>
          <p:nvPr/>
        </p:nvSpPr>
        <p:spPr>
          <a:xfrm>
            <a:off x="567299" y="2687187"/>
            <a:ext cx="1764337" cy="113877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s-ES" sz="2800" u="none" cap="none" strike="noStrike">
                <a:solidFill>
                  <a:srgbClr val="F27954"/>
                </a:solidFill>
                <a:latin typeface="Calibri"/>
                <a:ea typeface="Calibri"/>
                <a:cs typeface="Calibri"/>
                <a:sym typeface="Calibri"/>
              </a:rPr>
              <a:t>Fase 2</a:t>
            </a:r>
            <a:r>
              <a:rPr b="1" i="0" lang="es-ES" sz="2400" u="none" cap="none" strike="noStrike">
                <a:solidFill>
                  <a:srgbClr val="F27954"/>
                </a:solidFill>
                <a:latin typeface="Calibri"/>
                <a:ea typeface="Calibri"/>
                <a:cs typeface="Calibri"/>
                <a:sym typeface="Calibri"/>
              </a:rPr>
              <a:t> </a:t>
            </a:r>
            <a:r>
              <a:rPr b="0" i="0" lang="es-ES" sz="2000" u="none" cap="none" strike="noStrike">
                <a:solidFill>
                  <a:srgbClr val="F27954"/>
                </a:solidFill>
                <a:latin typeface="Calibri"/>
                <a:ea typeface="Calibri"/>
                <a:cs typeface="Calibri"/>
                <a:sym typeface="Calibri"/>
              </a:rPr>
              <a:t>Planificación,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s-ES" sz="2000" u="none" cap="none" strike="noStrike">
                <a:solidFill>
                  <a:srgbClr val="F27954"/>
                </a:solidFill>
                <a:latin typeface="Calibri"/>
                <a:ea typeface="Calibri"/>
                <a:cs typeface="Calibri"/>
                <a:sym typeface="Calibri"/>
              </a:rPr>
              <a:t>respuesta</a:t>
            </a:r>
            <a:endParaRPr b="0" i="0" sz="1400" u="none" cap="none" strike="noStrike">
              <a:solidFill>
                <a:srgbClr val="000000"/>
              </a:solidFill>
              <a:latin typeface="Arial"/>
              <a:ea typeface="Arial"/>
              <a:cs typeface="Arial"/>
              <a:sym typeface="Arial"/>
            </a:endParaRPr>
          </a:p>
        </p:txBody>
      </p:sp>
      <p:sp>
        <p:nvSpPr>
          <p:cNvPr id="1227" name="Google Shape;1227;p2"/>
          <p:cNvSpPr txBox="1"/>
          <p:nvPr/>
        </p:nvSpPr>
        <p:spPr>
          <a:xfrm>
            <a:off x="378775" y="4557425"/>
            <a:ext cx="2076300" cy="15084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s-ES" sz="3200" u="none" cap="none" strike="noStrike">
                <a:solidFill>
                  <a:srgbClr val="44BAA9"/>
                </a:solidFill>
                <a:latin typeface="Calibri"/>
                <a:ea typeface="Calibri"/>
                <a:cs typeface="Calibri"/>
                <a:sym typeface="Calibri"/>
              </a:rPr>
              <a:t>Fase 3</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s-ES" sz="2000" u="none" cap="none" strike="noStrike">
                <a:solidFill>
                  <a:srgbClr val="44BAA9"/>
                </a:solidFill>
                <a:latin typeface="Calibri"/>
                <a:ea typeface="Calibri"/>
                <a:cs typeface="Calibri"/>
                <a:sym typeface="Calibri"/>
              </a:rPr>
              <a:t>Recuperación, reconstrucción, resistencia</a:t>
            </a:r>
            <a:endParaRPr b="0" i="0" sz="1400" u="none" cap="none" strike="noStrike">
              <a:solidFill>
                <a:srgbClr val="000000"/>
              </a:solidFill>
              <a:latin typeface="Arial"/>
              <a:ea typeface="Arial"/>
              <a:cs typeface="Arial"/>
              <a:sym typeface="Arial"/>
            </a:endParaRPr>
          </a:p>
        </p:txBody>
      </p:sp>
      <p:sp>
        <p:nvSpPr>
          <p:cNvPr id="1228" name="Google Shape;1228;p2"/>
          <p:cNvSpPr txBox="1"/>
          <p:nvPr/>
        </p:nvSpPr>
        <p:spPr>
          <a:xfrm>
            <a:off x="5561600" y="839438"/>
            <a:ext cx="2414700" cy="1077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s-ES" sz="1600" u="none" cap="none" strike="noStrike">
                <a:solidFill>
                  <a:srgbClr val="79527B"/>
                </a:solidFill>
                <a:latin typeface="Calibri"/>
                <a:ea typeface="Calibri"/>
                <a:cs typeface="Calibri"/>
                <a:sym typeface="Calibri"/>
              </a:rPr>
              <a:t>Creación de una asociación público-privada regional y de un equipo de gestión de crisis</a:t>
            </a:r>
            <a:endParaRPr b="0" i="0" sz="1200" u="none" cap="none" strike="noStrike">
              <a:solidFill>
                <a:srgbClr val="000000"/>
              </a:solidFill>
              <a:latin typeface="Arial"/>
              <a:ea typeface="Arial"/>
              <a:cs typeface="Arial"/>
              <a:sym typeface="Arial"/>
            </a:endParaRPr>
          </a:p>
        </p:txBody>
      </p:sp>
      <p:sp>
        <p:nvSpPr>
          <p:cNvPr id="1229" name="Google Shape;1229;p2"/>
          <p:cNvSpPr txBox="1"/>
          <p:nvPr/>
        </p:nvSpPr>
        <p:spPr>
          <a:xfrm>
            <a:off x="2757709" y="3008200"/>
            <a:ext cx="22380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s-ES" sz="1600" u="none" cap="none" strike="noStrike">
                <a:solidFill>
                  <a:srgbClr val="F37C57"/>
                </a:solidFill>
                <a:latin typeface="Calibri"/>
                <a:ea typeface="Calibri"/>
                <a:cs typeface="Calibri"/>
                <a:sym typeface="Calibri"/>
              </a:rPr>
              <a:t>Desarrollar una estrategia regional de gestión de crisis </a:t>
            </a:r>
            <a:r>
              <a:rPr b="0" i="1" lang="es-ES" sz="1600" u="none" cap="none" strike="noStrike">
                <a:solidFill>
                  <a:srgbClr val="F37C57"/>
                </a:solidFill>
                <a:latin typeface="Calibri"/>
                <a:ea typeface="Calibri"/>
                <a:cs typeface="Calibri"/>
                <a:sym typeface="Calibri"/>
              </a:rPr>
              <a:t>(planificación de la mitigación a largo plazo)</a:t>
            </a:r>
            <a:endParaRPr b="0" i="0" sz="1600" u="none" cap="none" strike="noStrike">
              <a:solidFill>
                <a:srgbClr val="000000"/>
              </a:solidFill>
              <a:latin typeface="Arial"/>
              <a:ea typeface="Arial"/>
              <a:cs typeface="Arial"/>
              <a:sym typeface="Arial"/>
            </a:endParaRPr>
          </a:p>
        </p:txBody>
      </p:sp>
      <p:sp>
        <p:nvSpPr>
          <p:cNvPr id="1230" name="Google Shape;1230;p2"/>
          <p:cNvSpPr txBox="1"/>
          <p:nvPr/>
        </p:nvSpPr>
        <p:spPr>
          <a:xfrm>
            <a:off x="8509929" y="2985988"/>
            <a:ext cx="23073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s-ES" sz="1600" u="none" cap="none" strike="noStrike">
                <a:solidFill>
                  <a:srgbClr val="F37C57"/>
                </a:solidFill>
                <a:latin typeface="Calibri"/>
                <a:ea typeface="Calibri"/>
                <a:cs typeface="Calibri"/>
                <a:sym typeface="Calibri"/>
              </a:rPr>
              <a:t>Activación de la respuesta y comunicación con la industria para la colaboración regional</a:t>
            </a:r>
            <a:endParaRPr b="0" i="0" sz="1600" u="none" cap="none" strike="noStrike">
              <a:solidFill>
                <a:srgbClr val="000000"/>
              </a:solidFill>
              <a:latin typeface="Arial"/>
              <a:ea typeface="Arial"/>
              <a:cs typeface="Arial"/>
              <a:sym typeface="Arial"/>
            </a:endParaRPr>
          </a:p>
        </p:txBody>
      </p:sp>
      <p:sp>
        <p:nvSpPr>
          <p:cNvPr id="1231" name="Google Shape;1231;p2"/>
          <p:cNvSpPr txBox="1"/>
          <p:nvPr/>
        </p:nvSpPr>
        <p:spPr>
          <a:xfrm>
            <a:off x="8456229" y="5231762"/>
            <a:ext cx="24147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s-ES" sz="1600" u="none" cap="none" strike="noStrike">
                <a:solidFill>
                  <a:srgbClr val="3AA091"/>
                </a:solidFill>
                <a:latin typeface="Calibri"/>
                <a:ea typeface="Calibri"/>
                <a:cs typeface="Calibri"/>
                <a:sym typeface="Calibri"/>
              </a:rPr>
              <a:t>Recuperación, reconstrucción y resiliencia regionales: hacia una "nueva norma" tras la crisis</a:t>
            </a:r>
            <a:endParaRPr b="0" i="0" sz="1600" u="none" cap="none" strike="noStrike">
              <a:solidFill>
                <a:srgbClr val="000000"/>
              </a:solidFill>
              <a:latin typeface="Arial"/>
              <a:ea typeface="Arial"/>
              <a:cs typeface="Arial"/>
              <a:sym typeface="Arial"/>
            </a:endParaRPr>
          </a:p>
        </p:txBody>
      </p:sp>
      <p:sp>
        <p:nvSpPr>
          <p:cNvPr id="1232" name="Google Shape;1232;p2"/>
          <p:cNvSpPr txBox="1"/>
          <p:nvPr/>
        </p:nvSpPr>
        <p:spPr>
          <a:xfrm>
            <a:off x="2754923" y="886331"/>
            <a:ext cx="2243700" cy="1077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s-ES" sz="1600" u="none" cap="none" strike="noStrike">
                <a:solidFill>
                  <a:srgbClr val="79527B"/>
                </a:solidFill>
                <a:latin typeface="Calibri"/>
                <a:ea typeface="Calibri"/>
                <a:cs typeface="Calibri"/>
                <a:sym typeface="Calibri"/>
              </a:rPr>
              <a:t>Introducción a la gestión del turismo regional de crisis y sus complejidades</a:t>
            </a:r>
            <a:endParaRPr b="0" i="0" sz="1600" u="none" cap="none" strike="noStrike">
              <a:solidFill>
                <a:srgbClr val="000000"/>
              </a:solidFill>
              <a:latin typeface="Arial"/>
              <a:ea typeface="Arial"/>
              <a:cs typeface="Arial"/>
              <a:sym typeface="Arial"/>
            </a:endParaRPr>
          </a:p>
        </p:txBody>
      </p:sp>
      <p:sp>
        <p:nvSpPr>
          <p:cNvPr id="1233" name="Google Shape;1233;p2"/>
          <p:cNvSpPr txBox="1"/>
          <p:nvPr/>
        </p:nvSpPr>
        <p:spPr>
          <a:xfrm>
            <a:off x="5719842" y="3000513"/>
            <a:ext cx="22335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s-ES" sz="1600" u="none" cap="none" strike="noStrike">
                <a:solidFill>
                  <a:srgbClr val="F37C57"/>
                </a:solidFill>
                <a:latin typeface="Calibri"/>
                <a:ea typeface="Calibri"/>
                <a:cs typeface="Calibri"/>
                <a:sym typeface="Calibri"/>
              </a:rPr>
              <a:t>Desarrollar un Plan Regional de Respuesta a la Gestión de Crisis </a:t>
            </a:r>
            <a:r>
              <a:rPr b="0" i="1" lang="es-ES" sz="1600" u="none" cap="none" strike="noStrike">
                <a:solidFill>
                  <a:srgbClr val="F37C57"/>
                </a:solidFill>
                <a:latin typeface="Calibri"/>
                <a:ea typeface="Calibri"/>
                <a:cs typeface="Calibri"/>
                <a:sym typeface="Calibri"/>
              </a:rPr>
              <a:t>(Plan de Respuesta a </a:t>
            </a:r>
            <a:endParaRPr b="0" i="1" sz="1600" u="none" cap="none" strike="noStrike">
              <a:solidFill>
                <a:srgbClr val="F37C57"/>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600"/>
              <a:buFont typeface="Arial"/>
              <a:buNone/>
            </a:pPr>
            <a:r>
              <a:rPr b="0" i="1" lang="es-ES" sz="1600" u="none" cap="none" strike="noStrike">
                <a:solidFill>
                  <a:srgbClr val="F37C57"/>
                </a:solidFill>
                <a:latin typeface="Calibri"/>
                <a:ea typeface="Calibri"/>
                <a:cs typeface="Calibri"/>
                <a:sym typeface="Calibri"/>
              </a:rPr>
              <a:t>Corto Plazo)</a:t>
            </a:r>
            <a:endParaRPr b="0" i="0" sz="1600" u="none" cap="none" strike="noStrike">
              <a:solidFill>
                <a:srgbClr val="000000"/>
              </a:solidFill>
              <a:latin typeface="Arial"/>
              <a:ea typeface="Arial"/>
              <a:cs typeface="Arial"/>
              <a:sym typeface="Arial"/>
            </a:endParaRPr>
          </a:p>
        </p:txBody>
      </p:sp>
      <p:sp>
        <p:nvSpPr>
          <p:cNvPr id="1234" name="Google Shape;1234;p2"/>
          <p:cNvSpPr txBox="1"/>
          <p:nvPr/>
        </p:nvSpPr>
        <p:spPr>
          <a:xfrm>
            <a:off x="2732210" y="5516215"/>
            <a:ext cx="2329500" cy="831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s-ES" sz="1600" u="none" cap="none" strike="noStrike">
                <a:solidFill>
                  <a:srgbClr val="3AA091"/>
                </a:solidFill>
                <a:latin typeface="Calibri"/>
                <a:ea typeface="Calibri"/>
                <a:cs typeface="Calibri"/>
                <a:sym typeface="Calibri"/>
              </a:rPr>
              <a:t>Estrategia de comunicación y relaciones públicas</a:t>
            </a:r>
            <a:endParaRPr b="0" i="0" sz="1600" u="none" cap="none" strike="noStrike">
              <a:solidFill>
                <a:srgbClr val="000000"/>
              </a:solidFill>
              <a:latin typeface="Arial"/>
              <a:ea typeface="Arial"/>
              <a:cs typeface="Arial"/>
              <a:sym typeface="Arial"/>
            </a:endParaRPr>
          </a:p>
        </p:txBody>
      </p:sp>
      <p:sp>
        <p:nvSpPr>
          <p:cNvPr id="1235" name="Google Shape;1235;p2"/>
          <p:cNvSpPr txBox="1"/>
          <p:nvPr/>
        </p:nvSpPr>
        <p:spPr>
          <a:xfrm>
            <a:off x="3669414" y="351112"/>
            <a:ext cx="1193749" cy="252773"/>
          </a:xfrm>
          <a:prstGeom prst="rect">
            <a:avLst/>
          </a:prstGeom>
          <a:noFill/>
          <a:ln>
            <a:noFill/>
          </a:ln>
        </p:spPr>
        <p:txBody>
          <a:bodyPr anchorCtr="0" anchor="t" bIns="45700" lIns="91425" spcFirstLastPara="1" rIns="91425" wrap="square" tIns="45700">
            <a:spAutoFit/>
          </a:bodyPr>
          <a:lstStyle/>
          <a:p>
            <a:pPr indent="0" lvl="0" marL="0" marR="0" rtl="0" algn="ctr">
              <a:lnSpc>
                <a:spcPct val="56666"/>
              </a:lnSpc>
              <a:spcBef>
                <a:spcPts val="0"/>
              </a:spcBef>
              <a:spcAft>
                <a:spcPts val="0"/>
              </a:spcAft>
              <a:buClr>
                <a:srgbClr val="000000"/>
              </a:buClr>
              <a:buSzPts val="1800"/>
              <a:buFont typeface="Arial"/>
              <a:buNone/>
            </a:pPr>
            <a:r>
              <a:rPr b="1" i="0" lang="es-ES" sz="1800" u="none" cap="none" strike="noStrike">
                <a:solidFill>
                  <a:srgbClr val="79527B"/>
                </a:solidFill>
                <a:latin typeface="Calibri"/>
                <a:ea typeface="Calibri"/>
                <a:cs typeface="Calibri"/>
                <a:sym typeface="Calibri"/>
              </a:rPr>
              <a:t>Módulo 1</a:t>
            </a:r>
            <a:endParaRPr b="0" i="0" sz="1400" u="none" cap="none" strike="noStrike">
              <a:solidFill>
                <a:srgbClr val="000000"/>
              </a:solidFill>
              <a:latin typeface="Arial"/>
              <a:ea typeface="Arial"/>
              <a:cs typeface="Arial"/>
              <a:sym typeface="Arial"/>
            </a:endParaRPr>
          </a:p>
        </p:txBody>
      </p:sp>
      <p:sp>
        <p:nvSpPr>
          <p:cNvPr id="1236" name="Google Shape;1236;p2"/>
          <p:cNvSpPr txBox="1"/>
          <p:nvPr/>
        </p:nvSpPr>
        <p:spPr>
          <a:xfrm>
            <a:off x="6453344" y="377865"/>
            <a:ext cx="1193749" cy="252773"/>
          </a:xfrm>
          <a:prstGeom prst="rect">
            <a:avLst/>
          </a:prstGeom>
          <a:noFill/>
          <a:ln>
            <a:noFill/>
          </a:ln>
        </p:spPr>
        <p:txBody>
          <a:bodyPr anchorCtr="0" anchor="t" bIns="45700" lIns="91425" spcFirstLastPara="1" rIns="91425" wrap="square" tIns="45700">
            <a:spAutoFit/>
          </a:bodyPr>
          <a:lstStyle/>
          <a:p>
            <a:pPr indent="0" lvl="0" marL="0" marR="0" rtl="0" algn="ctr">
              <a:lnSpc>
                <a:spcPct val="56666"/>
              </a:lnSpc>
              <a:spcBef>
                <a:spcPts val="0"/>
              </a:spcBef>
              <a:spcAft>
                <a:spcPts val="0"/>
              </a:spcAft>
              <a:buClr>
                <a:srgbClr val="000000"/>
              </a:buClr>
              <a:buSzPts val="1800"/>
              <a:buFont typeface="Arial"/>
              <a:buNone/>
            </a:pPr>
            <a:r>
              <a:rPr b="1" i="0" lang="es-ES" sz="1800" u="none" cap="none" strike="noStrike">
                <a:solidFill>
                  <a:srgbClr val="79527B"/>
                </a:solidFill>
                <a:latin typeface="Calibri"/>
                <a:ea typeface="Calibri"/>
                <a:cs typeface="Calibri"/>
                <a:sym typeface="Calibri"/>
              </a:rPr>
              <a:t>Módulo 2</a:t>
            </a:r>
            <a:endParaRPr b="0" i="0" sz="1400" u="none" cap="none" strike="noStrike">
              <a:solidFill>
                <a:srgbClr val="000000"/>
              </a:solidFill>
              <a:latin typeface="Arial"/>
              <a:ea typeface="Arial"/>
              <a:cs typeface="Arial"/>
              <a:sym typeface="Arial"/>
            </a:endParaRPr>
          </a:p>
        </p:txBody>
      </p:sp>
      <p:sp>
        <p:nvSpPr>
          <p:cNvPr id="1237" name="Google Shape;1237;p2"/>
          <p:cNvSpPr txBox="1"/>
          <p:nvPr/>
        </p:nvSpPr>
        <p:spPr>
          <a:xfrm>
            <a:off x="9391403" y="352064"/>
            <a:ext cx="1193749" cy="252773"/>
          </a:xfrm>
          <a:prstGeom prst="rect">
            <a:avLst/>
          </a:prstGeom>
          <a:noFill/>
          <a:ln>
            <a:noFill/>
          </a:ln>
        </p:spPr>
        <p:txBody>
          <a:bodyPr anchorCtr="0" anchor="t" bIns="45700" lIns="91425" spcFirstLastPara="1" rIns="91425" wrap="square" tIns="45700">
            <a:spAutoFit/>
          </a:bodyPr>
          <a:lstStyle/>
          <a:p>
            <a:pPr indent="0" lvl="0" marL="0" marR="0" rtl="0" algn="ctr">
              <a:lnSpc>
                <a:spcPct val="56666"/>
              </a:lnSpc>
              <a:spcBef>
                <a:spcPts val="0"/>
              </a:spcBef>
              <a:spcAft>
                <a:spcPts val="0"/>
              </a:spcAft>
              <a:buClr>
                <a:srgbClr val="000000"/>
              </a:buClr>
              <a:buSzPts val="1800"/>
              <a:buFont typeface="Arial"/>
              <a:buNone/>
            </a:pPr>
            <a:r>
              <a:rPr b="1" i="0" lang="es-ES" sz="1800" u="none" cap="none" strike="noStrike">
                <a:solidFill>
                  <a:srgbClr val="79527B"/>
                </a:solidFill>
                <a:latin typeface="Calibri"/>
                <a:ea typeface="Calibri"/>
                <a:cs typeface="Calibri"/>
                <a:sym typeface="Calibri"/>
              </a:rPr>
              <a:t>Módulo 3</a:t>
            </a:r>
            <a:endParaRPr b="0" i="0" sz="1400" u="none" cap="none" strike="noStrike">
              <a:solidFill>
                <a:srgbClr val="000000"/>
              </a:solidFill>
              <a:latin typeface="Arial"/>
              <a:ea typeface="Arial"/>
              <a:cs typeface="Arial"/>
              <a:sym typeface="Arial"/>
            </a:endParaRPr>
          </a:p>
        </p:txBody>
      </p:sp>
      <p:sp>
        <p:nvSpPr>
          <p:cNvPr id="1238" name="Google Shape;1238;p2"/>
          <p:cNvSpPr txBox="1"/>
          <p:nvPr/>
        </p:nvSpPr>
        <p:spPr>
          <a:xfrm>
            <a:off x="3652173" y="2625371"/>
            <a:ext cx="1193749" cy="252773"/>
          </a:xfrm>
          <a:prstGeom prst="rect">
            <a:avLst/>
          </a:prstGeom>
          <a:noFill/>
          <a:ln>
            <a:noFill/>
          </a:ln>
        </p:spPr>
        <p:txBody>
          <a:bodyPr anchorCtr="0" anchor="t" bIns="45700" lIns="91425" spcFirstLastPara="1" rIns="91425" wrap="square" tIns="45700">
            <a:spAutoFit/>
          </a:bodyPr>
          <a:lstStyle/>
          <a:p>
            <a:pPr indent="0" lvl="0" marL="0" marR="0" rtl="0" algn="ctr">
              <a:lnSpc>
                <a:spcPct val="56666"/>
              </a:lnSpc>
              <a:spcBef>
                <a:spcPts val="0"/>
              </a:spcBef>
              <a:spcAft>
                <a:spcPts val="0"/>
              </a:spcAft>
              <a:buClr>
                <a:srgbClr val="000000"/>
              </a:buClr>
              <a:buSzPts val="1800"/>
              <a:buFont typeface="Arial"/>
              <a:buNone/>
            </a:pPr>
            <a:r>
              <a:rPr b="1" i="0" lang="es-ES" sz="1800" u="none" cap="none" strike="noStrike">
                <a:solidFill>
                  <a:srgbClr val="F27954"/>
                </a:solidFill>
                <a:latin typeface="Calibri"/>
                <a:ea typeface="Calibri"/>
                <a:cs typeface="Calibri"/>
                <a:sym typeface="Calibri"/>
              </a:rPr>
              <a:t>Módulo 4</a:t>
            </a:r>
            <a:endParaRPr b="0" i="0" sz="1400" u="none" cap="none" strike="noStrike">
              <a:solidFill>
                <a:srgbClr val="000000"/>
              </a:solidFill>
              <a:latin typeface="Arial"/>
              <a:ea typeface="Arial"/>
              <a:cs typeface="Arial"/>
              <a:sym typeface="Arial"/>
            </a:endParaRPr>
          </a:p>
        </p:txBody>
      </p:sp>
      <p:sp>
        <p:nvSpPr>
          <p:cNvPr id="1239" name="Google Shape;1239;p2"/>
          <p:cNvSpPr txBox="1"/>
          <p:nvPr/>
        </p:nvSpPr>
        <p:spPr>
          <a:xfrm>
            <a:off x="6491070" y="2609242"/>
            <a:ext cx="1193749" cy="252773"/>
          </a:xfrm>
          <a:prstGeom prst="rect">
            <a:avLst/>
          </a:prstGeom>
          <a:noFill/>
          <a:ln>
            <a:noFill/>
          </a:ln>
        </p:spPr>
        <p:txBody>
          <a:bodyPr anchorCtr="0" anchor="t" bIns="45700" lIns="91425" spcFirstLastPara="1" rIns="91425" wrap="square" tIns="45700">
            <a:spAutoFit/>
          </a:bodyPr>
          <a:lstStyle/>
          <a:p>
            <a:pPr indent="0" lvl="0" marL="0" marR="0" rtl="0" algn="ctr">
              <a:lnSpc>
                <a:spcPct val="56666"/>
              </a:lnSpc>
              <a:spcBef>
                <a:spcPts val="0"/>
              </a:spcBef>
              <a:spcAft>
                <a:spcPts val="0"/>
              </a:spcAft>
              <a:buClr>
                <a:srgbClr val="000000"/>
              </a:buClr>
              <a:buSzPts val="1800"/>
              <a:buFont typeface="Arial"/>
              <a:buNone/>
            </a:pPr>
            <a:r>
              <a:rPr b="1" i="0" lang="es-ES" sz="1800" u="none" cap="none" strike="noStrike">
                <a:solidFill>
                  <a:srgbClr val="F27954"/>
                </a:solidFill>
                <a:latin typeface="Calibri"/>
                <a:ea typeface="Calibri"/>
                <a:cs typeface="Calibri"/>
                <a:sym typeface="Calibri"/>
              </a:rPr>
              <a:t>Módulo 5</a:t>
            </a:r>
            <a:endParaRPr b="0" i="0" sz="1400" u="none" cap="none" strike="noStrike">
              <a:solidFill>
                <a:srgbClr val="000000"/>
              </a:solidFill>
              <a:latin typeface="Arial"/>
              <a:ea typeface="Arial"/>
              <a:cs typeface="Arial"/>
              <a:sym typeface="Arial"/>
            </a:endParaRPr>
          </a:p>
        </p:txBody>
      </p:sp>
      <p:sp>
        <p:nvSpPr>
          <p:cNvPr id="1240" name="Google Shape;1240;p2"/>
          <p:cNvSpPr txBox="1"/>
          <p:nvPr/>
        </p:nvSpPr>
        <p:spPr>
          <a:xfrm>
            <a:off x="9318312" y="2615458"/>
            <a:ext cx="1193749" cy="252773"/>
          </a:xfrm>
          <a:prstGeom prst="rect">
            <a:avLst/>
          </a:prstGeom>
          <a:noFill/>
          <a:ln>
            <a:noFill/>
          </a:ln>
        </p:spPr>
        <p:txBody>
          <a:bodyPr anchorCtr="0" anchor="t" bIns="45700" lIns="91425" spcFirstLastPara="1" rIns="91425" wrap="square" tIns="45700">
            <a:spAutoFit/>
          </a:bodyPr>
          <a:lstStyle/>
          <a:p>
            <a:pPr indent="0" lvl="0" marL="0" marR="0" rtl="0" algn="ctr">
              <a:lnSpc>
                <a:spcPct val="56666"/>
              </a:lnSpc>
              <a:spcBef>
                <a:spcPts val="0"/>
              </a:spcBef>
              <a:spcAft>
                <a:spcPts val="0"/>
              </a:spcAft>
              <a:buClr>
                <a:srgbClr val="000000"/>
              </a:buClr>
              <a:buSzPts val="1800"/>
              <a:buFont typeface="Arial"/>
              <a:buNone/>
            </a:pPr>
            <a:r>
              <a:rPr b="1" i="0" lang="es-ES" sz="1800" u="none" cap="none" strike="noStrike">
                <a:solidFill>
                  <a:srgbClr val="F27954"/>
                </a:solidFill>
                <a:latin typeface="Calibri"/>
                <a:ea typeface="Calibri"/>
                <a:cs typeface="Calibri"/>
                <a:sym typeface="Calibri"/>
              </a:rPr>
              <a:t>Módulo 6</a:t>
            </a:r>
            <a:endParaRPr b="0" i="0" sz="1400" u="none" cap="none" strike="noStrike">
              <a:solidFill>
                <a:srgbClr val="000000"/>
              </a:solidFill>
              <a:latin typeface="Arial"/>
              <a:ea typeface="Arial"/>
              <a:cs typeface="Arial"/>
              <a:sym typeface="Arial"/>
            </a:endParaRPr>
          </a:p>
        </p:txBody>
      </p:sp>
      <p:sp>
        <p:nvSpPr>
          <p:cNvPr id="1241" name="Google Shape;1241;p2"/>
          <p:cNvSpPr txBox="1"/>
          <p:nvPr/>
        </p:nvSpPr>
        <p:spPr>
          <a:xfrm>
            <a:off x="3570360" y="4830332"/>
            <a:ext cx="1193749" cy="252773"/>
          </a:xfrm>
          <a:prstGeom prst="rect">
            <a:avLst/>
          </a:prstGeom>
          <a:noFill/>
          <a:ln>
            <a:noFill/>
          </a:ln>
        </p:spPr>
        <p:txBody>
          <a:bodyPr anchorCtr="0" anchor="t" bIns="45700" lIns="91425" spcFirstLastPara="1" rIns="91425" wrap="square" tIns="45700">
            <a:spAutoFit/>
          </a:bodyPr>
          <a:lstStyle/>
          <a:p>
            <a:pPr indent="0" lvl="0" marL="0" marR="0" rtl="0" algn="ctr">
              <a:lnSpc>
                <a:spcPct val="56666"/>
              </a:lnSpc>
              <a:spcBef>
                <a:spcPts val="0"/>
              </a:spcBef>
              <a:spcAft>
                <a:spcPts val="0"/>
              </a:spcAft>
              <a:buClr>
                <a:srgbClr val="000000"/>
              </a:buClr>
              <a:buSzPts val="1800"/>
              <a:buFont typeface="Arial"/>
              <a:buNone/>
            </a:pPr>
            <a:r>
              <a:rPr b="1" i="0" lang="es-ES" sz="1800" u="none" cap="none" strike="noStrike">
                <a:solidFill>
                  <a:srgbClr val="44BAA9"/>
                </a:solidFill>
                <a:latin typeface="Calibri"/>
                <a:ea typeface="Calibri"/>
                <a:cs typeface="Calibri"/>
                <a:sym typeface="Calibri"/>
              </a:rPr>
              <a:t>Módulo 7</a:t>
            </a:r>
            <a:endParaRPr b="0" i="0" sz="1400" u="none" cap="none" strike="noStrike">
              <a:solidFill>
                <a:srgbClr val="000000"/>
              </a:solidFill>
              <a:latin typeface="Arial"/>
              <a:ea typeface="Arial"/>
              <a:cs typeface="Arial"/>
              <a:sym typeface="Arial"/>
            </a:endParaRPr>
          </a:p>
        </p:txBody>
      </p:sp>
      <p:sp>
        <p:nvSpPr>
          <p:cNvPr id="1242" name="Google Shape;1242;p2"/>
          <p:cNvSpPr txBox="1"/>
          <p:nvPr/>
        </p:nvSpPr>
        <p:spPr>
          <a:xfrm>
            <a:off x="5568959" y="5366361"/>
            <a:ext cx="2400000" cy="831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s-ES" sz="1600" u="none" cap="none" strike="noStrike">
                <a:solidFill>
                  <a:srgbClr val="3AA091"/>
                </a:solidFill>
                <a:latin typeface="Calibri"/>
                <a:ea typeface="Calibri"/>
                <a:cs typeface="Calibri"/>
                <a:sym typeface="Calibri"/>
              </a:rPr>
              <a:t>Marketing estratégico regional de respuesta a crisis y recuperación</a:t>
            </a:r>
            <a:endParaRPr b="0" i="0" sz="1600" u="none" cap="none" strike="noStrike">
              <a:solidFill>
                <a:srgbClr val="000000"/>
              </a:solidFill>
              <a:latin typeface="Arial"/>
              <a:ea typeface="Arial"/>
              <a:cs typeface="Arial"/>
              <a:sym typeface="Arial"/>
            </a:endParaRPr>
          </a:p>
        </p:txBody>
      </p:sp>
      <p:sp>
        <p:nvSpPr>
          <p:cNvPr id="1243" name="Google Shape;1243;p2"/>
          <p:cNvSpPr txBox="1"/>
          <p:nvPr/>
        </p:nvSpPr>
        <p:spPr>
          <a:xfrm>
            <a:off x="6453344" y="4857275"/>
            <a:ext cx="1193749" cy="252773"/>
          </a:xfrm>
          <a:prstGeom prst="rect">
            <a:avLst/>
          </a:prstGeom>
          <a:noFill/>
          <a:ln>
            <a:noFill/>
          </a:ln>
        </p:spPr>
        <p:txBody>
          <a:bodyPr anchorCtr="0" anchor="t" bIns="45700" lIns="91425" spcFirstLastPara="1" rIns="91425" wrap="square" tIns="45700">
            <a:spAutoFit/>
          </a:bodyPr>
          <a:lstStyle/>
          <a:p>
            <a:pPr indent="0" lvl="0" marL="0" marR="0" rtl="0" algn="ctr">
              <a:lnSpc>
                <a:spcPct val="56666"/>
              </a:lnSpc>
              <a:spcBef>
                <a:spcPts val="0"/>
              </a:spcBef>
              <a:spcAft>
                <a:spcPts val="0"/>
              </a:spcAft>
              <a:buClr>
                <a:srgbClr val="000000"/>
              </a:buClr>
              <a:buSzPts val="1800"/>
              <a:buFont typeface="Arial"/>
              <a:buNone/>
            </a:pPr>
            <a:r>
              <a:rPr b="1" i="0" lang="es-ES" sz="1800" u="none" cap="none" strike="noStrike">
                <a:solidFill>
                  <a:srgbClr val="44BAA9"/>
                </a:solidFill>
                <a:latin typeface="Calibri"/>
                <a:ea typeface="Calibri"/>
                <a:cs typeface="Calibri"/>
                <a:sym typeface="Calibri"/>
              </a:rPr>
              <a:t>Módulo 8</a:t>
            </a:r>
            <a:endParaRPr b="0" i="0" sz="1400" u="none" cap="none" strike="noStrike">
              <a:solidFill>
                <a:srgbClr val="000000"/>
              </a:solidFill>
              <a:latin typeface="Arial"/>
              <a:ea typeface="Arial"/>
              <a:cs typeface="Arial"/>
              <a:sym typeface="Arial"/>
            </a:endParaRPr>
          </a:p>
        </p:txBody>
      </p:sp>
      <p:sp>
        <p:nvSpPr>
          <p:cNvPr id="1244" name="Google Shape;1244;p2"/>
          <p:cNvSpPr txBox="1"/>
          <p:nvPr/>
        </p:nvSpPr>
        <p:spPr>
          <a:xfrm>
            <a:off x="9360735" y="4839123"/>
            <a:ext cx="1193749" cy="252773"/>
          </a:xfrm>
          <a:prstGeom prst="rect">
            <a:avLst/>
          </a:prstGeom>
          <a:noFill/>
          <a:ln>
            <a:noFill/>
          </a:ln>
        </p:spPr>
        <p:txBody>
          <a:bodyPr anchorCtr="0" anchor="t" bIns="45700" lIns="91425" spcFirstLastPara="1" rIns="91425" wrap="square" tIns="45700">
            <a:spAutoFit/>
          </a:bodyPr>
          <a:lstStyle/>
          <a:p>
            <a:pPr indent="0" lvl="0" marL="0" marR="0" rtl="0" algn="ctr">
              <a:lnSpc>
                <a:spcPct val="56666"/>
              </a:lnSpc>
              <a:spcBef>
                <a:spcPts val="0"/>
              </a:spcBef>
              <a:spcAft>
                <a:spcPts val="0"/>
              </a:spcAft>
              <a:buClr>
                <a:srgbClr val="000000"/>
              </a:buClr>
              <a:buSzPts val="1800"/>
              <a:buFont typeface="Arial"/>
              <a:buNone/>
            </a:pPr>
            <a:r>
              <a:rPr b="1" i="0" lang="es-ES" sz="1800" u="none" cap="none" strike="noStrike">
                <a:solidFill>
                  <a:srgbClr val="44BAA9"/>
                </a:solidFill>
                <a:latin typeface="Calibri"/>
                <a:ea typeface="Calibri"/>
                <a:cs typeface="Calibri"/>
                <a:sym typeface="Calibri"/>
              </a:rPr>
              <a:t>Módulo 9</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0" name="Shape 1520"/>
        <p:cNvGrpSpPr/>
        <p:nvPr/>
      </p:nvGrpSpPr>
      <p:grpSpPr>
        <a:xfrm>
          <a:off x="0" y="0"/>
          <a:ext cx="0" cy="0"/>
          <a:chOff x="0" y="0"/>
          <a:chExt cx="0" cy="0"/>
        </a:xfrm>
      </p:grpSpPr>
      <p:pic>
        <p:nvPicPr>
          <p:cNvPr descr="A picture containing sky, outdoor&#10;&#10;Description automatically generated" id="1521" name="Google Shape;1521;p20"/>
          <p:cNvPicPr preferRelativeResize="0"/>
          <p:nvPr>
            <p:ph idx="2" type="pic"/>
          </p:nvPr>
        </p:nvPicPr>
        <p:blipFill rotWithShape="1">
          <a:blip r:embed="rId3">
            <a:alphaModFix/>
          </a:blip>
          <a:srcRect b="13764" l="0" r="0" t="13764"/>
          <a:stretch/>
        </p:blipFill>
        <p:spPr>
          <a:xfrm>
            <a:off x="241300" y="228600"/>
            <a:ext cx="11696700" cy="5763986"/>
          </a:xfrm>
          <a:prstGeom prst="rect">
            <a:avLst/>
          </a:prstGeom>
          <a:noFill/>
          <a:ln>
            <a:noFill/>
          </a:ln>
        </p:spPr>
      </p:pic>
      <p:sp>
        <p:nvSpPr>
          <p:cNvPr id="1522" name="Google Shape;1522;p20"/>
          <p:cNvSpPr txBox="1"/>
          <p:nvPr>
            <p:ph idx="1" type="body"/>
          </p:nvPr>
        </p:nvSpPr>
        <p:spPr>
          <a:xfrm>
            <a:off x="6420495" y="1328733"/>
            <a:ext cx="5113283" cy="1862702"/>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3200"/>
              <a:buNone/>
            </a:pPr>
            <a:r>
              <a:rPr lang="es-ES" sz="3200"/>
              <a:t>2.  ¿Qué ocurre si una región no tiene un plan de gestión de crisis?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6" name="Shape 1526"/>
        <p:cNvGrpSpPr/>
        <p:nvPr/>
      </p:nvGrpSpPr>
      <p:grpSpPr>
        <a:xfrm>
          <a:off x="0" y="0"/>
          <a:ext cx="0" cy="0"/>
          <a:chOff x="0" y="0"/>
          <a:chExt cx="0" cy="0"/>
        </a:xfrm>
      </p:grpSpPr>
      <p:sp>
        <p:nvSpPr>
          <p:cNvPr id="1527" name="Google Shape;1527;p21"/>
          <p:cNvSpPr txBox="1"/>
          <p:nvPr>
            <p:ph idx="1" type="body"/>
          </p:nvPr>
        </p:nvSpPr>
        <p:spPr>
          <a:xfrm>
            <a:off x="138691" y="165799"/>
            <a:ext cx="5764301" cy="582221"/>
          </a:xfrm>
          <a:prstGeom prst="rect">
            <a:avLst/>
          </a:prstGeom>
          <a:noFill/>
          <a:ln>
            <a:noFill/>
          </a:ln>
        </p:spPr>
        <p:txBody>
          <a:bodyPr anchorCtr="0" anchor="ctr" bIns="45700" lIns="91425" spcFirstLastPara="1" rIns="91425" wrap="square" tIns="45700">
            <a:normAutofit fontScale="92500"/>
          </a:bodyPr>
          <a:lstStyle/>
          <a:p>
            <a:pPr indent="0" lvl="0" marL="0" rtl="0" algn="ctr">
              <a:lnSpc>
                <a:spcPct val="90000"/>
              </a:lnSpc>
              <a:spcBef>
                <a:spcPts val="0"/>
              </a:spcBef>
              <a:spcAft>
                <a:spcPts val="0"/>
              </a:spcAft>
              <a:buClr>
                <a:srgbClr val="F27954"/>
              </a:buClr>
              <a:buSzPct val="100000"/>
              <a:buNone/>
            </a:pPr>
            <a:r>
              <a:rPr lang="es-ES">
                <a:solidFill>
                  <a:srgbClr val="F27954"/>
                </a:solidFill>
              </a:rPr>
              <a:t>Qué ocurre sin un CMP</a:t>
            </a:r>
            <a:endParaRPr/>
          </a:p>
        </p:txBody>
      </p:sp>
      <p:sp>
        <p:nvSpPr>
          <p:cNvPr id="1528" name="Google Shape;1528;p21"/>
          <p:cNvSpPr txBox="1"/>
          <p:nvPr>
            <p:ph idx="3" type="body"/>
          </p:nvPr>
        </p:nvSpPr>
        <p:spPr>
          <a:xfrm>
            <a:off x="499355" y="925276"/>
            <a:ext cx="5764301" cy="5766925"/>
          </a:xfrm>
          <a:prstGeom prst="rect">
            <a:avLst/>
          </a:prstGeom>
          <a:solidFill>
            <a:schemeClr val="lt1"/>
          </a:solidFill>
          <a:ln>
            <a:noFill/>
          </a:ln>
        </p:spPr>
        <p:txBody>
          <a:bodyPr anchorCtr="0" anchor="t" bIns="45700" lIns="91425" spcFirstLastPara="1" rIns="91425" wrap="square" tIns="45700">
            <a:noAutofit/>
          </a:bodyPr>
          <a:lstStyle/>
          <a:p>
            <a:pPr indent="0" lvl="0" marL="228600" rtl="0" algn="l">
              <a:lnSpc>
                <a:spcPct val="100000"/>
              </a:lnSpc>
              <a:spcBef>
                <a:spcPts val="0"/>
              </a:spcBef>
              <a:spcAft>
                <a:spcPts val="0"/>
              </a:spcAft>
              <a:buClr>
                <a:srgbClr val="F27954"/>
              </a:buClr>
              <a:buSzPts val="2000"/>
              <a:buNone/>
            </a:pPr>
            <a:r>
              <a:rPr b="1" i="0" lang="es-ES" sz="1800">
                <a:solidFill>
                  <a:srgbClr val="F27954"/>
                </a:solidFill>
              </a:rPr>
              <a:t>Se toman malas decisiones. </a:t>
            </a:r>
            <a:r>
              <a:rPr b="0" i="0" lang="es-ES" sz="1800">
                <a:solidFill>
                  <a:srgbClr val="4D4D4D"/>
                </a:solidFill>
              </a:rPr>
              <a:t>Disponer de un plan de gestión de crisis es fundamental porque, sin él, las personas sometidas a estrés pueden tomar decisiones equivocadas y prolongar o agravar involuntariamente una crisis. Tomar medidas rápidas y constructivas puede ser la clave de la supervivencia de una región </a:t>
            </a:r>
            <a:r>
              <a:rPr lang="es-ES" sz="1800">
                <a:solidFill>
                  <a:srgbClr val="4D4D4D"/>
                </a:solidFill>
              </a:rPr>
              <a:t>la </a:t>
            </a:r>
            <a:r>
              <a:rPr b="0" i="0" lang="es-ES" sz="1800">
                <a:solidFill>
                  <a:srgbClr val="4D4D4D"/>
                </a:solidFill>
              </a:rPr>
              <a:t>supervivencia </a:t>
            </a:r>
            <a:r>
              <a:rPr lang="es-ES" sz="1800">
                <a:solidFill>
                  <a:srgbClr val="4D4D4D"/>
                </a:solidFill>
              </a:rPr>
              <a:t>de una región </a:t>
            </a:r>
            <a:r>
              <a:rPr b="0" i="0" lang="es-ES" sz="1800">
                <a:solidFill>
                  <a:srgbClr val="4D4D4D"/>
                </a:solidFill>
              </a:rPr>
              <a:t>.</a:t>
            </a:r>
            <a:endParaRPr sz="2200"/>
          </a:p>
          <a:p>
            <a:pPr indent="0" lvl="0" marL="228600" rtl="0" algn="l">
              <a:lnSpc>
                <a:spcPct val="100000"/>
              </a:lnSpc>
              <a:spcBef>
                <a:spcPts val="0"/>
              </a:spcBef>
              <a:spcAft>
                <a:spcPts val="0"/>
              </a:spcAft>
              <a:buClr>
                <a:schemeClr val="lt1"/>
              </a:buClr>
              <a:buSzPts val="2000"/>
              <a:buNone/>
            </a:pPr>
            <a:r>
              <a:t/>
            </a:r>
            <a:endParaRPr b="0" i="0" sz="1800">
              <a:solidFill>
                <a:srgbClr val="4D4D4D"/>
              </a:solidFill>
            </a:endParaRPr>
          </a:p>
          <a:p>
            <a:pPr indent="0" lvl="0" marL="228600" rtl="0" algn="l">
              <a:lnSpc>
                <a:spcPct val="100000"/>
              </a:lnSpc>
              <a:spcBef>
                <a:spcPts val="0"/>
              </a:spcBef>
              <a:spcAft>
                <a:spcPts val="0"/>
              </a:spcAft>
              <a:buClr>
                <a:srgbClr val="F27954"/>
              </a:buClr>
              <a:buSzPts val="2000"/>
              <a:buNone/>
            </a:pPr>
            <a:r>
              <a:rPr b="1" lang="es-ES" sz="1800">
                <a:solidFill>
                  <a:srgbClr val="F27954"/>
                </a:solidFill>
              </a:rPr>
              <a:t>Las partes interesadas no pueden ayudar en la gestión de crisis</a:t>
            </a:r>
            <a:r>
              <a:rPr lang="es-ES" sz="1800">
                <a:solidFill>
                  <a:srgbClr val="4D4D4D"/>
                </a:solidFill>
              </a:rPr>
              <a:t>. En caso de crisis</a:t>
            </a:r>
            <a:r>
              <a:rPr b="0" i="0" lang="es-ES" sz="1800">
                <a:solidFill>
                  <a:srgbClr val="4D4D4D"/>
                </a:solidFill>
              </a:rPr>
              <a:t>, el Plan de Gestión de Crisis mantiene </a:t>
            </a:r>
            <a:r>
              <a:rPr lang="es-ES" sz="1800">
                <a:solidFill>
                  <a:srgbClr val="4D4D4D"/>
                </a:solidFill>
              </a:rPr>
              <a:t>a las partes interesadas de la región informadas, preparadas y </a:t>
            </a:r>
            <a:r>
              <a:rPr b="0" i="0" lang="es-ES" sz="1800">
                <a:solidFill>
                  <a:srgbClr val="4D4D4D"/>
                </a:solidFill>
              </a:rPr>
              <a:t>centradas. </a:t>
            </a:r>
            <a:r>
              <a:rPr lang="es-ES" sz="1800">
                <a:solidFill>
                  <a:srgbClr val="4D4D4D"/>
                </a:solidFill>
              </a:rPr>
              <a:t>Les permite comprender</a:t>
            </a:r>
            <a:r>
              <a:rPr b="0" i="0" lang="es-ES" sz="1800">
                <a:solidFill>
                  <a:srgbClr val="4D4D4D"/>
                </a:solidFill>
              </a:rPr>
              <a:t> y </a:t>
            </a:r>
            <a:r>
              <a:rPr lang="es-ES" sz="1800">
                <a:solidFill>
                  <a:srgbClr val="4D4D4D"/>
                </a:solidFill>
              </a:rPr>
              <a:t>aplicar </a:t>
            </a:r>
            <a:r>
              <a:rPr b="0" i="0" lang="es-ES" sz="1800">
                <a:solidFill>
                  <a:srgbClr val="4D4D4D"/>
                </a:solidFill>
              </a:rPr>
              <a:t>las medidas de respuesta </a:t>
            </a:r>
            <a:r>
              <a:rPr lang="es-ES" sz="1800">
                <a:solidFill>
                  <a:srgbClr val="4D4D4D"/>
                </a:solidFill>
              </a:rPr>
              <a:t>de una </a:t>
            </a:r>
            <a:r>
              <a:rPr b="0" i="0" lang="es-ES" sz="1800">
                <a:solidFill>
                  <a:srgbClr val="4D4D4D"/>
                </a:solidFill>
              </a:rPr>
              <a:t>región, identificar posibles vulnerabilidades y entender las principales prioridades y prestarles ayuda. Además, los ejercicios de formación y los escenarios ayudan a </a:t>
            </a:r>
            <a:r>
              <a:rPr lang="es-ES" sz="1800">
                <a:solidFill>
                  <a:srgbClr val="4D4D4D"/>
                </a:solidFill>
              </a:rPr>
              <a:t>las partes interesadas a </a:t>
            </a:r>
            <a:r>
              <a:rPr b="0" i="0" lang="es-ES" sz="1800">
                <a:solidFill>
                  <a:srgbClr val="4D4D4D"/>
                </a:solidFill>
              </a:rPr>
              <a:t>identificar las amenazas, minimizar su probabilidad y mejorar la respuesta regional. Esta autonomía les ayuda a combatir sus miedos e incertidumbres, que pueden agravar </a:t>
            </a:r>
            <a:endParaRPr b="0" i="0" sz="1800">
              <a:solidFill>
                <a:srgbClr val="4D4D4D"/>
              </a:solidFill>
            </a:endParaRPr>
          </a:p>
          <a:p>
            <a:pPr indent="0" lvl="0" marL="228600" rtl="0" algn="l">
              <a:lnSpc>
                <a:spcPct val="100000"/>
              </a:lnSpc>
              <a:spcBef>
                <a:spcPts val="0"/>
              </a:spcBef>
              <a:spcAft>
                <a:spcPts val="0"/>
              </a:spcAft>
              <a:buClr>
                <a:srgbClr val="F27954"/>
              </a:buClr>
              <a:buSzPts val="2000"/>
              <a:buNone/>
            </a:pPr>
            <a:r>
              <a:rPr b="0" i="0" lang="es-ES" sz="1800">
                <a:solidFill>
                  <a:srgbClr val="4D4D4D"/>
                </a:solidFill>
              </a:rPr>
              <a:t>los daños. </a:t>
            </a:r>
            <a:endParaRPr sz="2200"/>
          </a:p>
          <a:p>
            <a:pPr indent="0" lvl="0" marL="228600" rtl="0" algn="l">
              <a:lnSpc>
                <a:spcPct val="100000"/>
              </a:lnSpc>
              <a:spcBef>
                <a:spcPts val="0"/>
              </a:spcBef>
              <a:spcAft>
                <a:spcPts val="0"/>
              </a:spcAft>
              <a:buClr>
                <a:schemeClr val="lt1"/>
              </a:buClr>
              <a:buSzPts val="2000"/>
              <a:buNone/>
            </a:pPr>
            <a:r>
              <a:t/>
            </a:r>
            <a:endParaRPr b="0" i="0" sz="2000">
              <a:solidFill>
                <a:srgbClr val="4D4D4D"/>
              </a:solidFill>
            </a:endParaRPr>
          </a:p>
        </p:txBody>
      </p:sp>
      <p:pic>
        <p:nvPicPr>
          <p:cNvPr descr="A picture containing text, indoor, wall, green&#10;&#10;Description automatically generated" id="1529" name="Google Shape;1529;p21"/>
          <p:cNvPicPr preferRelativeResize="0"/>
          <p:nvPr>
            <p:ph idx="2" type="pic"/>
          </p:nvPr>
        </p:nvPicPr>
        <p:blipFill rotWithShape="1">
          <a:blip r:embed="rId3">
            <a:alphaModFix/>
          </a:blip>
          <a:srcRect b="0" l="23773" r="23773" t="0"/>
          <a:stretch/>
        </p:blipFill>
        <p:spPr>
          <a:xfrm>
            <a:off x="6373200" y="1"/>
            <a:ext cx="4979716" cy="6329082"/>
          </a:xfrm>
          <a:prstGeom prst="rect">
            <a:avLst/>
          </a:prstGeom>
          <a:noFill/>
          <a:ln>
            <a:noFill/>
          </a:ln>
        </p:spPr>
      </p:pic>
      <p:pic>
        <p:nvPicPr>
          <p:cNvPr descr="Chevron arrows with solid fill" id="1530" name="Google Shape;1530;p21"/>
          <p:cNvPicPr preferRelativeResize="0"/>
          <p:nvPr/>
        </p:nvPicPr>
        <p:blipFill rotWithShape="1">
          <a:blip r:embed="rId4">
            <a:alphaModFix/>
          </a:blip>
          <a:srcRect b="0" l="0" r="0" t="0"/>
          <a:stretch/>
        </p:blipFill>
        <p:spPr>
          <a:xfrm>
            <a:off x="0" y="967095"/>
            <a:ext cx="706201" cy="706201"/>
          </a:xfrm>
          <a:prstGeom prst="rect">
            <a:avLst/>
          </a:prstGeom>
          <a:noFill/>
          <a:ln>
            <a:noFill/>
          </a:ln>
        </p:spPr>
      </p:pic>
      <p:pic>
        <p:nvPicPr>
          <p:cNvPr descr="Chevron arrows with solid fill" id="1531" name="Google Shape;1531;p21"/>
          <p:cNvPicPr preferRelativeResize="0"/>
          <p:nvPr/>
        </p:nvPicPr>
        <p:blipFill rotWithShape="1">
          <a:blip r:embed="rId4">
            <a:alphaModFix/>
          </a:blip>
          <a:srcRect b="0" l="0" r="0" t="0"/>
          <a:stretch/>
        </p:blipFill>
        <p:spPr>
          <a:xfrm>
            <a:off x="0" y="3075899"/>
            <a:ext cx="706201" cy="70620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5" name="Shape 1535"/>
        <p:cNvGrpSpPr/>
        <p:nvPr/>
      </p:nvGrpSpPr>
      <p:grpSpPr>
        <a:xfrm>
          <a:off x="0" y="0"/>
          <a:ext cx="0" cy="0"/>
          <a:chOff x="0" y="0"/>
          <a:chExt cx="0" cy="0"/>
        </a:xfrm>
      </p:grpSpPr>
      <p:sp>
        <p:nvSpPr>
          <p:cNvPr id="1536" name="Google Shape;1536;p22"/>
          <p:cNvSpPr/>
          <p:nvPr/>
        </p:nvSpPr>
        <p:spPr>
          <a:xfrm>
            <a:off x="314698" y="2162175"/>
            <a:ext cx="5914275" cy="4400551"/>
          </a:xfrm>
          <a:prstGeom prst="rect">
            <a:avLst/>
          </a:prstGeom>
          <a:solidFill>
            <a:schemeClr val="accent1"/>
          </a:solidFill>
          <a:ln cap="flat" cmpd="sng" w="12700">
            <a:solidFill>
              <a:srgbClr val="054F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537" name="Google Shape;1537;p22"/>
          <p:cNvSpPr txBox="1"/>
          <p:nvPr>
            <p:ph idx="1" type="body"/>
          </p:nvPr>
        </p:nvSpPr>
        <p:spPr>
          <a:xfrm>
            <a:off x="138691" y="165799"/>
            <a:ext cx="5764301" cy="582221"/>
          </a:xfrm>
          <a:prstGeom prst="rect">
            <a:avLst/>
          </a:prstGeom>
          <a:noFill/>
          <a:ln>
            <a:noFill/>
          </a:ln>
        </p:spPr>
        <p:txBody>
          <a:bodyPr anchorCtr="0" anchor="ctr" bIns="45700" lIns="91425" spcFirstLastPara="1" rIns="91425" wrap="square" tIns="45700">
            <a:normAutofit fontScale="92500"/>
          </a:bodyPr>
          <a:lstStyle/>
          <a:p>
            <a:pPr indent="0" lvl="0" marL="0" rtl="0" algn="ctr">
              <a:lnSpc>
                <a:spcPct val="90000"/>
              </a:lnSpc>
              <a:spcBef>
                <a:spcPts val="0"/>
              </a:spcBef>
              <a:spcAft>
                <a:spcPts val="0"/>
              </a:spcAft>
              <a:buClr>
                <a:srgbClr val="F27954"/>
              </a:buClr>
              <a:buSzPct val="100000"/>
              <a:buNone/>
            </a:pPr>
            <a:r>
              <a:rPr lang="es-ES">
                <a:solidFill>
                  <a:srgbClr val="F27954"/>
                </a:solidFill>
              </a:rPr>
              <a:t>Qué ocurre sin un CMP</a:t>
            </a:r>
            <a:endParaRPr/>
          </a:p>
        </p:txBody>
      </p:sp>
      <p:sp>
        <p:nvSpPr>
          <p:cNvPr id="1538" name="Google Shape;1538;p22"/>
          <p:cNvSpPr txBox="1"/>
          <p:nvPr>
            <p:ph idx="3" type="body"/>
          </p:nvPr>
        </p:nvSpPr>
        <p:spPr>
          <a:xfrm>
            <a:off x="447674" y="768421"/>
            <a:ext cx="5648325" cy="5766925"/>
          </a:xfrm>
          <a:prstGeom prst="rect">
            <a:avLst/>
          </a:prstGeom>
          <a:noFill/>
          <a:ln>
            <a:noFill/>
          </a:ln>
        </p:spPr>
        <p:txBody>
          <a:bodyPr anchorCtr="0" anchor="t" bIns="45700" lIns="91425" spcFirstLastPara="1" rIns="91425" wrap="square" tIns="45700">
            <a:noAutofit/>
          </a:bodyPr>
          <a:lstStyle/>
          <a:p>
            <a:pPr indent="0" lvl="0" marL="228600" rtl="0" algn="l">
              <a:lnSpc>
                <a:spcPct val="100000"/>
              </a:lnSpc>
              <a:spcBef>
                <a:spcPts val="0"/>
              </a:spcBef>
              <a:spcAft>
                <a:spcPts val="0"/>
              </a:spcAft>
              <a:buClr>
                <a:srgbClr val="F27954"/>
              </a:buClr>
              <a:buSzPts val="2000"/>
              <a:buNone/>
            </a:pPr>
            <a:r>
              <a:rPr b="1" lang="es-ES" sz="1800">
                <a:solidFill>
                  <a:srgbClr val="F27954"/>
                </a:solidFill>
              </a:rPr>
              <a:t>La vulnerabilidad y la inestabilidad aumentan cuando la </a:t>
            </a:r>
            <a:r>
              <a:rPr b="1" i="0" lang="es-ES" sz="1800">
                <a:solidFill>
                  <a:srgbClr val="F27954"/>
                </a:solidFill>
              </a:rPr>
              <a:t>crisis es inevitable. </a:t>
            </a:r>
            <a:r>
              <a:rPr b="0" i="0" lang="es-ES" sz="1800">
                <a:solidFill>
                  <a:srgbClr val="4D4D4D"/>
                </a:solidFill>
              </a:rPr>
              <a:t>Un sólido plan de gestión de crisis es esencial porque las emergencias y catástrofes son más comunes de lo que mucha gente cree. </a:t>
            </a:r>
            <a:endParaRPr sz="2200"/>
          </a:p>
          <a:p>
            <a:pPr indent="0" lvl="0" marL="228600" rtl="0" algn="l">
              <a:lnSpc>
                <a:spcPct val="100000"/>
              </a:lnSpc>
              <a:spcBef>
                <a:spcPts val="0"/>
              </a:spcBef>
              <a:spcAft>
                <a:spcPts val="0"/>
              </a:spcAft>
              <a:buClr>
                <a:schemeClr val="lt1"/>
              </a:buClr>
              <a:buSzPts val="2000"/>
              <a:buNone/>
            </a:pPr>
            <a:r>
              <a:t/>
            </a:r>
            <a:endParaRPr sz="2000">
              <a:solidFill>
                <a:srgbClr val="4D4D4D"/>
              </a:solidFill>
            </a:endParaRPr>
          </a:p>
          <a:p>
            <a:pPr indent="0" lvl="0" marL="228600" rtl="0" algn="l">
              <a:lnSpc>
                <a:spcPct val="100000"/>
              </a:lnSpc>
              <a:spcBef>
                <a:spcPts val="0"/>
              </a:spcBef>
              <a:spcAft>
                <a:spcPts val="0"/>
              </a:spcAft>
              <a:buClr>
                <a:schemeClr val="lt1"/>
              </a:buClr>
              <a:buSzPts val="2000"/>
              <a:buNone/>
            </a:pPr>
            <a:r>
              <a:rPr b="0" i="0" lang="es-ES" sz="1900"/>
              <a:t>En 2019, la consultora </a:t>
            </a:r>
            <a:r>
              <a:rPr b="0" i="0" lang="es-ES" sz="1900" u="sng" strike="noStrike">
                <a:solidFill>
                  <a:schemeClr val="hlink"/>
                </a:solidFill>
                <a:hlinkClick r:id="rId3"/>
              </a:rPr>
              <a:t>PwC entrevistó a más de 2.000 altos ejecutivos</a:t>
            </a:r>
            <a:r>
              <a:rPr b="0" i="0" lang="es-ES" sz="1900"/>
              <a:t> de todo el mundo y descubrió que </a:t>
            </a:r>
            <a:r>
              <a:rPr b="1" i="1" lang="es-ES" sz="1900"/>
              <a:t>el 69 por ciento </a:t>
            </a:r>
            <a:r>
              <a:rPr b="0" i="1" lang="es-ES" sz="1900"/>
              <a:t>había experimentado al menos una crisis en los últimos cinco años; de hecho, estos ejecutivos experimentaron un promedio de tres crisis durante ese mismo período de tiempo. </a:t>
            </a:r>
            <a:endParaRPr sz="2300"/>
          </a:p>
          <a:p>
            <a:pPr indent="0" lvl="0" marL="228600" rtl="0" algn="l">
              <a:lnSpc>
                <a:spcPct val="100000"/>
              </a:lnSpc>
              <a:spcBef>
                <a:spcPts val="0"/>
              </a:spcBef>
              <a:spcAft>
                <a:spcPts val="0"/>
              </a:spcAft>
              <a:buClr>
                <a:schemeClr val="lt1"/>
              </a:buClr>
              <a:buSzPts val="2000"/>
              <a:buNone/>
            </a:pPr>
            <a:r>
              <a:t/>
            </a:r>
            <a:endParaRPr b="0" i="0" sz="1900"/>
          </a:p>
          <a:p>
            <a:pPr indent="0" lvl="0" marL="228600" rtl="0" algn="l">
              <a:lnSpc>
                <a:spcPct val="100000"/>
              </a:lnSpc>
              <a:spcBef>
                <a:spcPts val="0"/>
              </a:spcBef>
              <a:spcAft>
                <a:spcPts val="0"/>
              </a:spcAft>
              <a:buClr>
                <a:schemeClr val="lt1"/>
              </a:buClr>
              <a:buSzPts val="2000"/>
              <a:buNone/>
            </a:pPr>
            <a:r>
              <a:rPr b="0" i="0" lang="es-ES" sz="1900"/>
              <a:t>Estas crisis se dividen en casi </a:t>
            </a:r>
            <a:r>
              <a:rPr b="1" i="0" lang="es-ES" sz="1900"/>
              <a:t>20 categorías </a:t>
            </a:r>
            <a:r>
              <a:rPr b="1" lang="es-ES" sz="1900"/>
              <a:t>diferentes siendo</a:t>
            </a:r>
            <a:r>
              <a:rPr b="0" i="0" lang="es-ES" sz="1900"/>
              <a:t> las más comunes una crisis financiera o de liquidez, un fallo tecnológico y el fracaso de una operación. La ciberdelincuencia, las catástrofes naturales, las redes sociales virales y la mala conducta en el liderazgo también ocuparon un lugar destacado en la lista.</a:t>
            </a:r>
            <a:endParaRPr sz="2300"/>
          </a:p>
        </p:txBody>
      </p:sp>
      <p:pic>
        <p:nvPicPr>
          <p:cNvPr descr="Chevron arrows with solid fill" id="1539" name="Google Shape;1539;p22"/>
          <p:cNvPicPr preferRelativeResize="0"/>
          <p:nvPr/>
        </p:nvPicPr>
        <p:blipFill rotWithShape="1">
          <a:blip r:embed="rId4">
            <a:alphaModFix/>
          </a:blip>
          <a:srcRect b="0" l="0" r="0" t="0"/>
          <a:stretch/>
        </p:blipFill>
        <p:spPr>
          <a:xfrm>
            <a:off x="65336" y="719445"/>
            <a:ext cx="706201" cy="706201"/>
          </a:xfrm>
          <a:prstGeom prst="rect">
            <a:avLst/>
          </a:prstGeom>
          <a:noFill/>
          <a:ln>
            <a:noFill/>
          </a:ln>
        </p:spPr>
      </p:pic>
      <p:pic>
        <p:nvPicPr>
          <p:cNvPr descr="A high angle view of a river&#10;&#10;Description automatically generated with medium confidence" id="1540" name="Google Shape;1540;p22"/>
          <p:cNvPicPr preferRelativeResize="0"/>
          <p:nvPr>
            <p:ph idx="2" type="pic"/>
          </p:nvPr>
        </p:nvPicPr>
        <p:blipFill rotWithShape="1">
          <a:blip r:embed="rId5">
            <a:alphaModFix/>
          </a:blip>
          <a:srcRect b="0" l="23790" r="23791" t="0"/>
          <a:stretch/>
        </p:blipFill>
        <p:spPr>
          <a:xfrm>
            <a:off x="6377694" y="0"/>
            <a:ext cx="5395869" cy="685800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4" name="Shape 1544"/>
        <p:cNvGrpSpPr/>
        <p:nvPr/>
      </p:nvGrpSpPr>
      <p:grpSpPr>
        <a:xfrm>
          <a:off x="0" y="0"/>
          <a:ext cx="0" cy="0"/>
          <a:chOff x="0" y="0"/>
          <a:chExt cx="0" cy="0"/>
        </a:xfrm>
      </p:grpSpPr>
      <p:sp>
        <p:nvSpPr>
          <p:cNvPr id="1545" name="Google Shape;1545;p23"/>
          <p:cNvSpPr/>
          <p:nvPr/>
        </p:nvSpPr>
        <p:spPr>
          <a:xfrm>
            <a:off x="469900" y="3067050"/>
            <a:ext cx="5914275" cy="3495675"/>
          </a:xfrm>
          <a:prstGeom prst="rect">
            <a:avLst/>
          </a:prstGeom>
          <a:solidFill>
            <a:schemeClr val="accent1"/>
          </a:solidFill>
          <a:ln cap="flat" cmpd="sng" w="12700">
            <a:solidFill>
              <a:srgbClr val="054F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546" name="Google Shape;1546;p23"/>
          <p:cNvSpPr txBox="1"/>
          <p:nvPr>
            <p:ph idx="1" type="body"/>
          </p:nvPr>
        </p:nvSpPr>
        <p:spPr>
          <a:xfrm>
            <a:off x="325283" y="165799"/>
            <a:ext cx="5764301" cy="582221"/>
          </a:xfrm>
          <a:prstGeom prst="rect">
            <a:avLst/>
          </a:prstGeom>
          <a:noFill/>
          <a:ln>
            <a:noFill/>
          </a:ln>
        </p:spPr>
        <p:txBody>
          <a:bodyPr anchorCtr="0" anchor="ctr" bIns="45700" lIns="91425" spcFirstLastPara="1" rIns="91425" wrap="square" tIns="45700">
            <a:normAutofit fontScale="92500"/>
          </a:bodyPr>
          <a:lstStyle/>
          <a:p>
            <a:pPr indent="0" lvl="0" marL="0" rtl="0" algn="ctr">
              <a:lnSpc>
                <a:spcPct val="90000"/>
              </a:lnSpc>
              <a:spcBef>
                <a:spcPts val="0"/>
              </a:spcBef>
              <a:spcAft>
                <a:spcPts val="0"/>
              </a:spcAft>
              <a:buClr>
                <a:srgbClr val="F27954"/>
              </a:buClr>
              <a:buSzPct val="100000"/>
              <a:buNone/>
            </a:pPr>
            <a:r>
              <a:rPr lang="es-ES">
                <a:solidFill>
                  <a:srgbClr val="F27954"/>
                </a:solidFill>
              </a:rPr>
              <a:t>Qué ocurre sin un CMP</a:t>
            </a:r>
            <a:endParaRPr/>
          </a:p>
        </p:txBody>
      </p:sp>
      <p:sp>
        <p:nvSpPr>
          <p:cNvPr id="1547" name="Google Shape;1547;p23"/>
          <p:cNvSpPr txBox="1"/>
          <p:nvPr>
            <p:ph idx="3" type="body"/>
          </p:nvPr>
        </p:nvSpPr>
        <p:spPr>
          <a:xfrm>
            <a:off x="544886" y="1030051"/>
            <a:ext cx="5764200" cy="5766900"/>
          </a:xfrm>
          <a:prstGeom prst="rect">
            <a:avLst/>
          </a:prstGeom>
          <a:noFill/>
          <a:ln>
            <a:noFill/>
          </a:ln>
        </p:spPr>
        <p:txBody>
          <a:bodyPr anchorCtr="0" anchor="t" bIns="45700" lIns="91425" spcFirstLastPara="1" rIns="91425" wrap="square" tIns="45700">
            <a:noAutofit/>
          </a:bodyPr>
          <a:lstStyle/>
          <a:p>
            <a:pPr indent="0" lvl="0" marL="228600" rtl="0" algn="l">
              <a:lnSpc>
                <a:spcPct val="100000"/>
              </a:lnSpc>
              <a:spcBef>
                <a:spcPts val="0"/>
              </a:spcBef>
              <a:spcAft>
                <a:spcPts val="0"/>
              </a:spcAft>
              <a:buClr>
                <a:srgbClr val="F27954"/>
              </a:buClr>
              <a:buSzPts val="2000"/>
              <a:buNone/>
            </a:pPr>
            <a:r>
              <a:rPr b="1" i="0" lang="es-ES" sz="1900">
                <a:solidFill>
                  <a:srgbClr val="F27954"/>
                </a:solidFill>
              </a:rPr>
              <a:t>La mitigación y la prevención son casi imposibles. </a:t>
            </a:r>
            <a:r>
              <a:rPr b="0" i="0" lang="es-ES" sz="1900">
                <a:solidFill>
                  <a:srgbClr val="4D4D4D"/>
                </a:solidFill>
              </a:rPr>
              <a:t>La planificación ayuda a una región a contener y mitigar los efectos negativos de una crisis, que pueden incluir daños a la reputación, pérdida de operaciones y problemas legales o normativos. Una crisis puede incluso cerrar una empresa o una región. </a:t>
            </a:r>
            <a:endParaRPr sz="2300"/>
          </a:p>
          <a:p>
            <a:pPr indent="0" lvl="0" marL="228600" rtl="0" algn="l">
              <a:lnSpc>
                <a:spcPct val="100000"/>
              </a:lnSpc>
              <a:spcBef>
                <a:spcPts val="0"/>
              </a:spcBef>
              <a:spcAft>
                <a:spcPts val="0"/>
              </a:spcAft>
              <a:buClr>
                <a:schemeClr val="lt1"/>
              </a:buClr>
              <a:buSzPts val="2000"/>
              <a:buNone/>
            </a:pPr>
            <a:r>
              <a:t/>
            </a:r>
            <a:endParaRPr sz="2000">
              <a:solidFill>
                <a:srgbClr val="4D4D4D"/>
              </a:solidFill>
            </a:endParaRPr>
          </a:p>
          <a:p>
            <a:pPr indent="0" lvl="0" marL="228600" rtl="0" algn="l">
              <a:lnSpc>
                <a:spcPct val="100000"/>
              </a:lnSpc>
              <a:spcBef>
                <a:spcPts val="0"/>
              </a:spcBef>
              <a:spcAft>
                <a:spcPts val="0"/>
              </a:spcAft>
              <a:buClr>
                <a:schemeClr val="lt1"/>
              </a:buClr>
              <a:buSzPts val="1000"/>
              <a:buNone/>
            </a:pPr>
            <a:r>
              <a:t/>
            </a:r>
            <a:endParaRPr b="0" i="0" sz="1000">
              <a:solidFill>
                <a:srgbClr val="4D4D4D"/>
              </a:solidFill>
            </a:endParaRPr>
          </a:p>
          <a:p>
            <a:pPr indent="0" lvl="0" marL="228600" rtl="0" algn="l">
              <a:lnSpc>
                <a:spcPct val="100000"/>
              </a:lnSpc>
              <a:spcBef>
                <a:spcPts val="0"/>
              </a:spcBef>
              <a:spcAft>
                <a:spcPts val="0"/>
              </a:spcAft>
              <a:buClr>
                <a:schemeClr val="lt1"/>
              </a:buClr>
              <a:buSzPts val="2000"/>
              <a:buNone/>
            </a:pPr>
            <a:r>
              <a:rPr lang="es-ES" sz="1800"/>
              <a:t>Los atentados terroristas de París (noviembre de 2015), en los que murieron 130 personas y muchas resultaron heridas. Los atentados fueron reivindicados al día siguiente por el grupo yihadista Estado Islámico. La ciudad permaneció cerrada durante varios días con múltiples alteraciones (redadas, registros, accesos bloqueados y detenciones) que continuaron hasta el 8 de abril de 2016. Continuó hasta el 25 de mayo de 2022, con procedimientos judiciales de alto nivel mediático que recordaban a las víctimas, a los turistas, a París y al mundo que aún no había terminado. </a:t>
            </a:r>
            <a:r>
              <a:rPr lang="es-ES" sz="1800" u="sng">
                <a:solidFill>
                  <a:schemeClr val="hlink"/>
                </a:solidFill>
                <a:hlinkClick r:id="rId3"/>
              </a:rPr>
              <a:t>(Leer la cronología</a:t>
            </a:r>
            <a:r>
              <a:rPr lang="es-ES" sz="1800"/>
              <a:t>)</a:t>
            </a:r>
            <a:endParaRPr sz="2200"/>
          </a:p>
        </p:txBody>
      </p:sp>
      <p:pic>
        <p:nvPicPr>
          <p:cNvPr descr="Chevron arrows with solid fill" id="1548" name="Google Shape;1548;p23"/>
          <p:cNvPicPr preferRelativeResize="0"/>
          <p:nvPr/>
        </p:nvPicPr>
        <p:blipFill rotWithShape="1">
          <a:blip r:embed="rId4">
            <a:alphaModFix/>
          </a:blip>
          <a:srcRect b="0" l="0" r="0" t="0"/>
          <a:stretch/>
        </p:blipFill>
        <p:spPr>
          <a:xfrm>
            <a:off x="95261" y="1030046"/>
            <a:ext cx="706201" cy="706201"/>
          </a:xfrm>
          <a:prstGeom prst="rect">
            <a:avLst/>
          </a:prstGeom>
          <a:noFill/>
          <a:ln>
            <a:noFill/>
          </a:ln>
        </p:spPr>
      </p:pic>
      <p:pic>
        <p:nvPicPr>
          <p:cNvPr descr="November 2015 Paris attacks - Wikipedia" id="1549" name="Google Shape;1549;p23"/>
          <p:cNvPicPr preferRelativeResize="0"/>
          <p:nvPr/>
        </p:nvPicPr>
        <p:blipFill rotWithShape="1">
          <a:blip r:embed="rId5">
            <a:alphaModFix/>
          </a:blip>
          <a:srcRect b="0" l="0" r="0" t="0"/>
          <a:stretch/>
        </p:blipFill>
        <p:spPr>
          <a:xfrm>
            <a:off x="6865134" y="0"/>
            <a:ext cx="4541837" cy="68580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3" name="Shape 1553"/>
        <p:cNvGrpSpPr/>
        <p:nvPr/>
      </p:nvGrpSpPr>
      <p:grpSpPr>
        <a:xfrm>
          <a:off x="0" y="0"/>
          <a:ext cx="0" cy="0"/>
          <a:chOff x="0" y="0"/>
          <a:chExt cx="0" cy="0"/>
        </a:xfrm>
      </p:grpSpPr>
      <p:sp>
        <p:nvSpPr>
          <p:cNvPr id="1554" name="Google Shape;1554;p24"/>
          <p:cNvSpPr/>
          <p:nvPr/>
        </p:nvSpPr>
        <p:spPr>
          <a:xfrm>
            <a:off x="257175" y="4591050"/>
            <a:ext cx="5324475" cy="2114550"/>
          </a:xfrm>
          <a:prstGeom prst="rect">
            <a:avLst/>
          </a:prstGeom>
          <a:solidFill>
            <a:schemeClr val="accent1"/>
          </a:solidFill>
          <a:ln cap="flat" cmpd="sng" w="12700">
            <a:solidFill>
              <a:srgbClr val="054F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555" name="Google Shape;1555;p24"/>
          <p:cNvSpPr txBox="1"/>
          <p:nvPr>
            <p:ph idx="1" type="body"/>
          </p:nvPr>
        </p:nvSpPr>
        <p:spPr>
          <a:xfrm>
            <a:off x="0" y="11583"/>
            <a:ext cx="5957047" cy="738410"/>
          </a:xfrm>
          <a:prstGeom prst="rect">
            <a:avLst/>
          </a:prstGeom>
          <a:noFill/>
          <a:ln>
            <a:noFill/>
          </a:ln>
        </p:spPr>
        <p:txBody>
          <a:bodyPr anchorCtr="0" anchor="ctr" bIns="45700" lIns="91425" spcFirstLastPara="1" rIns="91425" wrap="square" tIns="45700">
            <a:normAutofit/>
          </a:bodyPr>
          <a:lstStyle/>
          <a:p>
            <a:pPr indent="0" lvl="0" marL="0" rtl="0" algn="ctr">
              <a:lnSpc>
                <a:spcPct val="120000"/>
              </a:lnSpc>
              <a:spcBef>
                <a:spcPts val="0"/>
              </a:spcBef>
              <a:spcAft>
                <a:spcPts val="0"/>
              </a:spcAft>
              <a:buClr>
                <a:srgbClr val="F27954"/>
              </a:buClr>
              <a:buSzPts val="3330"/>
              <a:buNone/>
            </a:pPr>
            <a:r>
              <a:rPr lang="es-ES" sz="3230">
                <a:solidFill>
                  <a:srgbClr val="F27954"/>
                </a:solidFill>
              </a:rPr>
              <a:t>Operaciones difíciles de preservar</a:t>
            </a:r>
            <a:endParaRPr sz="3230"/>
          </a:p>
        </p:txBody>
      </p:sp>
      <p:sp>
        <p:nvSpPr>
          <p:cNvPr id="1556" name="Google Shape;1556;p24"/>
          <p:cNvSpPr txBox="1"/>
          <p:nvPr>
            <p:ph idx="3" type="body"/>
          </p:nvPr>
        </p:nvSpPr>
        <p:spPr>
          <a:xfrm>
            <a:off x="146512" y="645225"/>
            <a:ext cx="5545800" cy="5766900"/>
          </a:xfrm>
          <a:prstGeom prst="rect">
            <a:avLst/>
          </a:prstGeom>
          <a:noFill/>
          <a:ln>
            <a:noFill/>
          </a:ln>
        </p:spPr>
        <p:txBody>
          <a:bodyPr anchorCtr="0" anchor="t" bIns="45700" lIns="91425" spcFirstLastPara="1" rIns="91425" wrap="square" tIns="45700">
            <a:noAutofit/>
          </a:bodyPr>
          <a:lstStyle/>
          <a:p>
            <a:pPr indent="0" lvl="0" marL="228600" rtl="0" algn="l">
              <a:lnSpc>
                <a:spcPct val="90000"/>
              </a:lnSpc>
              <a:spcBef>
                <a:spcPts val="0"/>
              </a:spcBef>
              <a:spcAft>
                <a:spcPts val="0"/>
              </a:spcAft>
              <a:buClr>
                <a:srgbClr val="4D4D4D"/>
              </a:buClr>
              <a:buSzPts val="2000"/>
              <a:buNone/>
            </a:pPr>
            <a:r>
              <a:rPr b="0" i="0" lang="es-ES" sz="1900">
                <a:solidFill>
                  <a:srgbClr val="4D4D4D"/>
                </a:solidFill>
              </a:rPr>
              <a:t>Un plan de gestión de crisis prepara a una región para hacer frente a una crisis o calamidad inesperada;</a:t>
            </a:r>
            <a:endParaRPr sz="2300"/>
          </a:p>
          <a:p>
            <a:pPr indent="-279400" lvl="0" marL="514350" rtl="0" algn="l">
              <a:lnSpc>
                <a:spcPct val="90000"/>
              </a:lnSpc>
              <a:spcBef>
                <a:spcPts val="1000"/>
              </a:spcBef>
              <a:spcAft>
                <a:spcPts val="0"/>
              </a:spcAft>
              <a:buClr>
                <a:srgbClr val="F27954"/>
              </a:buClr>
              <a:buSzPts val="1900"/>
              <a:buFont typeface="Arial"/>
              <a:buChar char="•"/>
            </a:pPr>
            <a:r>
              <a:rPr lang="es-ES" sz="1900">
                <a:solidFill>
                  <a:srgbClr val="F27954"/>
                </a:solidFill>
              </a:rPr>
              <a:t>Acortar y atenuar </a:t>
            </a:r>
            <a:r>
              <a:rPr i="0" lang="es-ES" sz="1900">
                <a:solidFill>
                  <a:srgbClr val="F27954"/>
                </a:solidFill>
              </a:rPr>
              <a:t>el impacto </a:t>
            </a:r>
            <a:r>
              <a:rPr b="0" i="0" lang="es-ES" sz="1900">
                <a:solidFill>
                  <a:srgbClr val="4D4D4D"/>
                </a:solidFill>
              </a:rPr>
              <a:t>de una crisis; </a:t>
            </a:r>
            <a:endParaRPr sz="2300"/>
          </a:p>
          <a:p>
            <a:pPr indent="-279400" lvl="0" marL="514350" rtl="0" algn="l">
              <a:lnSpc>
                <a:spcPct val="90000"/>
              </a:lnSpc>
              <a:spcBef>
                <a:spcPts val="1000"/>
              </a:spcBef>
              <a:spcAft>
                <a:spcPts val="0"/>
              </a:spcAft>
              <a:buClr>
                <a:srgbClr val="4D4D4D"/>
              </a:buClr>
              <a:buSzPts val="1900"/>
              <a:buFont typeface="Arial"/>
              <a:buChar char="•"/>
            </a:pPr>
            <a:r>
              <a:rPr b="0" i="0" lang="es-ES" sz="1900">
                <a:solidFill>
                  <a:srgbClr val="4D4D4D"/>
                </a:solidFill>
              </a:rPr>
              <a:t>En </a:t>
            </a:r>
            <a:r>
              <a:rPr b="0" i="0" lang="es-ES" sz="1900">
                <a:solidFill>
                  <a:srgbClr val="F27954"/>
                </a:solidFill>
              </a:rPr>
              <a:t>protege a los </a:t>
            </a:r>
            <a:r>
              <a:rPr lang="es-ES" sz="1900">
                <a:solidFill>
                  <a:srgbClr val="F27954"/>
                </a:solidFill>
              </a:rPr>
              <a:t>interesados turistas</a:t>
            </a:r>
            <a:r>
              <a:rPr b="0" i="0" lang="es-ES" sz="1900">
                <a:solidFill>
                  <a:srgbClr val="4D4D4D"/>
                </a:solidFill>
              </a:rPr>
              <a:t>, empleados y cualquier otra persona afectada; </a:t>
            </a:r>
            <a:endParaRPr sz="2300"/>
          </a:p>
          <a:p>
            <a:pPr indent="-279400" lvl="0" marL="514350" rtl="0" algn="l">
              <a:lnSpc>
                <a:spcPct val="90000"/>
              </a:lnSpc>
              <a:spcBef>
                <a:spcPts val="1000"/>
              </a:spcBef>
              <a:spcAft>
                <a:spcPts val="0"/>
              </a:spcAft>
              <a:buClr>
                <a:srgbClr val="4D4D4D"/>
              </a:buClr>
              <a:buSzPts val="1900"/>
              <a:buFont typeface="Arial"/>
              <a:buChar char="•"/>
            </a:pPr>
            <a:r>
              <a:rPr b="0" i="0" lang="es-ES" sz="1900">
                <a:solidFill>
                  <a:srgbClr val="4D4D4D"/>
                </a:solidFill>
              </a:rPr>
              <a:t>En </a:t>
            </a:r>
            <a:r>
              <a:rPr b="0" i="0" lang="es-ES" sz="1900">
                <a:solidFill>
                  <a:srgbClr val="F27954"/>
                </a:solidFill>
              </a:rPr>
              <a:t>preserva las operaciones </a:t>
            </a:r>
            <a:r>
              <a:rPr b="0" i="0" lang="es-ES" sz="1900">
                <a:solidFill>
                  <a:srgbClr val="4D4D4D"/>
                </a:solidFill>
              </a:rPr>
              <a:t>y la productividad en la medida de lo posible; y </a:t>
            </a:r>
            <a:endParaRPr sz="2300"/>
          </a:p>
          <a:p>
            <a:pPr indent="-279400" lvl="0" marL="514350" rtl="0" algn="l">
              <a:lnSpc>
                <a:spcPct val="90000"/>
              </a:lnSpc>
              <a:spcBef>
                <a:spcPts val="1000"/>
              </a:spcBef>
              <a:spcAft>
                <a:spcPts val="0"/>
              </a:spcAft>
              <a:buClr>
                <a:srgbClr val="4D4D4D"/>
              </a:buClr>
              <a:buSzPts val="1900"/>
              <a:buFont typeface="Arial"/>
              <a:buChar char="•"/>
            </a:pPr>
            <a:r>
              <a:rPr b="0" i="0" lang="es-ES" sz="1900">
                <a:solidFill>
                  <a:srgbClr val="4D4D4D"/>
                </a:solidFill>
              </a:rPr>
              <a:t>Protege </a:t>
            </a:r>
            <a:r>
              <a:rPr lang="es-ES" sz="1900">
                <a:solidFill>
                  <a:srgbClr val="4D4D4D"/>
                </a:solidFill>
              </a:rPr>
              <a:t>la reputación de</a:t>
            </a:r>
            <a:r>
              <a:rPr b="0" i="0" lang="es-ES" sz="1900">
                <a:solidFill>
                  <a:srgbClr val="F27954"/>
                </a:solidFill>
              </a:rPr>
              <a:t> una región.</a:t>
            </a:r>
            <a:r>
              <a:rPr b="0" i="0" lang="es-ES" sz="1900">
                <a:solidFill>
                  <a:srgbClr val="4D4D4D"/>
                </a:solidFill>
              </a:rPr>
              <a:t>  </a:t>
            </a:r>
            <a:endParaRPr sz="2300"/>
          </a:p>
          <a:p>
            <a:pPr indent="0" lvl="0" marL="228600" rtl="0" algn="l">
              <a:lnSpc>
                <a:spcPct val="90000"/>
              </a:lnSpc>
              <a:spcBef>
                <a:spcPts val="1000"/>
              </a:spcBef>
              <a:spcAft>
                <a:spcPts val="0"/>
              </a:spcAft>
              <a:buClr>
                <a:srgbClr val="4D4D4D"/>
              </a:buClr>
              <a:buSzPts val="2000"/>
              <a:buNone/>
            </a:pPr>
            <a:r>
              <a:rPr b="0" i="0" lang="es-ES" sz="1900">
                <a:solidFill>
                  <a:srgbClr val="4D4D4D"/>
                </a:solidFill>
              </a:rPr>
              <a:t>La planificación de crisis pretende hacer que una región turística sea más resistente y más capaz de capear los efectos a largo plazo de una crisis. </a:t>
            </a:r>
            <a:endParaRPr sz="2300"/>
          </a:p>
          <a:p>
            <a:pPr indent="0" lvl="0" marL="228600" rtl="0" algn="l">
              <a:lnSpc>
                <a:spcPct val="90000"/>
              </a:lnSpc>
              <a:spcBef>
                <a:spcPts val="1000"/>
              </a:spcBef>
              <a:spcAft>
                <a:spcPts val="0"/>
              </a:spcAft>
              <a:buClr>
                <a:schemeClr val="lt1"/>
              </a:buClr>
              <a:buSzPts val="1000"/>
              <a:buNone/>
            </a:pPr>
            <a:r>
              <a:t/>
            </a:r>
            <a:endParaRPr sz="1000">
              <a:solidFill>
                <a:srgbClr val="4D4D4D"/>
              </a:solidFill>
            </a:endParaRPr>
          </a:p>
          <a:p>
            <a:pPr indent="0" lvl="0" marL="228600" rtl="0" algn="l">
              <a:lnSpc>
                <a:spcPct val="90000"/>
              </a:lnSpc>
              <a:spcBef>
                <a:spcPts val="1000"/>
              </a:spcBef>
              <a:spcAft>
                <a:spcPts val="0"/>
              </a:spcAft>
              <a:buClr>
                <a:schemeClr val="lt1"/>
              </a:buClr>
              <a:buSzPts val="2000"/>
              <a:buNone/>
            </a:pPr>
            <a:r>
              <a:rPr lang="es-ES" sz="1900"/>
              <a:t>Un</a:t>
            </a:r>
            <a:r>
              <a:rPr b="0" i="0" lang="es-ES" sz="1900"/>
              <a:t> estudio de PwC señalaba que las organizaciones que contaban con un plan de respuesta a crisis </a:t>
            </a:r>
            <a:r>
              <a:rPr lang="es-ES" sz="1900"/>
              <a:t>salen</a:t>
            </a:r>
            <a:r>
              <a:rPr b="0" i="0" lang="es-ES" sz="1900"/>
              <a:t> mejor paradas (después de una crisis) por un margen de casi dos a uno. De hecho, el 41% de las empresas con planes salieron reforzadas y el 39% vieron aumentar sus ingresos. </a:t>
            </a:r>
            <a:r>
              <a:rPr b="0" i="0" lang="es-ES" sz="1900" u="sng">
                <a:solidFill>
                  <a:schemeClr val="hlink"/>
                </a:solidFill>
                <a:hlinkClick r:id="rId3"/>
              </a:rPr>
              <a:t>(fuente</a:t>
            </a:r>
            <a:r>
              <a:rPr b="0" i="0" lang="es-ES" sz="1900"/>
              <a:t>)</a:t>
            </a:r>
            <a:endParaRPr sz="2300"/>
          </a:p>
        </p:txBody>
      </p:sp>
      <p:pic>
        <p:nvPicPr>
          <p:cNvPr descr="A large building with a mountain in the background&#10;&#10;Description automatically generated with medium confidence" id="1557" name="Google Shape;1557;p24"/>
          <p:cNvPicPr preferRelativeResize="0"/>
          <p:nvPr>
            <p:ph idx="2" type="pic"/>
          </p:nvPr>
        </p:nvPicPr>
        <p:blipFill rotWithShape="1">
          <a:blip r:embed="rId4">
            <a:alphaModFix/>
          </a:blip>
          <a:srcRect b="7639" l="0" r="0" t="7641"/>
          <a:stretch/>
        </p:blipFill>
        <p:spPr>
          <a:xfrm>
            <a:off x="5957047" y="0"/>
            <a:ext cx="5395869" cy="685800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1" name="Shape 1561"/>
        <p:cNvGrpSpPr/>
        <p:nvPr/>
      </p:nvGrpSpPr>
      <p:grpSpPr>
        <a:xfrm>
          <a:off x="0" y="0"/>
          <a:ext cx="0" cy="0"/>
          <a:chOff x="0" y="0"/>
          <a:chExt cx="0" cy="0"/>
        </a:xfrm>
      </p:grpSpPr>
      <p:sp>
        <p:nvSpPr>
          <p:cNvPr id="1562" name="Google Shape;1562;p25"/>
          <p:cNvSpPr txBox="1"/>
          <p:nvPr>
            <p:ph idx="1" type="body"/>
          </p:nvPr>
        </p:nvSpPr>
        <p:spPr>
          <a:xfrm>
            <a:off x="3018371" y="1791452"/>
            <a:ext cx="3024300" cy="442800"/>
          </a:xfrm>
          <a:prstGeom prst="rect">
            <a:avLst/>
          </a:prstGeom>
          <a:noFill/>
          <a:ln>
            <a:noFill/>
          </a:ln>
        </p:spPr>
        <p:txBody>
          <a:bodyPr anchorCtr="0" anchor="t" bIns="45700" lIns="91425" spcFirstLastPara="1" rIns="91425" wrap="square" tIns="45700">
            <a:normAutofit fontScale="77500" lnSpcReduction="20000"/>
          </a:bodyPr>
          <a:lstStyle/>
          <a:p>
            <a:pPr indent="-228600" lvl="0" marL="228600" rtl="0" algn="ctr">
              <a:lnSpc>
                <a:spcPct val="90000"/>
              </a:lnSpc>
              <a:spcBef>
                <a:spcPts val="0"/>
              </a:spcBef>
              <a:spcAft>
                <a:spcPts val="0"/>
              </a:spcAft>
              <a:buClr>
                <a:schemeClr val="lt1"/>
              </a:buClr>
              <a:buSzPct val="100000"/>
              <a:buNone/>
            </a:pPr>
            <a:r>
              <a:rPr lang="es-ES" sz="2000"/>
              <a:t>Preparados para reaccionar ante una crisis</a:t>
            </a:r>
            <a:endParaRPr/>
          </a:p>
        </p:txBody>
      </p:sp>
      <p:sp>
        <p:nvSpPr>
          <p:cNvPr id="1563" name="Google Shape;1563;p25"/>
          <p:cNvSpPr txBox="1"/>
          <p:nvPr>
            <p:ph idx="2" type="body"/>
          </p:nvPr>
        </p:nvSpPr>
        <p:spPr>
          <a:xfrm>
            <a:off x="3034968" y="1314377"/>
            <a:ext cx="3049500" cy="5823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lt1"/>
              </a:buClr>
              <a:buSzPts val="2800"/>
              <a:buNone/>
            </a:pPr>
            <a:r>
              <a:rPr lang="es-ES" sz="2800"/>
              <a:t>Respuesta</a:t>
            </a:r>
            <a:endParaRPr/>
          </a:p>
        </p:txBody>
      </p:sp>
      <p:sp>
        <p:nvSpPr>
          <p:cNvPr id="1564" name="Google Shape;1564;p25"/>
          <p:cNvSpPr txBox="1"/>
          <p:nvPr>
            <p:ph idx="3" type="body"/>
          </p:nvPr>
        </p:nvSpPr>
        <p:spPr>
          <a:xfrm>
            <a:off x="3022556" y="2231489"/>
            <a:ext cx="3024300" cy="14832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1800"/>
              <a:buNone/>
            </a:pPr>
            <a:r>
              <a:rPr lang="es-ES" sz="1700"/>
              <a:t>Esto ocurre cuando hay poco aviso de crisis. Sin embargo, un análisis reflexivo y rápido puede conducir a una acción eficaz que tenga en cuenta los resultados a largo y corto plazo.</a:t>
            </a:r>
            <a:endParaRPr sz="2300"/>
          </a:p>
        </p:txBody>
      </p:sp>
      <p:sp>
        <p:nvSpPr>
          <p:cNvPr id="1565" name="Google Shape;1565;p25"/>
          <p:cNvSpPr txBox="1"/>
          <p:nvPr>
            <p:ph idx="4" type="body"/>
          </p:nvPr>
        </p:nvSpPr>
        <p:spPr>
          <a:xfrm>
            <a:off x="10647" y="1793365"/>
            <a:ext cx="3024340" cy="442916"/>
          </a:xfrm>
          <a:prstGeom prst="rect">
            <a:avLst/>
          </a:prstGeom>
          <a:noFill/>
          <a:ln>
            <a:noFill/>
          </a:ln>
        </p:spPr>
        <p:txBody>
          <a:bodyPr anchorCtr="0" anchor="t" bIns="45700" lIns="91425" spcFirstLastPara="1" rIns="91425" wrap="square" tIns="45700">
            <a:normAutofit/>
          </a:bodyPr>
          <a:lstStyle/>
          <a:p>
            <a:pPr indent="-228600" lvl="0" marL="228600" rtl="0" algn="ctr">
              <a:lnSpc>
                <a:spcPct val="90000"/>
              </a:lnSpc>
              <a:spcBef>
                <a:spcPts val="0"/>
              </a:spcBef>
              <a:spcAft>
                <a:spcPts val="0"/>
              </a:spcAft>
              <a:buClr>
                <a:schemeClr val="lt1"/>
              </a:buClr>
              <a:buSzPts val="2000"/>
              <a:buNone/>
            </a:pPr>
            <a:r>
              <a:rPr lang="es-ES" sz="2000"/>
              <a:t>Prevenir y resolver</a:t>
            </a:r>
            <a:endParaRPr/>
          </a:p>
        </p:txBody>
      </p:sp>
      <p:sp>
        <p:nvSpPr>
          <p:cNvPr id="1566" name="Google Shape;1566;p25"/>
          <p:cNvSpPr txBox="1"/>
          <p:nvPr>
            <p:ph idx="5" type="body"/>
          </p:nvPr>
        </p:nvSpPr>
        <p:spPr>
          <a:xfrm>
            <a:off x="-14366" y="1317511"/>
            <a:ext cx="3049353" cy="582221"/>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lt1"/>
              </a:buClr>
              <a:buSzPts val="2800"/>
              <a:buNone/>
            </a:pPr>
            <a:r>
              <a:rPr lang="es-ES" sz="2800"/>
              <a:t>Preventivo</a:t>
            </a:r>
            <a:endParaRPr/>
          </a:p>
        </p:txBody>
      </p:sp>
      <p:sp>
        <p:nvSpPr>
          <p:cNvPr id="1567" name="Google Shape;1567;p25"/>
          <p:cNvSpPr txBox="1"/>
          <p:nvPr>
            <p:ph idx="6" type="body"/>
          </p:nvPr>
        </p:nvSpPr>
        <p:spPr>
          <a:xfrm>
            <a:off x="-35309" y="2388684"/>
            <a:ext cx="3024340" cy="1502625"/>
          </a:xfrm>
          <a:prstGeom prst="rect">
            <a:avLst/>
          </a:prstGeom>
          <a:noFill/>
          <a:ln>
            <a:noFill/>
          </a:ln>
        </p:spPr>
        <p:txBody>
          <a:bodyPr anchorCtr="0" anchor="t" bIns="45700" lIns="91425" spcFirstLastPara="1" rIns="91425" wrap="square" tIns="45700">
            <a:noAutofit/>
          </a:bodyPr>
          <a:lstStyle/>
          <a:p>
            <a:pPr indent="-228600" lvl="0" marL="228600" rtl="0" algn="ctr">
              <a:lnSpc>
                <a:spcPct val="100000"/>
              </a:lnSpc>
              <a:spcBef>
                <a:spcPts val="0"/>
              </a:spcBef>
              <a:spcAft>
                <a:spcPts val="0"/>
              </a:spcAft>
              <a:buClr>
                <a:schemeClr val="lt1"/>
              </a:buClr>
              <a:buSzPts val="1800"/>
              <a:buNone/>
            </a:pPr>
            <a:r>
              <a:rPr lang="es-ES" sz="1700"/>
              <a:t>Este enfoque regiones/empresas trata de prevenir o resolver una crisis en su signo más temprano.</a:t>
            </a:r>
            <a:endParaRPr sz="2300"/>
          </a:p>
        </p:txBody>
      </p:sp>
      <p:sp>
        <p:nvSpPr>
          <p:cNvPr id="1568" name="Google Shape;1568;p25"/>
          <p:cNvSpPr txBox="1"/>
          <p:nvPr>
            <p:ph idx="8" type="body"/>
          </p:nvPr>
        </p:nvSpPr>
        <p:spPr>
          <a:xfrm>
            <a:off x="9111125" y="1301100"/>
            <a:ext cx="3049353" cy="582221"/>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lt1"/>
              </a:buClr>
              <a:buSzPts val="2800"/>
              <a:buNone/>
            </a:pPr>
            <a:r>
              <a:rPr lang="es-ES" sz="2800"/>
              <a:t>Proactivo</a:t>
            </a:r>
            <a:endParaRPr/>
          </a:p>
        </p:txBody>
      </p:sp>
      <p:sp>
        <p:nvSpPr>
          <p:cNvPr id="1569" name="Google Shape;1569;p25"/>
          <p:cNvSpPr txBox="1"/>
          <p:nvPr>
            <p:ph idx="9" type="body"/>
          </p:nvPr>
        </p:nvSpPr>
        <p:spPr>
          <a:xfrm>
            <a:off x="9142507" y="2118957"/>
            <a:ext cx="3024340" cy="1521872"/>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lt1"/>
              </a:buClr>
              <a:buSzPts val="1400"/>
              <a:buNone/>
            </a:pPr>
            <a:r>
              <a:rPr lang="es-ES" sz="1200"/>
              <a:t>En este planteamiento, las regiones tratan de tomar la iniciativa en una fase temprana de la crisis e intentan influir en el desarrollo de los acontecimientos. Están preparados y en fase de respuesta, prevén los efectos de arrastre y revelan voluntariamente la información más negativa antes de que los medios de comunicación la descubran.</a:t>
            </a:r>
            <a:endParaRPr sz="2200"/>
          </a:p>
        </p:txBody>
      </p:sp>
      <p:sp>
        <p:nvSpPr>
          <p:cNvPr id="1570" name="Google Shape;1570;p25"/>
          <p:cNvSpPr txBox="1"/>
          <p:nvPr>
            <p:ph idx="13" type="body"/>
          </p:nvPr>
        </p:nvSpPr>
        <p:spPr>
          <a:xfrm>
            <a:off x="6086785" y="1808994"/>
            <a:ext cx="3024340" cy="442916"/>
          </a:xfrm>
          <a:prstGeom prst="rect">
            <a:avLst/>
          </a:prstGeom>
          <a:noFill/>
          <a:ln>
            <a:noFill/>
          </a:ln>
        </p:spPr>
        <p:txBody>
          <a:bodyPr anchorCtr="0" anchor="t" bIns="45700" lIns="91425" spcFirstLastPara="1" rIns="91425" wrap="square" tIns="45700">
            <a:normAutofit/>
          </a:bodyPr>
          <a:lstStyle/>
          <a:p>
            <a:pPr indent="-228600" lvl="0" marL="228600" rtl="0" algn="ctr">
              <a:lnSpc>
                <a:spcPct val="90000"/>
              </a:lnSpc>
              <a:spcBef>
                <a:spcPts val="0"/>
              </a:spcBef>
              <a:spcAft>
                <a:spcPts val="0"/>
              </a:spcAft>
              <a:buClr>
                <a:schemeClr val="lt1"/>
              </a:buClr>
              <a:buSzPts val="1800"/>
              <a:buNone/>
            </a:pPr>
            <a:r>
              <a:rPr lang="es-ES" sz="1800"/>
              <a:t>No está listo</a:t>
            </a:r>
            <a:endParaRPr/>
          </a:p>
        </p:txBody>
      </p:sp>
      <p:sp>
        <p:nvSpPr>
          <p:cNvPr id="1571" name="Google Shape;1571;p25"/>
          <p:cNvSpPr txBox="1"/>
          <p:nvPr>
            <p:ph idx="14" type="body"/>
          </p:nvPr>
        </p:nvSpPr>
        <p:spPr>
          <a:xfrm>
            <a:off x="6055403" y="1304196"/>
            <a:ext cx="3049353" cy="582221"/>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lt1"/>
              </a:buClr>
              <a:buSzPts val="2800"/>
              <a:buNone/>
            </a:pPr>
            <a:r>
              <a:rPr lang="es-ES" sz="2800"/>
              <a:t>Reactivo</a:t>
            </a:r>
            <a:endParaRPr/>
          </a:p>
        </p:txBody>
      </p:sp>
      <p:sp>
        <p:nvSpPr>
          <p:cNvPr id="1572" name="Google Shape;1572;p25"/>
          <p:cNvSpPr txBox="1"/>
          <p:nvPr>
            <p:ph idx="15" type="body"/>
          </p:nvPr>
        </p:nvSpPr>
        <p:spPr>
          <a:xfrm>
            <a:off x="6080416" y="2082725"/>
            <a:ext cx="3024340" cy="1483196"/>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lt1"/>
              </a:buClr>
              <a:buSzPts val="1400"/>
              <a:buNone/>
            </a:pPr>
            <a:r>
              <a:rPr lang="es-ES" sz="1100"/>
              <a:t>A menudo se trata de una reacción impulsada por el pánico o instintiva. Las emociones, como el miedo, desempeñan un papel protagonista, y el pensamiento objetivo está en gran medida ausente de la respuesta a la crisis. La empresa o la región se enfrenta a las crisis a regañadientes y, tras la crisis, puede experimentar problemas, por ejemplo, un bajo número de visitantes o incluso el fracaso del negocio. </a:t>
            </a:r>
            <a:endParaRPr sz="2100"/>
          </a:p>
        </p:txBody>
      </p:sp>
      <p:sp>
        <p:nvSpPr>
          <p:cNvPr id="1573" name="Google Shape;1573;p25"/>
          <p:cNvSpPr txBox="1"/>
          <p:nvPr>
            <p:ph idx="16" type="body"/>
          </p:nvPr>
        </p:nvSpPr>
        <p:spPr>
          <a:xfrm>
            <a:off x="5379" y="82059"/>
            <a:ext cx="12181200" cy="582300"/>
          </a:xfrm>
          <a:prstGeom prst="rect">
            <a:avLst/>
          </a:prstGeom>
          <a:noFill/>
          <a:ln>
            <a:noFill/>
          </a:ln>
        </p:spPr>
        <p:txBody>
          <a:bodyPr anchorCtr="0" anchor="t" bIns="45700" lIns="91425" spcFirstLastPara="1" rIns="91425" wrap="square" tIns="45700">
            <a:noAutofit/>
          </a:bodyPr>
          <a:lstStyle/>
          <a:p>
            <a:pPr indent="0" lvl="0" marL="0" rtl="0" algn="ctr">
              <a:lnSpc>
                <a:spcPct val="80000"/>
              </a:lnSpc>
              <a:spcBef>
                <a:spcPts val="0"/>
              </a:spcBef>
              <a:spcAft>
                <a:spcPts val="0"/>
              </a:spcAft>
              <a:buClr>
                <a:srgbClr val="595A59"/>
              </a:buClr>
              <a:buSzPts val="3600"/>
              <a:buNone/>
            </a:pPr>
            <a:r>
              <a:rPr lang="es-ES" sz="3300"/>
              <a:t>Enfoques de respuesta a la gestión de crisis</a:t>
            </a:r>
            <a:endParaRPr sz="3300"/>
          </a:p>
          <a:p>
            <a:pPr indent="0" lvl="0" marL="0" rtl="0" algn="ctr">
              <a:lnSpc>
                <a:spcPct val="80000"/>
              </a:lnSpc>
              <a:spcBef>
                <a:spcPts val="1000"/>
              </a:spcBef>
              <a:spcAft>
                <a:spcPts val="0"/>
              </a:spcAft>
              <a:buClr>
                <a:srgbClr val="595A59"/>
              </a:buClr>
              <a:buSzPts val="3600"/>
              <a:buNone/>
            </a:pPr>
            <a:r>
              <a:t/>
            </a:r>
            <a:endParaRPr/>
          </a:p>
        </p:txBody>
      </p:sp>
      <p:sp>
        <p:nvSpPr>
          <p:cNvPr id="1574" name="Google Shape;1574;p25"/>
          <p:cNvSpPr txBox="1"/>
          <p:nvPr>
            <p:ph idx="17" type="body"/>
          </p:nvPr>
        </p:nvSpPr>
        <p:spPr>
          <a:xfrm>
            <a:off x="3349058" y="4435918"/>
            <a:ext cx="3024340" cy="442916"/>
          </a:xfrm>
          <a:prstGeom prst="rect">
            <a:avLst/>
          </a:prstGeom>
          <a:noFill/>
          <a:ln>
            <a:noFill/>
          </a:ln>
        </p:spPr>
        <p:txBody>
          <a:bodyPr anchorCtr="0" anchor="t" bIns="45700" lIns="91425" spcFirstLastPara="1" rIns="91425" wrap="square" tIns="45700">
            <a:normAutofit fontScale="85000" lnSpcReduction="10000"/>
          </a:bodyPr>
          <a:lstStyle/>
          <a:p>
            <a:pPr indent="-228600" lvl="0" marL="228600" rtl="0" algn="ctr">
              <a:lnSpc>
                <a:spcPct val="90000"/>
              </a:lnSpc>
              <a:spcBef>
                <a:spcPts val="0"/>
              </a:spcBef>
              <a:spcAft>
                <a:spcPts val="0"/>
              </a:spcAft>
              <a:buClr>
                <a:srgbClr val="4D4D4D"/>
              </a:buClr>
              <a:buSzPct val="100000"/>
              <a:buNone/>
            </a:pPr>
            <a:r>
              <a:rPr lang="es-ES" sz="2000">
                <a:solidFill>
                  <a:srgbClr val="4D4D4D"/>
                </a:solidFill>
              </a:rPr>
              <a:t>Acepta la realidad y la responsabilidad</a:t>
            </a:r>
            <a:endParaRPr/>
          </a:p>
          <a:p>
            <a:pPr indent="-228600" lvl="0" marL="228600" rtl="0" algn="ctr">
              <a:lnSpc>
                <a:spcPct val="90000"/>
              </a:lnSpc>
              <a:spcBef>
                <a:spcPts val="1000"/>
              </a:spcBef>
              <a:spcAft>
                <a:spcPts val="0"/>
              </a:spcAft>
              <a:buClr>
                <a:schemeClr val="lt1"/>
              </a:buClr>
              <a:buSzPct val="100000"/>
              <a:buNone/>
            </a:pPr>
            <a:r>
              <a:t/>
            </a:r>
            <a:endParaRPr sz="2000"/>
          </a:p>
        </p:txBody>
      </p:sp>
      <p:sp>
        <p:nvSpPr>
          <p:cNvPr id="1575" name="Google Shape;1575;p25"/>
          <p:cNvSpPr txBox="1"/>
          <p:nvPr>
            <p:ph idx="18" type="body"/>
          </p:nvPr>
        </p:nvSpPr>
        <p:spPr>
          <a:xfrm>
            <a:off x="3352990" y="4046461"/>
            <a:ext cx="3049353" cy="582221"/>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4D4D4D"/>
              </a:buClr>
              <a:buSzPts val="2800"/>
              <a:buNone/>
            </a:pPr>
            <a:r>
              <a:rPr lang="es-ES" sz="2800">
                <a:solidFill>
                  <a:srgbClr val="4D4D4D"/>
                </a:solidFill>
              </a:rPr>
              <a:t>Acomodativo</a:t>
            </a:r>
            <a:endParaRPr/>
          </a:p>
        </p:txBody>
      </p:sp>
      <p:sp>
        <p:nvSpPr>
          <p:cNvPr id="1576" name="Google Shape;1576;p25"/>
          <p:cNvSpPr txBox="1"/>
          <p:nvPr>
            <p:ph idx="19" type="body"/>
          </p:nvPr>
        </p:nvSpPr>
        <p:spPr>
          <a:xfrm>
            <a:off x="3263468" y="4878813"/>
            <a:ext cx="3024300" cy="1483200"/>
          </a:xfrm>
          <a:prstGeom prst="rect">
            <a:avLst/>
          </a:prstGeom>
          <a:noFill/>
          <a:ln>
            <a:noFill/>
          </a:ln>
        </p:spPr>
        <p:txBody>
          <a:bodyPr anchorCtr="0" anchor="t" bIns="45700" lIns="91425" spcFirstLastPara="1" rIns="91425" wrap="square" tIns="45700">
            <a:noAutofit/>
          </a:bodyPr>
          <a:lstStyle/>
          <a:p>
            <a:pPr indent="-228600" lvl="0" marL="228600" rtl="0" algn="ctr">
              <a:lnSpc>
                <a:spcPct val="100000"/>
              </a:lnSpc>
              <a:spcBef>
                <a:spcPts val="0"/>
              </a:spcBef>
              <a:spcAft>
                <a:spcPts val="0"/>
              </a:spcAft>
              <a:buClr>
                <a:srgbClr val="4D4D4D"/>
              </a:buClr>
              <a:buSzPts val="1600"/>
              <a:buNone/>
            </a:pPr>
            <a:r>
              <a:rPr lang="es-ES" sz="1500">
                <a:solidFill>
                  <a:srgbClr val="4D4D4D"/>
                </a:solidFill>
              </a:rPr>
              <a:t>La empresa o región acepta que una crisis es posible e implica a un amplio conjunto de partes interesadas en la preparación. En una crisis, la empresa acepta su responsabilidad, satisface voluntariamente las necesidades de las víctimas y dice la verdad.</a:t>
            </a:r>
            <a:endParaRPr sz="2300"/>
          </a:p>
        </p:txBody>
      </p:sp>
      <p:sp>
        <p:nvSpPr>
          <p:cNvPr id="1577" name="Google Shape;1577;p25"/>
          <p:cNvSpPr txBox="1"/>
          <p:nvPr>
            <p:ph idx="24" type="body"/>
          </p:nvPr>
        </p:nvSpPr>
        <p:spPr>
          <a:xfrm>
            <a:off x="6627645" y="3919918"/>
            <a:ext cx="3049353" cy="582221"/>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4D4D4D"/>
              </a:buClr>
              <a:buSzPts val="2800"/>
              <a:buNone/>
            </a:pPr>
            <a:r>
              <a:rPr lang="es-ES" sz="2800">
                <a:solidFill>
                  <a:srgbClr val="4D4D4D"/>
                </a:solidFill>
              </a:rPr>
              <a:t>Defensiva</a:t>
            </a:r>
            <a:endParaRPr/>
          </a:p>
        </p:txBody>
      </p:sp>
      <p:sp>
        <p:nvSpPr>
          <p:cNvPr id="1578" name="Google Shape;1578;p25"/>
          <p:cNvSpPr txBox="1"/>
          <p:nvPr>
            <p:ph idx="25" type="body"/>
          </p:nvPr>
        </p:nvSpPr>
        <p:spPr>
          <a:xfrm>
            <a:off x="6582131" y="4681011"/>
            <a:ext cx="3225256" cy="1483196"/>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rgbClr val="4D4D4D"/>
              </a:buClr>
              <a:buSzPts val="1400"/>
              <a:buNone/>
            </a:pPr>
            <a:r>
              <a:rPr lang="es-ES" sz="1300">
                <a:solidFill>
                  <a:srgbClr val="4D4D4D"/>
                </a:solidFill>
              </a:rPr>
              <a:t>La empresa o región se prepara o participa sólo si lo exige la ley, por ejemplo, si se arriesga a costes o multas previsiblemente elevados o a riesgos que impliquen regulación externa, por ejemplo, autoridades gubernamentales y medioambientales. Durante una crisis, la región se resiste a admitir toda la responsabilidad, pero admite alguna. La región o algunas de sus empresas sólo hacen lo que manda la ley.</a:t>
            </a:r>
            <a:endParaRPr sz="2300"/>
          </a:p>
        </p:txBody>
      </p:sp>
      <p:sp>
        <p:nvSpPr>
          <p:cNvPr id="1579" name="Google Shape;1579;p25"/>
          <p:cNvSpPr txBox="1"/>
          <p:nvPr/>
        </p:nvSpPr>
        <p:spPr>
          <a:xfrm>
            <a:off x="386603" y="574235"/>
            <a:ext cx="115464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00"/>
              <a:buFont typeface="Arial"/>
              <a:buNone/>
            </a:pPr>
            <a:r>
              <a:rPr b="0" i="0" lang="es-ES" sz="1500" u="none" cap="none" strike="noStrike">
                <a:solidFill>
                  <a:srgbClr val="455264"/>
                </a:solidFill>
                <a:latin typeface="Arial"/>
                <a:ea typeface="Arial"/>
                <a:cs typeface="Arial"/>
                <a:sym typeface="Arial"/>
              </a:rPr>
              <a:t>a continuación se presentan 7 enfoques diferentes a lo largo de un modelo de madurez de la gestión de crisis, del más avanzado al menos avanzado (</a:t>
            </a:r>
            <a:r>
              <a:rPr b="0" i="0" lang="es-ES" sz="1500" u="sng" cap="none" strike="noStrike">
                <a:solidFill>
                  <a:srgbClr val="4D4D4D"/>
                </a:solidFill>
                <a:latin typeface="Arial"/>
                <a:ea typeface="Arial"/>
                <a:cs typeface="Arial"/>
                <a:sym typeface="Arial"/>
                <a:hlinkClick r:id="rId3">
                  <a:extLst>
                    <a:ext uri="{A12FA001-AC4F-418D-AE19-62706E023703}">
                      <ahyp:hlinkClr val="tx"/>
                    </a:ext>
                  </a:extLst>
                </a:hlinkClick>
              </a:rPr>
              <a:t>Fuente</a:t>
            </a:r>
            <a:r>
              <a:rPr b="0" i="0" lang="es-ES" sz="1500" u="none" cap="none" strike="noStrike">
                <a:solidFill>
                  <a:srgbClr val="455264"/>
                </a:solidFill>
                <a:latin typeface="Arial"/>
                <a:ea typeface="Arial"/>
                <a:cs typeface="Arial"/>
                <a:sym typeface="Arial"/>
              </a:rPr>
              <a:t>)</a:t>
            </a:r>
            <a:endParaRPr b="0" i="0" sz="1100" u="none" cap="none" strike="noStrike">
              <a:solidFill>
                <a:srgbClr val="000000"/>
              </a:solidFill>
              <a:latin typeface="Arial"/>
              <a:ea typeface="Arial"/>
              <a:cs typeface="Arial"/>
              <a:sym typeface="Arial"/>
            </a:endParaRPr>
          </a:p>
        </p:txBody>
      </p:sp>
      <p:sp>
        <p:nvSpPr>
          <p:cNvPr id="1580" name="Google Shape;1580;p25"/>
          <p:cNvSpPr txBox="1"/>
          <p:nvPr/>
        </p:nvSpPr>
        <p:spPr>
          <a:xfrm>
            <a:off x="-60322" y="3936023"/>
            <a:ext cx="3049353" cy="582221"/>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rgbClr val="4D4D4D"/>
              </a:buClr>
              <a:buSzPts val="2800"/>
              <a:buFont typeface="Arial"/>
              <a:buNone/>
            </a:pPr>
            <a:r>
              <a:rPr b="1" i="0" lang="es-ES" sz="2800" u="none" cap="none" strike="noStrike">
                <a:solidFill>
                  <a:srgbClr val="4D4D4D"/>
                </a:solidFill>
                <a:latin typeface="Calibri"/>
                <a:ea typeface="Calibri"/>
                <a:cs typeface="Calibri"/>
                <a:sym typeface="Calibri"/>
              </a:rPr>
              <a:t>Denegación</a:t>
            </a:r>
            <a:endParaRPr b="0" i="0" sz="1400" u="none" cap="none" strike="noStrike">
              <a:solidFill>
                <a:srgbClr val="000000"/>
              </a:solidFill>
              <a:latin typeface="Arial"/>
              <a:ea typeface="Arial"/>
              <a:cs typeface="Arial"/>
              <a:sym typeface="Arial"/>
            </a:endParaRPr>
          </a:p>
        </p:txBody>
      </p:sp>
      <p:sp>
        <p:nvSpPr>
          <p:cNvPr id="1581" name="Google Shape;1581;p25"/>
          <p:cNvSpPr txBox="1"/>
          <p:nvPr/>
        </p:nvSpPr>
        <p:spPr>
          <a:xfrm>
            <a:off x="-76453" y="4966988"/>
            <a:ext cx="3045592" cy="1050842"/>
          </a:xfrm>
          <a:prstGeom prst="rect">
            <a:avLst/>
          </a:prstGeom>
          <a:noFill/>
          <a:ln>
            <a:noFill/>
          </a:ln>
        </p:spPr>
        <p:txBody>
          <a:bodyPr anchorCtr="0" anchor="t" bIns="45700" lIns="91425" spcFirstLastPara="1" rIns="91425" wrap="square" tIns="45700">
            <a:noAutofit/>
          </a:bodyPr>
          <a:lstStyle/>
          <a:p>
            <a:pPr indent="-228600" lvl="0" marL="228600" marR="0" rtl="0" algn="ctr">
              <a:lnSpc>
                <a:spcPct val="90000"/>
              </a:lnSpc>
              <a:spcBef>
                <a:spcPts val="0"/>
              </a:spcBef>
              <a:spcAft>
                <a:spcPts val="0"/>
              </a:spcAft>
              <a:buClr>
                <a:srgbClr val="4D4D4D"/>
              </a:buClr>
              <a:buSzPts val="1600"/>
              <a:buFont typeface="Arial"/>
              <a:buNone/>
            </a:pPr>
            <a:r>
              <a:rPr b="0" i="0" lang="es-ES" sz="1500" u="none" cap="none" strike="noStrike">
                <a:solidFill>
                  <a:srgbClr val="4D4D4D"/>
                </a:solidFill>
                <a:latin typeface="Calibri"/>
                <a:ea typeface="Calibri"/>
                <a:cs typeface="Calibri"/>
                <a:sym typeface="Calibri"/>
              </a:rPr>
              <a:t>La empresa o la región niegan la posibilidad de una crisis y sus posibles consecuencias negativas. En una crisis, la empresa niega toda responsabilidad, cierra las comunicaciones y oculta la verdad. Su postura es poco cooperativa.</a:t>
            </a:r>
            <a:endParaRPr b="0" i="0" sz="1300" u="none" cap="none" strike="noStrike">
              <a:solidFill>
                <a:srgbClr val="000000"/>
              </a:solidFill>
              <a:latin typeface="Arial"/>
              <a:ea typeface="Arial"/>
              <a:cs typeface="Arial"/>
              <a:sym typeface="Arial"/>
            </a:endParaRPr>
          </a:p>
        </p:txBody>
      </p:sp>
      <p:sp>
        <p:nvSpPr>
          <p:cNvPr id="1582" name="Google Shape;1582;p25"/>
          <p:cNvSpPr txBox="1"/>
          <p:nvPr/>
        </p:nvSpPr>
        <p:spPr>
          <a:xfrm>
            <a:off x="-37271" y="4340053"/>
            <a:ext cx="3024340" cy="621107"/>
          </a:xfrm>
          <a:prstGeom prst="rect">
            <a:avLst/>
          </a:prstGeom>
          <a:noFill/>
          <a:ln>
            <a:noFill/>
          </a:ln>
        </p:spPr>
        <p:txBody>
          <a:bodyPr anchorCtr="0" anchor="t" bIns="45700" lIns="91425" spcFirstLastPara="1" rIns="91425" wrap="square" tIns="45700">
            <a:normAutofit fontScale="85000" lnSpcReduction="20000"/>
          </a:bodyPr>
          <a:lstStyle/>
          <a:p>
            <a:pPr indent="-228600" lvl="0" marL="228600" marR="0" rtl="0" algn="ctr">
              <a:lnSpc>
                <a:spcPct val="120000"/>
              </a:lnSpc>
              <a:spcBef>
                <a:spcPts val="0"/>
              </a:spcBef>
              <a:spcAft>
                <a:spcPts val="0"/>
              </a:spcAft>
              <a:buClr>
                <a:srgbClr val="4D4D4D"/>
              </a:buClr>
              <a:buSzPct val="100000"/>
              <a:buFont typeface="Arial"/>
              <a:buNone/>
            </a:pPr>
            <a:r>
              <a:rPr b="0" i="0" lang="es-ES" sz="2000" u="none" cap="none" strike="noStrike">
                <a:solidFill>
                  <a:srgbClr val="4D4D4D"/>
                </a:solidFill>
                <a:latin typeface="Calibri"/>
                <a:ea typeface="Calibri"/>
                <a:cs typeface="Calibri"/>
                <a:sym typeface="Calibri"/>
              </a:rPr>
              <a:t>Se esconde de la realidad y la responsabilidad</a:t>
            </a:r>
            <a:endParaRPr b="0" i="0" sz="1400" u="none" cap="none" strike="noStrike">
              <a:solidFill>
                <a:srgbClr val="000000"/>
              </a:solidFill>
              <a:latin typeface="Arial"/>
              <a:ea typeface="Arial"/>
              <a:cs typeface="Arial"/>
              <a:sym typeface="Arial"/>
            </a:endParaRPr>
          </a:p>
        </p:txBody>
      </p:sp>
      <p:sp>
        <p:nvSpPr>
          <p:cNvPr id="1583" name="Google Shape;1583;p25"/>
          <p:cNvSpPr txBox="1"/>
          <p:nvPr/>
        </p:nvSpPr>
        <p:spPr>
          <a:xfrm>
            <a:off x="6582131" y="4313003"/>
            <a:ext cx="3140380" cy="442916"/>
          </a:xfrm>
          <a:prstGeom prst="rect">
            <a:avLst/>
          </a:prstGeom>
          <a:noFill/>
          <a:ln>
            <a:noFill/>
          </a:ln>
        </p:spPr>
        <p:txBody>
          <a:bodyPr anchorCtr="0" anchor="ctr" bIns="45700" lIns="91425" spcFirstLastPara="1" rIns="91425" wrap="square" tIns="45700">
            <a:normAutofit fontScale="85000" lnSpcReduction="10000"/>
          </a:bodyPr>
          <a:lstStyle/>
          <a:p>
            <a:pPr indent="-228600" lvl="0" marL="228600" marR="0" rtl="0" algn="ctr">
              <a:lnSpc>
                <a:spcPct val="90000"/>
              </a:lnSpc>
              <a:spcBef>
                <a:spcPts val="0"/>
              </a:spcBef>
              <a:spcAft>
                <a:spcPts val="0"/>
              </a:spcAft>
              <a:buClr>
                <a:srgbClr val="4D4D4D"/>
              </a:buClr>
              <a:buSzPct val="100000"/>
              <a:buFont typeface="Arial"/>
              <a:buNone/>
            </a:pPr>
            <a:r>
              <a:rPr b="0" i="0" lang="es-ES" sz="2000" u="none" cap="none" strike="noStrike">
                <a:solidFill>
                  <a:srgbClr val="4D4D4D"/>
                </a:solidFill>
                <a:latin typeface="Calibri"/>
                <a:ea typeface="Calibri"/>
                <a:cs typeface="Calibri"/>
                <a:sym typeface="Calibri"/>
              </a:rPr>
              <a:t>Sólo participa si lo hace la ley</a:t>
            </a:r>
            <a:endParaRPr b="0" i="0" sz="1400" u="none" cap="none" strike="noStrike">
              <a:solidFill>
                <a:srgbClr val="000000"/>
              </a:solidFill>
              <a:latin typeface="Arial"/>
              <a:ea typeface="Arial"/>
              <a:cs typeface="Arial"/>
              <a:sym typeface="Arial"/>
            </a:endParaRPr>
          </a:p>
        </p:txBody>
      </p:sp>
      <p:sp>
        <p:nvSpPr>
          <p:cNvPr id="1584" name="Google Shape;1584;p25"/>
          <p:cNvSpPr txBox="1"/>
          <p:nvPr/>
        </p:nvSpPr>
        <p:spPr>
          <a:xfrm>
            <a:off x="9079743" y="1791405"/>
            <a:ext cx="3024340" cy="442916"/>
          </a:xfrm>
          <a:prstGeom prst="rect">
            <a:avLst/>
          </a:prstGeom>
          <a:noFill/>
          <a:ln>
            <a:noFill/>
          </a:ln>
        </p:spPr>
        <p:txBody>
          <a:bodyPr anchorCtr="0" anchor="t" bIns="45700" lIns="91425" spcFirstLastPara="1" rIns="91425" wrap="square" tIns="45700">
            <a:normAutofit/>
          </a:bodyPr>
          <a:lstStyle/>
          <a:p>
            <a:pPr indent="-228600" lvl="0" marL="228600" marR="0" rtl="0" algn="ctr">
              <a:lnSpc>
                <a:spcPct val="90000"/>
              </a:lnSpc>
              <a:spcBef>
                <a:spcPts val="0"/>
              </a:spcBef>
              <a:spcAft>
                <a:spcPts val="0"/>
              </a:spcAft>
              <a:buClr>
                <a:schemeClr val="lt1"/>
              </a:buClr>
              <a:buSzPts val="1800"/>
              <a:buFont typeface="Arial"/>
              <a:buNone/>
            </a:pPr>
            <a:r>
              <a:rPr b="0" i="0" lang="es-ES" sz="1800" u="none" cap="none" strike="noStrike">
                <a:solidFill>
                  <a:schemeClr val="lt1"/>
                </a:solidFill>
                <a:latin typeface="Calibri"/>
                <a:ea typeface="Calibri"/>
                <a:cs typeface="Calibri"/>
                <a:sym typeface="Calibri"/>
              </a:rPr>
              <a:t>Anticipar y gestionar</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8" name="Shape 1588"/>
        <p:cNvGrpSpPr/>
        <p:nvPr/>
      </p:nvGrpSpPr>
      <p:grpSpPr>
        <a:xfrm>
          <a:off x="0" y="0"/>
          <a:ext cx="0" cy="0"/>
          <a:chOff x="0" y="0"/>
          <a:chExt cx="0" cy="0"/>
        </a:xfrm>
      </p:grpSpPr>
      <p:sp>
        <p:nvSpPr>
          <p:cNvPr id="1589" name="Google Shape;1589;p26"/>
          <p:cNvSpPr txBox="1"/>
          <p:nvPr>
            <p:ph idx="1" type="body"/>
          </p:nvPr>
        </p:nvSpPr>
        <p:spPr>
          <a:xfrm>
            <a:off x="6420495" y="1328734"/>
            <a:ext cx="5113283" cy="1766891"/>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200"/>
              <a:buNone/>
            </a:pPr>
            <a:r>
              <a:rPr lang="es-ES" sz="3200"/>
              <a:t>3.  Cómo elaborar un plan regional eficaz de gestión de crisis</a:t>
            </a:r>
            <a:endParaRPr/>
          </a:p>
        </p:txBody>
      </p:sp>
      <p:pic>
        <p:nvPicPr>
          <p:cNvPr descr="A picture containing text&#10;&#10;Description automatically generated" id="1590" name="Google Shape;1590;p26"/>
          <p:cNvPicPr preferRelativeResize="0"/>
          <p:nvPr>
            <p:ph idx="2" type="pic"/>
          </p:nvPr>
        </p:nvPicPr>
        <p:blipFill rotWithShape="1">
          <a:blip r:embed="rId3">
            <a:alphaModFix/>
          </a:blip>
          <a:srcRect b="13038" l="0" r="0" t="13038"/>
          <a:stretch/>
        </p:blipFill>
        <p:spPr>
          <a:xfrm>
            <a:off x="241300" y="228600"/>
            <a:ext cx="11696700" cy="576398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4" name="Shape 1594"/>
        <p:cNvGrpSpPr/>
        <p:nvPr/>
      </p:nvGrpSpPr>
      <p:grpSpPr>
        <a:xfrm>
          <a:off x="0" y="0"/>
          <a:ext cx="0" cy="0"/>
          <a:chOff x="0" y="0"/>
          <a:chExt cx="0" cy="0"/>
        </a:xfrm>
      </p:grpSpPr>
      <p:sp>
        <p:nvSpPr>
          <p:cNvPr id="1595" name="Google Shape;1595;p27"/>
          <p:cNvSpPr txBox="1"/>
          <p:nvPr>
            <p:ph idx="1" type="body"/>
          </p:nvPr>
        </p:nvSpPr>
        <p:spPr>
          <a:xfrm>
            <a:off x="1183902" y="657225"/>
            <a:ext cx="6038850" cy="620077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2040"/>
              <a:buNone/>
            </a:pPr>
            <a:r>
              <a:rPr b="0" i="0" lang="es-ES" sz="1840"/>
              <a:t>La gestión por crisis significa que su región está en un estado constante de respuesta a la crisis, saltando de una emergencia a la siguiente. Sin un plan, las empresas y los gestores del turismo regional están apagando fuegos todo el tiempo, y no tienen oportunidad de planificar o tomar la iniciativa; están atrapados en un modo estresado y reactivo. No son capaces de operar estratégicamente y perpetúan las condiciones que originan los problemas. </a:t>
            </a:r>
            <a:endParaRPr sz="1840"/>
          </a:p>
          <a:p>
            <a:pPr indent="0" lvl="0" marL="0" rtl="0" algn="l">
              <a:lnSpc>
                <a:spcPct val="100000"/>
              </a:lnSpc>
              <a:spcBef>
                <a:spcPts val="0"/>
              </a:spcBef>
              <a:spcAft>
                <a:spcPts val="0"/>
              </a:spcAft>
              <a:buClr>
                <a:schemeClr val="lt1"/>
              </a:buClr>
              <a:buSzPts val="2040"/>
              <a:buNone/>
            </a:pPr>
            <a:r>
              <a:t/>
            </a:r>
            <a:endParaRPr b="0" i="0" sz="1840"/>
          </a:p>
          <a:p>
            <a:pPr indent="0" lvl="0" marL="0" rtl="0" algn="l">
              <a:lnSpc>
                <a:spcPct val="100000"/>
              </a:lnSpc>
              <a:spcBef>
                <a:spcPts val="0"/>
              </a:spcBef>
              <a:spcAft>
                <a:spcPts val="0"/>
              </a:spcAft>
              <a:buClr>
                <a:schemeClr val="lt1"/>
              </a:buClr>
              <a:buSzPts val="2040"/>
              <a:buNone/>
            </a:pPr>
            <a:r>
              <a:rPr lang="es-ES" sz="1840"/>
              <a:t>Los gestores y dirigentes</a:t>
            </a:r>
            <a:r>
              <a:rPr b="0" i="0" lang="es-ES" sz="1840"/>
              <a:t> turísticos que gestionan su empresa mientras llega una crisis también pueden fabricar un ambiente regional de crisis con el objetivo bienintencionado de conseguir que sus equipos realicen esfuerzos sobrehumanos. Sin embargo, el resultado final es el agotamiento de los empleados y las partes interesadas, la baja moral y la rotación de personal. Algunos de los factores que contribuyen a crear un ambiente de crisis regional son las pautas comerciales impredecibles, la escasez de personal debido a la excesiva rotación, el deterioro de las infraestructuras, la incapacidad para planificar eventos, etc. </a:t>
            </a:r>
            <a:endParaRPr sz="1840"/>
          </a:p>
        </p:txBody>
      </p:sp>
      <p:sp>
        <p:nvSpPr>
          <p:cNvPr id="1596" name="Google Shape;1596;p27"/>
          <p:cNvSpPr txBox="1"/>
          <p:nvPr>
            <p:ph idx="3" type="body"/>
          </p:nvPr>
        </p:nvSpPr>
        <p:spPr>
          <a:xfrm>
            <a:off x="1371601" y="142474"/>
            <a:ext cx="5524500" cy="582221"/>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2790"/>
              <a:buNone/>
            </a:pPr>
            <a:r>
              <a:rPr lang="es-ES" sz="2090"/>
              <a:t>Una estrategia reactiva ante la crisis no es lo ideal</a:t>
            </a:r>
            <a:endParaRPr sz="2090"/>
          </a:p>
        </p:txBody>
      </p:sp>
      <p:sp>
        <p:nvSpPr>
          <p:cNvPr id="1597" name="Google Shape;1597;p27"/>
          <p:cNvSpPr txBox="1"/>
          <p:nvPr/>
        </p:nvSpPr>
        <p:spPr>
          <a:xfrm>
            <a:off x="7407824" y="6338982"/>
            <a:ext cx="4479376" cy="307777"/>
          </a:xfrm>
          <a:prstGeom prst="rect">
            <a:avLst/>
          </a:prstGeom>
          <a:solidFill>
            <a:srgbClr val="086D6E"/>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es-ES" sz="1400" u="sng" cap="none" strike="noStrike">
                <a:solidFill>
                  <a:schemeClr val="lt1"/>
                </a:solidFill>
                <a:latin typeface="Calibri"/>
                <a:ea typeface="Calibri"/>
                <a:cs typeface="Calibri"/>
                <a:sym typeface="Calibri"/>
                <a:hlinkClick r:id="rId3">
                  <a:extLst>
                    <a:ext uri="{A12FA001-AC4F-418D-AE19-62706E023703}">
                      <ahyp:hlinkClr val="tx"/>
                    </a:ext>
                  </a:extLst>
                </a:hlinkClick>
              </a:rPr>
              <a:t>Plantillas de recuperación en caso de catástrofe de Smartsheet</a:t>
            </a:r>
            <a:endParaRPr b="0" i="0" sz="1400" u="none" cap="none" strike="noStrike">
              <a:solidFill>
                <a:srgbClr val="000000"/>
              </a:solidFill>
              <a:latin typeface="Arial"/>
              <a:ea typeface="Arial"/>
              <a:cs typeface="Arial"/>
              <a:sym typeface="Arial"/>
            </a:endParaRPr>
          </a:p>
        </p:txBody>
      </p:sp>
      <p:sp>
        <p:nvSpPr>
          <p:cNvPr id="1598" name="Google Shape;1598;p27"/>
          <p:cNvSpPr/>
          <p:nvPr/>
        </p:nvSpPr>
        <p:spPr>
          <a:xfrm>
            <a:off x="7513679" y="115901"/>
            <a:ext cx="4000500" cy="393101"/>
          </a:xfrm>
          <a:prstGeom prst="flowChartAlternateProcess">
            <a:avLst/>
          </a:prstGeom>
          <a:solidFill>
            <a:srgbClr val="F27954"/>
          </a:solidFill>
          <a:ln cap="flat" cmpd="sng" w="12700">
            <a:solidFill>
              <a:srgbClr val="ADA56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1" i="0" lang="es-ES" sz="1600" u="sng" cap="none" strike="noStrike">
                <a:solidFill>
                  <a:schemeClr val="lt1"/>
                </a:solidFill>
                <a:latin typeface="Calibri"/>
                <a:ea typeface="Calibri"/>
                <a:cs typeface="Calibri"/>
                <a:sym typeface="Calibri"/>
                <a:hlinkClick r:id="rId4">
                  <a:extLst>
                    <a:ext uri="{A12FA001-AC4F-418D-AE19-62706E023703}">
                      <ahyp:hlinkClr val="tx"/>
                    </a:ext>
                  </a:extLst>
                </a:hlinkClick>
              </a:rPr>
              <a:t>Plantillas de planes de recuperación en caso de catástrofe</a:t>
            </a:r>
            <a:endParaRPr b="0" i="0" sz="1400" u="none" cap="none" strike="noStrike">
              <a:solidFill>
                <a:srgbClr val="000000"/>
              </a:solidFill>
              <a:latin typeface="Arial"/>
              <a:ea typeface="Arial"/>
              <a:cs typeface="Arial"/>
              <a:sym typeface="Arial"/>
            </a:endParaRPr>
          </a:p>
        </p:txBody>
      </p:sp>
      <p:pic>
        <p:nvPicPr>
          <p:cNvPr descr="Disaster Recovery Plan Template" id="1599" name="Google Shape;1599;p27"/>
          <p:cNvPicPr preferRelativeResize="0"/>
          <p:nvPr/>
        </p:nvPicPr>
        <p:blipFill rotWithShape="1">
          <a:blip r:embed="rId5">
            <a:alphaModFix/>
          </a:blip>
          <a:srcRect b="0" l="0" r="0" t="0"/>
          <a:stretch/>
        </p:blipFill>
        <p:spPr>
          <a:xfrm>
            <a:off x="7360300" y="830785"/>
            <a:ext cx="4831699" cy="2530980"/>
          </a:xfrm>
          <a:prstGeom prst="rect">
            <a:avLst/>
          </a:prstGeom>
          <a:noFill/>
          <a:ln cap="flat" cmpd="sng" w="9525">
            <a:solidFill>
              <a:schemeClr val="dk1"/>
            </a:solidFill>
            <a:prstDash val="solid"/>
            <a:round/>
            <a:headEnd len="sm" w="sm" type="none"/>
            <a:tailEnd len="sm" w="sm" type="none"/>
          </a:ln>
        </p:spPr>
      </p:pic>
      <p:pic>
        <p:nvPicPr>
          <p:cNvPr descr="Disaster Recovery Communication Plan Template" id="1600" name="Google Shape;1600;p27"/>
          <p:cNvPicPr preferRelativeResize="0"/>
          <p:nvPr/>
        </p:nvPicPr>
        <p:blipFill rotWithShape="1">
          <a:blip r:embed="rId6">
            <a:alphaModFix/>
          </a:blip>
          <a:srcRect b="0" l="0" r="0" t="0"/>
          <a:stretch/>
        </p:blipFill>
        <p:spPr>
          <a:xfrm>
            <a:off x="7360900" y="3695706"/>
            <a:ext cx="4831099" cy="2409259"/>
          </a:xfrm>
          <a:prstGeom prst="rect">
            <a:avLst/>
          </a:prstGeom>
          <a:noFill/>
          <a:ln cap="flat" cmpd="sng" w="9525">
            <a:solidFill>
              <a:schemeClr val="dk1"/>
            </a:solidFill>
            <a:prstDash val="solid"/>
            <a:round/>
            <a:headEnd len="sm" w="sm" type="none"/>
            <a:tailEnd len="sm" w="sm" type="none"/>
          </a:ln>
        </p:spPr>
      </p:pic>
      <p:pic>
        <p:nvPicPr>
          <p:cNvPr descr="Touchscreen with solid fill" id="1601" name="Google Shape;1601;p27"/>
          <p:cNvPicPr preferRelativeResize="0"/>
          <p:nvPr/>
        </p:nvPicPr>
        <p:blipFill rotWithShape="1">
          <a:blip r:embed="rId7">
            <a:alphaModFix/>
          </a:blip>
          <a:srcRect b="0" l="0" r="0" t="0"/>
          <a:stretch/>
        </p:blipFill>
        <p:spPr>
          <a:xfrm>
            <a:off x="10775583" y="248353"/>
            <a:ext cx="914400" cy="9144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5" name="Shape 1605"/>
        <p:cNvGrpSpPr/>
        <p:nvPr/>
      </p:nvGrpSpPr>
      <p:grpSpPr>
        <a:xfrm>
          <a:off x="0" y="0"/>
          <a:ext cx="0" cy="0"/>
          <a:chOff x="0" y="0"/>
          <a:chExt cx="0" cy="0"/>
        </a:xfrm>
      </p:grpSpPr>
      <p:sp>
        <p:nvSpPr>
          <p:cNvPr id="1606" name="Google Shape;1606;p28"/>
          <p:cNvSpPr txBox="1"/>
          <p:nvPr>
            <p:ph idx="1" type="body"/>
          </p:nvPr>
        </p:nvSpPr>
        <p:spPr>
          <a:xfrm>
            <a:off x="1265043" y="1735237"/>
            <a:ext cx="5787838" cy="3867704"/>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2000"/>
              <a:buNone/>
            </a:pPr>
            <a:r>
              <a:rPr b="0" i="0" lang="es-ES" sz="1900" u="none" strike="noStrike"/>
              <a:t>Las empresas y regiones turísticas no deben obsesionarse con todo lo malo que puede ocurrir. Las empresas y las regiones simplemente no pueden planificar todas las contingencias. No es práctico. En su lugar, </a:t>
            </a:r>
            <a:r>
              <a:rPr lang="es-ES" sz="1900"/>
              <a:t>ponga en marcha un </a:t>
            </a:r>
            <a:r>
              <a:rPr b="1" i="0" lang="es-ES" sz="1900" u="none" strike="noStrike"/>
              <a:t>Plan de Gestión de Crisis </a:t>
            </a:r>
            <a:r>
              <a:rPr b="0" i="0" lang="es-ES" sz="1900" u="none" strike="noStrike"/>
              <a:t>con las crisis más </a:t>
            </a:r>
            <a:r>
              <a:rPr lang="es-ES" sz="1900"/>
              <a:t>probables de una</a:t>
            </a:r>
            <a:r>
              <a:rPr b="0" i="0" lang="es-ES" sz="1900" u="none" strike="noStrike"/>
              <a:t> empresa o región</a:t>
            </a:r>
            <a:r>
              <a:rPr lang="es-ES" sz="1900"/>
              <a:t>. Estas crisis se detectan durante la Evaluación de Riesgos (Módulo 3)</a:t>
            </a:r>
            <a:endParaRPr sz="2300"/>
          </a:p>
          <a:p>
            <a:pPr indent="0" lvl="0" marL="0" rtl="0" algn="l">
              <a:lnSpc>
                <a:spcPct val="100000"/>
              </a:lnSpc>
              <a:spcBef>
                <a:spcPts val="0"/>
              </a:spcBef>
              <a:spcAft>
                <a:spcPts val="0"/>
              </a:spcAft>
              <a:buClr>
                <a:schemeClr val="lt1"/>
              </a:buClr>
              <a:buSzPts val="2000"/>
              <a:buNone/>
            </a:pPr>
            <a:r>
              <a:t/>
            </a:r>
            <a:endParaRPr b="0" i="0" sz="1900" u="none" strike="noStrike"/>
          </a:p>
          <a:p>
            <a:pPr indent="0" lvl="0" marL="0" rtl="0" algn="l">
              <a:lnSpc>
                <a:spcPct val="100000"/>
              </a:lnSpc>
              <a:spcBef>
                <a:spcPts val="0"/>
              </a:spcBef>
              <a:spcAft>
                <a:spcPts val="0"/>
              </a:spcAft>
              <a:buClr>
                <a:schemeClr val="lt1"/>
              </a:buClr>
              <a:buSzPts val="2000"/>
              <a:buNone/>
            </a:pPr>
            <a:r>
              <a:rPr lang="es-ES" sz="1900"/>
              <a:t>Empezar</a:t>
            </a:r>
            <a:r>
              <a:rPr b="0" i="0" lang="es-ES" sz="1900" u="none" strike="noStrike"/>
              <a:t> primero por lo inevitable, pero olvidarse de abordar otras crisis potenciales y posibles crisis que puedan surgir durante una crisis inicial. Prepárese para una crisis que </a:t>
            </a:r>
            <a:r>
              <a:rPr lang="es-ES" sz="1900"/>
              <a:t>pueda perturbar o paralizar las </a:t>
            </a:r>
            <a:r>
              <a:rPr b="0" i="0" lang="es-ES" sz="1900" u="none" strike="noStrike"/>
              <a:t>operaciones </a:t>
            </a:r>
            <a:r>
              <a:rPr lang="es-ES" sz="1900"/>
              <a:t>cotidianas de una empresa turística o de una región </a:t>
            </a:r>
            <a:r>
              <a:rPr b="0" i="0" lang="es-ES" sz="1900" u="none" strike="noStrike"/>
              <a:t>. Dependiendo de su naturaleza y gravedad, la crisis puede causar importantes daños financieros, de seguridad o de reputación. </a:t>
            </a:r>
            <a:endParaRPr sz="2300"/>
          </a:p>
          <a:p>
            <a:pPr indent="0" lvl="0" marL="0" rtl="0" algn="l">
              <a:lnSpc>
                <a:spcPct val="100000"/>
              </a:lnSpc>
              <a:spcBef>
                <a:spcPts val="0"/>
              </a:spcBef>
              <a:spcAft>
                <a:spcPts val="0"/>
              </a:spcAft>
              <a:buClr>
                <a:schemeClr val="lt1"/>
              </a:buClr>
              <a:buSzPts val="2000"/>
              <a:buNone/>
            </a:pPr>
            <a:r>
              <a:t/>
            </a:r>
            <a:endParaRPr sz="1900"/>
          </a:p>
        </p:txBody>
      </p:sp>
      <p:sp>
        <p:nvSpPr>
          <p:cNvPr id="1607" name="Google Shape;1607;p28"/>
          <p:cNvSpPr txBox="1"/>
          <p:nvPr>
            <p:ph idx="3" type="body"/>
          </p:nvPr>
        </p:nvSpPr>
        <p:spPr>
          <a:xfrm>
            <a:off x="3037540" y="462883"/>
            <a:ext cx="4220400" cy="5823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2800"/>
              <a:buNone/>
            </a:pPr>
            <a:r>
              <a:rPr lang="es-ES" sz="2800"/>
              <a:t>Centrarse primero en la crisis inevitable</a:t>
            </a:r>
            <a:endParaRPr/>
          </a:p>
        </p:txBody>
      </p:sp>
      <p:pic>
        <p:nvPicPr>
          <p:cNvPr descr="Crisis Management Report Template" id="1608" name="Google Shape;1608;p28">
            <a:hlinkClick r:id="rId3"/>
          </p:cNvPr>
          <p:cNvPicPr preferRelativeResize="0"/>
          <p:nvPr/>
        </p:nvPicPr>
        <p:blipFill rotWithShape="1">
          <a:blip r:embed="rId4">
            <a:alphaModFix/>
          </a:blip>
          <a:srcRect b="0" l="0" r="0" t="0"/>
          <a:stretch/>
        </p:blipFill>
        <p:spPr>
          <a:xfrm>
            <a:off x="7523163" y="0"/>
            <a:ext cx="4421187" cy="6858000"/>
          </a:xfrm>
          <a:prstGeom prst="rect">
            <a:avLst/>
          </a:prstGeom>
          <a:noFill/>
          <a:ln>
            <a:noFill/>
          </a:ln>
        </p:spPr>
      </p:pic>
      <p:sp>
        <p:nvSpPr>
          <p:cNvPr id="1609" name="Google Shape;1609;p28"/>
          <p:cNvSpPr txBox="1"/>
          <p:nvPr/>
        </p:nvSpPr>
        <p:spPr>
          <a:xfrm>
            <a:off x="7258050" y="6427615"/>
            <a:ext cx="4933950" cy="307777"/>
          </a:xfrm>
          <a:prstGeom prst="rect">
            <a:avLst/>
          </a:prstGeom>
          <a:solidFill>
            <a:srgbClr val="086D6E"/>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es-ES" sz="1400" u="sng" cap="none" strike="noStrike">
                <a:solidFill>
                  <a:schemeClr val="lt1"/>
                </a:solidFill>
                <a:latin typeface="Calibri"/>
                <a:ea typeface="Calibri"/>
                <a:cs typeface="Calibri"/>
                <a:sym typeface="Calibri"/>
                <a:hlinkClick r:id="rId5">
                  <a:extLst>
                    <a:ext uri="{A12FA001-AC4F-418D-AE19-62706E023703}">
                      <ahyp:hlinkClr val="tx"/>
                    </a:ext>
                  </a:extLst>
                </a:hlinkClick>
              </a:rPr>
              <a:t>Plantillas de gestión de crisis de Smartsheet</a:t>
            </a:r>
            <a:endParaRPr b="0" i="0" sz="1400" u="none" cap="none" strike="noStrike">
              <a:solidFill>
                <a:srgbClr val="000000"/>
              </a:solidFill>
              <a:latin typeface="Arial"/>
              <a:ea typeface="Arial"/>
              <a:cs typeface="Arial"/>
              <a:sym typeface="Arial"/>
            </a:endParaRPr>
          </a:p>
        </p:txBody>
      </p:sp>
      <p:sp>
        <p:nvSpPr>
          <p:cNvPr id="1610" name="Google Shape;1610;p28"/>
          <p:cNvSpPr/>
          <p:nvPr/>
        </p:nvSpPr>
        <p:spPr>
          <a:xfrm>
            <a:off x="7611290" y="462866"/>
            <a:ext cx="4000500" cy="393101"/>
          </a:xfrm>
          <a:prstGeom prst="flowChartAlternateProcess">
            <a:avLst/>
          </a:prstGeom>
          <a:solidFill>
            <a:srgbClr val="F27954"/>
          </a:solidFill>
          <a:ln cap="flat" cmpd="sng" w="12700">
            <a:solidFill>
              <a:srgbClr val="ADA56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1" i="0" lang="es-ES" sz="1600" u="sng" cap="none" strike="noStrike">
                <a:solidFill>
                  <a:schemeClr val="lt1"/>
                </a:solidFill>
                <a:latin typeface="Calibri"/>
                <a:ea typeface="Calibri"/>
                <a:cs typeface="Calibri"/>
                <a:sym typeface="Calibri"/>
                <a:hlinkClick r:id="rId6">
                  <a:extLst>
                    <a:ext uri="{A12FA001-AC4F-418D-AE19-62706E023703}">
                      <ahyp:hlinkClr val="tx"/>
                    </a:ext>
                  </a:extLst>
                </a:hlinkClick>
              </a:rPr>
              <a:t>Modelos de informes CM</a:t>
            </a:r>
            <a:endParaRPr b="0" i="0" sz="1400" u="none" cap="none" strike="noStrike">
              <a:solidFill>
                <a:srgbClr val="000000"/>
              </a:solidFill>
              <a:latin typeface="Arial"/>
              <a:ea typeface="Arial"/>
              <a:cs typeface="Arial"/>
              <a:sym typeface="Arial"/>
            </a:endParaRPr>
          </a:p>
        </p:txBody>
      </p:sp>
      <p:pic>
        <p:nvPicPr>
          <p:cNvPr descr="Touchscreen with solid fill" id="1611" name="Google Shape;1611;p28"/>
          <p:cNvPicPr preferRelativeResize="0"/>
          <p:nvPr/>
        </p:nvPicPr>
        <p:blipFill rotWithShape="1">
          <a:blip r:embed="rId7">
            <a:alphaModFix/>
          </a:blip>
          <a:srcRect b="0" l="0" r="0" t="0"/>
          <a:stretch/>
        </p:blipFill>
        <p:spPr>
          <a:xfrm>
            <a:off x="10863670" y="462866"/>
            <a:ext cx="914400" cy="914400"/>
          </a:xfrm>
          <a:prstGeom prst="rect">
            <a:avLst/>
          </a:prstGeom>
          <a:noFill/>
          <a:ln>
            <a:noFill/>
          </a:ln>
        </p:spPr>
      </p:pic>
      <p:sp>
        <p:nvSpPr>
          <p:cNvPr id="1612" name="Google Shape;1612;p28"/>
          <p:cNvSpPr/>
          <p:nvPr/>
        </p:nvSpPr>
        <p:spPr>
          <a:xfrm>
            <a:off x="0" y="-1"/>
            <a:ext cx="3200400" cy="1735237"/>
          </a:xfrm>
          <a:prstGeom prst="rect">
            <a:avLst/>
          </a:prstGeom>
          <a:solidFill>
            <a:srgbClr val="7A547C"/>
          </a:solidFill>
          <a:ln cap="flat" cmpd="sng" w="12700">
            <a:solidFill>
              <a:srgbClr val="054F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13" name="Google Shape;1613;p28"/>
          <p:cNvSpPr txBox="1"/>
          <p:nvPr/>
        </p:nvSpPr>
        <p:spPr>
          <a:xfrm>
            <a:off x="247650" y="206808"/>
            <a:ext cx="2615100" cy="1308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700"/>
              <a:buFont typeface="Arial"/>
              <a:buNone/>
            </a:pPr>
            <a:r>
              <a:rPr b="1" i="0" lang="es-ES" sz="3700" u="none" cap="none" strike="noStrike">
                <a:solidFill>
                  <a:schemeClr val="lt1"/>
                </a:solidFill>
                <a:latin typeface="Calibri"/>
                <a:ea typeface="Calibri"/>
                <a:cs typeface="Calibri"/>
                <a:sym typeface="Calibri"/>
              </a:rPr>
              <a:t>Primer paso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100"/>
              <a:buFont typeface="Arial"/>
              <a:buNone/>
            </a:pPr>
            <a:r>
              <a:rPr b="0" i="0" lang="es-ES" sz="2100" u="none" cap="none" strike="noStrike">
                <a:solidFill>
                  <a:schemeClr val="lt1"/>
                </a:solidFill>
                <a:latin typeface="Calibri"/>
                <a:ea typeface="Calibri"/>
                <a:cs typeface="Calibri"/>
                <a:sym typeface="Calibri"/>
              </a:rPr>
              <a:t>Empezar por la crisis regional más probable</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7" name="Shape 1617"/>
        <p:cNvGrpSpPr/>
        <p:nvPr/>
      </p:nvGrpSpPr>
      <p:grpSpPr>
        <a:xfrm>
          <a:off x="0" y="0"/>
          <a:ext cx="0" cy="0"/>
          <a:chOff x="0" y="0"/>
          <a:chExt cx="0" cy="0"/>
        </a:xfrm>
      </p:grpSpPr>
      <p:sp>
        <p:nvSpPr>
          <p:cNvPr id="1618" name="Google Shape;1618;p29"/>
          <p:cNvSpPr/>
          <p:nvPr/>
        </p:nvSpPr>
        <p:spPr>
          <a:xfrm>
            <a:off x="1" y="2940424"/>
            <a:ext cx="5302592" cy="1335741"/>
          </a:xfrm>
          <a:prstGeom prst="rect">
            <a:avLst/>
          </a:prstGeom>
          <a:solidFill>
            <a:srgbClr val="7A547C"/>
          </a:solidFill>
          <a:ln cap="flat" cmpd="sng" w="12700">
            <a:solidFill>
              <a:srgbClr val="054F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19" name="Google Shape;1619;p29"/>
          <p:cNvSpPr txBox="1"/>
          <p:nvPr>
            <p:ph idx="1" type="body"/>
          </p:nvPr>
        </p:nvSpPr>
        <p:spPr>
          <a:xfrm>
            <a:off x="6366478" y="485705"/>
            <a:ext cx="5132263" cy="372251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EA1D76"/>
              </a:buClr>
              <a:buSzPts val="2400"/>
              <a:buFont typeface="Arial"/>
              <a:buNone/>
            </a:pPr>
            <a:r>
              <a:rPr b="1" lang="es-ES">
                <a:solidFill>
                  <a:srgbClr val="F27954"/>
                </a:solidFill>
              </a:rPr>
              <a:t>Categoría 2 </a:t>
            </a:r>
            <a:r>
              <a:rPr lang="es-ES">
                <a:solidFill>
                  <a:srgbClr val="F27954"/>
                </a:solidFill>
              </a:rPr>
              <a:t>Acontecimientos de crisis resultantes de un fallo de la acción de gestión, del proceso o de la falta de medidas de contingencia adoptadas para hacer frente a riesgos previsibles. </a:t>
            </a:r>
            <a:r>
              <a:rPr lang="es-ES"/>
              <a:t>Por ejemplo, la quiebra de una empresa debido a un fallo de gestión, una gestión estratégica inadecuada, fraude financiero, pérdida de datos, destrucción de la sede de la empresa a causa de un incendio o inundación sin los procedimientos de seguridad o cobertura de seguro adecuados, y rotación o pérdida masiva de directivos y personal. También puede incluir fallos del servicio o de los equipos que comprometan la reputación de la empresa. </a:t>
            </a:r>
            <a:endParaRPr/>
          </a:p>
        </p:txBody>
      </p:sp>
      <p:sp>
        <p:nvSpPr>
          <p:cNvPr id="1620" name="Google Shape;1620;p29"/>
          <p:cNvSpPr txBox="1"/>
          <p:nvPr>
            <p:ph idx="3" type="body"/>
          </p:nvPr>
        </p:nvSpPr>
        <p:spPr>
          <a:xfrm>
            <a:off x="403412" y="202044"/>
            <a:ext cx="4320987" cy="6441364"/>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3AA091"/>
              </a:buClr>
              <a:buSzPts val="2400"/>
              <a:buNone/>
            </a:pPr>
            <a:r>
              <a:rPr b="1" lang="es-ES" sz="2300">
                <a:solidFill>
                  <a:srgbClr val="3AA091"/>
                </a:solidFill>
              </a:rPr>
              <a:t>Una</a:t>
            </a:r>
            <a:r>
              <a:rPr b="1" lang="es-ES" sz="2300">
                <a:solidFill>
                  <a:srgbClr val="3AA091"/>
                </a:solidFill>
              </a:rPr>
              <a:t> crisis es un acontecimiento o un conjunto de circunstancias que pueden comprometer o dañar gravemente la comerciabilidad y la reputación de una empresa turística, su marca o toda una región turística". </a:t>
            </a:r>
            <a:r>
              <a:rPr lang="es-ES" sz="1700" u="sng">
                <a:solidFill>
                  <a:srgbClr val="916395"/>
                </a:solidFill>
                <a:hlinkClick r:id="rId3">
                  <a:extLst>
                    <a:ext uri="{A12FA001-AC4F-418D-AE19-62706E023703}">
                      <ahyp:hlinkClr val="tx"/>
                    </a:ext>
                  </a:extLst>
                </a:hlinkClick>
              </a:rPr>
              <a:t>(Fuente</a:t>
            </a:r>
            <a:r>
              <a:rPr lang="es-ES" sz="1700">
                <a:solidFill>
                  <a:srgbClr val="916395"/>
                </a:solidFill>
              </a:rPr>
              <a:t>)</a:t>
            </a:r>
            <a:endParaRPr sz="3500"/>
          </a:p>
          <a:p>
            <a:pPr indent="0" lvl="0" marL="0" rtl="0" algn="l">
              <a:lnSpc>
                <a:spcPct val="100000"/>
              </a:lnSpc>
              <a:spcBef>
                <a:spcPts val="0"/>
              </a:spcBef>
              <a:spcAft>
                <a:spcPts val="0"/>
              </a:spcAft>
              <a:buClr>
                <a:srgbClr val="81D1C5"/>
              </a:buClr>
              <a:buSzPts val="2200"/>
              <a:buNone/>
            </a:pPr>
            <a:r>
              <a:t/>
            </a:r>
            <a:endParaRPr sz="2200">
              <a:solidFill>
                <a:srgbClr val="916395"/>
              </a:solidFill>
            </a:endParaRPr>
          </a:p>
          <a:p>
            <a:pPr indent="0" lvl="0" marL="0" rtl="0" algn="l">
              <a:lnSpc>
                <a:spcPct val="100000"/>
              </a:lnSpc>
              <a:spcBef>
                <a:spcPts val="0"/>
              </a:spcBef>
              <a:spcAft>
                <a:spcPts val="0"/>
              </a:spcAft>
              <a:buClr>
                <a:schemeClr val="lt1"/>
              </a:buClr>
              <a:buSzPts val="2200"/>
              <a:buNone/>
            </a:pPr>
            <a:r>
              <a:rPr b="1" lang="es-ES" sz="1900">
                <a:solidFill>
                  <a:schemeClr val="lt1"/>
                </a:solidFill>
              </a:rPr>
              <a:t>Existen dos grandes categorías de crisis relacionadas con el turismo que afectan a las empresas turísticas y a las regiones.</a:t>
            </a:r>
            <a:endParaRPr sz="3300"/>
          </a:p>
          <a:p>
            <a:pPr indent="0" lvl="0" marL="0" rtl="0" algn="l">
              <a:lnSpc>
                <a:spcPct val="100000"/>
              </a:lnSpc>
              <a:spcBef>
                <a:spcPts val="0"/>
              </a:spcBef>
              <a:spcAft>
                <a:spcPts val="0"/>
              </a:spcAft>
              <a:buClr>
                <a:srgbClr val="81D1C5"/>
              </a:buClr>
              <a:buSzPts val="1200"/>
              <a:buNone/>
            </a:pPr>
            <a:r>
              <a:t/>
            </a:r>
            <a:endParaRPr sz="1200">
              <a:solidFill>
                <a:srgbClr val="916395"/>
              </a:solidFill>
            </a:endParaRPr>
          </a:p>
          <a:p>
            <a:pPr indent="0" lvl="0" marL="0" rtl="0" algn="l">
              <a:lnSpc>
                <a:spcPct val="100000"/>
              </a:lnSpc>
              <a:spcBef>
                <a:spcPts val="0"/>
              </a:spcBef>
              <a:spcAft>
                <a:spcPts val="0"/>
              </a:spcAft>
              <a:buClr>
                <a:srgbClr val="F27954"/>
              </a:buClr>
              <a:buSzPts val="2200"/>
              <a:buNone/>
            </a:pPr>
            <a:r>
              <a:t/>
            </a:r>
            <a:endParaRPr b="1" sz="2100">
              <a:solidFill>
                <a:srgbClr val="F27954"/>
              </a:solidFill>
            </a:endParaRPr>
          </a:p>
          <a:p>
            <a:pPr indent="0" lvl="0" marL="0" rtl="0" algn="l">
              <a:lnSpc>
                <a:spcPct val="100000"/>
              </a:lnSpc>
              <a:spcBef>
                <a:spcPts val="0"/>
              </a:spcBef>
              <a:spcAft>
                <a:spcPts val="0"/>
              </a:spcAft>
              <a:buClr>
                <a:srgbClr val="F27954"/>
              </a:buClr>
              <a:buSzPts val="2200"/>
              <a:buNone/>
            </a:pPr>
            <a:r>
              <a:rPr b="1" lang="es-ES" sz="2100">
                <a:solidFill>
                  <a:srgbClr val="F27954"/>
                </a:solidFill>
              </a:rPr>
              <a:t>Categoría 1 </a:t>
            </a:r>
            <a:r>
              <a:rPr lang="es-ES" sz="2100">
                <a:solidFill>
                  <a:srgbClr val="F27954"/>
                </a:solidFill>
              </a:rPr>
              <a:t>Acontecimientos de crisis que escapan al control de la dirección. </a:t>
            </a:r>
            <a:r>
              <a:rPr lang="es-ES" sz="2100">
                <a:solidFill>
                  <a:srgbClr val="595A59"/>
                </a:solidFill>
              </a:rPr>
              <a:t>Por ejemplo, catástrofes naturales, actos de guerra o terrorismo, convulsiones políticas, olas de delincuencia, epidemias y repentinas recesiones económicas mundiales. </a:t>
            </a:r>
            <a:endParaRPr sz="3500"/>
          </a:p>
          <a:p>
            <a:pPr indent="0" lvl="0" marL="0" rtl="0" algn="l">
              <a:lnSpc>
                <a:spcPct val="100000"/>
              </a:lnSpc>
              <a:spcBef>
                <a:spcPts val="0"/>
              </a:spcBef>
              <a:spcAft>
                <a:spcPts val="0"/>
              </a:spcAft>
              <a:buClr>
                <a:srgbClr val="81D1C5"/>
              </a:buClr>
              <a:buSzPts val="2200"/>
              <a:buNone/>
            </a:pPr>
            <a:r>
              <a:t/>
            </a:r>
            <a:endParaRPr sz="2200">
              <a:solidFill>
                <a:srgbClr val="916395"/>
              </a:solidFill>
            </a:endParaRPr>
          </a:p>
          <a:p>
            <a:pPr indent="0" lvl="0" marL="0" rtl="0" algn="l">
              <a:lnSpc>
                <a:spcPct val="100000"/>
              </a:lnSpc>
              <a:spcBef>
                <a:spcPts val="0"/>
              </a:spcBef>
              <a:spcAft>
                <a:spcPts val="0"/>
              </a:spcAft>
              <a:buClr>
                <a:srgbClr val="81D1C5"/>
              </a:buClr>
              <a:buSzPts val="2800"/>
              <a:buNone/>
            </a:pPr>
            <a:r>
              <a:t/>
            </a:r>
            <a:endParaRPr b="1" sz="2800">
              <a:solidFill>
                <a:srgbClr val="3AA091"/>
              </a:solidFill>
            </a:endParaRPr>
          </a:p>
          <a:p>
            <a:pPr indent="0" lvl="0" marL="0" rtl="0" algn="l">
              <a:lnSpc>
                <a:spcPct val="100000"/>
              </a:lnSpc>
              <a:spcBef>
                <a:spcPts val="0"/>
              </a:spcBef>
              <a:spcAft>
                <a:spcPts val="0"/>
              </a:spcAft>
              <a:buClr>
                <a:srgbClr val="81D1C5"/>
              </a:buClr>
              <a:buSzPts val="2800"/>
              <a:buNone/>
            </a:pPr>
            <a:r>
              <a:t/>
            </a:r>
            <a:endParaRPr b="1" sz="2800">
              <a:solidFill>
                <a:srgbClr val="3AA091"/>
              </a:solidFill>
            </a:endParaRPr>
          </a:p>
          <a:p>
            <a:pPr indent="0" lvl="0" marL="0" rtl="0" algn="l">
              <a:lnSpc>
                <a:spcPct val="100000"/>
              </a:lnSpc>
              <a:spcBef>
                <a:spcPts val="0"/>
              </a:spcBef>
              <a:spcAft>
                <a:spcPts val="0"/>
              </a:spcAft>
              <a:buClr>
                <a:srgbClr val="81D1C5"/>
              </a:buClr>
              <a:buSzPts val="2800"/>
              <a:buNone/>
            </a:pPr>
            <a:r>
              <a:t/>
            </a:r>
            <a:endParaRPr b="1" sz="2800">
              <a:solidFill>
                <a:srgbClr val="3AA09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8" name="Shape 1248"/>
        <p:cNvGrpSpPr/>
        <p:nvPr/>
      </p:nvGrpSpPr>
      <p:grpSpPr>
        <a:xfrm>
          <a:off x="0" y="0"/>
          <a:ext cx="0" cy="0"/>
          <a:chOff x="0" y="0"/>
          <a:chExt cx="0" cy="0"/>
        </a:xfrm>
      </p:grpSpPr>
      <p:graphicFrame>
        <p:nvGraphicFramePr>
          <p:cNvPr id="1249" name="Google Shape;1249;p3"/>
          <p:cNvGraphicFramePr/>
          <p:nvPr/>
        </p:nvGraphicFramePr>
        <p:xfrm>
          <a:off x="30956" y="1163949"/>
          <a:ext cx="3000000" cy="3000000"/>
        </p:xfrm>
        <a:graphic>
          <a:graphicData uri="http://schemas.openxmlformats.org/drawingml/2006/table">
            <a:tbl>
              <a:tblPr bandRow="1" firstRow="1">
                <a:noFill/>
                <a:tableStyleId>{94B377C1-ED0F-4A8C-9E75-F7AF5E74FF39}</a:tableStyleId>
              </a:tblPr>
              <a:tblGrid>
                <a:gridCol w="3857625"/>
                <a:gridCol w="4314825"/>
                <a:gridCol w="4019550"/>
              </a:tblGrid>
              <a:tr h="1369725">
                <a:tc>
                  <a:txBody>
                    <a:bodyPr/>
                    <a:lstStyle/>
                    <a:p>
                      <a:pPr indent="0" lvl="0" marL="0" marR="0" rtl="0" algn="l">
                        <a:lnSpc>
                          <a:spcPct val="100000"/>
                        </a:lnSpc>
                        <a:spcBef>
                          <a:spcPts val="0"/>
                        </a:spcBef>
                        <a:spcAft>
                          <a:spcPts val="0"/>
                        </a:spcAft>
                        <a:buClr>
                          <a:schemeClr val="dk1"/>
                        </a:buClr>
                        <a:buSzPts val="3200"/>
                        <a:buFont typeface="Calibri"/>
                        <a:buNone/>
                      </a:pPr>
                      <a:r>
                        <a:t/>
                      </a:r>
                      <a:endParaRPr b="1" sz="3200" u="none" cap="none" strike="noStrike">
                        <a:solidFill>
                          <a:srgbClr val="FF5353"/>
                        </a:solidFill>
                        <a:latin typeface="Calibri"/>
                        <a:ea typeface="Calibri"/>
                        <a:cs typeface="Calibri"/>
                        <a:sym typeface="Calibri"/>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7A547C"/>
                    </a:solidFill>
                  </a:tcPr>
                </a:tc>
                <a:tc>
                  <a:txBody>
                    <a:bodyPr/>
                    <a:lstStyle/>
                    <a:p>
                      <a:pPr indent="0" lvl="0" marL="0" marR="0" rtl="0" algn="l">
                        <a:lnSpc>
                          <a:spcPct val="100000"/>
                        </a:lnSpc>
                        <a:spcBef>
                          <a:spcPts val="0"/>
                        </a:spcBef>
                        <a:spcAft>
                          <a:spcPts val="0"/>
                        </a:spcAft>
                        <a:buClr>
                          <a:schemeClr val="dk1"/>
                        </a:buClr>
                        <a:buSzPts val="1600"/>
                        <a:buFont typeface="Calibri"/>
                        <a:buNone/>
                      </a:pPr>
                      <a:r>
                        <a:t/>
                      </a:r>
                      <a:endParaRPr b="0" sz="1600" u="none" cap="none" strike="noStrike">
                        <a:solidFill>
                          <a:schemeClr val="lt1"/>
                        </a:solidFill>
                        <a:latin typeface="Calibri"/>
                        <a:ea typeface="Calibri"/>
                        <a:cs typeface="Calibri"/>
                        <a:sym typeface="Calibri"/>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7A547C"/>
                    </a:solidFill>
                  </a:tcPr>
                </a:tc>
                <a:tc>
                  <a:txBody>
                    <a:bodyPr/>
                    <a:lstStyle/>
                    <a:p>
                      <a:pPr indent="0" lvl="0" marL="0" marR="0" rtl="0" algn="l">
                        <a:lnSpc>
                          <a:spcPct val="100000"/>
                        </a:lnSpc>
                        <a:spcBef>
                          <a:spcPts val="0"/>
                        </a:spcBef>
                        <a:spcAft>
                          <a:spcPts val="0"/>
                        </a:spcAft>
                        <a:buClr>
                          <a:srgbClr val="000000"/>
                        </a:buClr>
                        <a:buSzPts val="1600"/>
                        <a:buFont typeface="Arial"/>
                        <a:buNone/>
                      </a:pPr>
                      <a:r>
                        <a:t/>
                      </a:r>
                      <a:endParaRPr b="0" sz="16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b="0" sz="16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b="0" sz="16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b="0" sz="16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b="0" sz="1600" u="none" cap="none" strike="noStrike">
                        <a:solidFill>
                          <a:schemeClr val="lt1"/>
                        </a:solidFill>
                        <a:latin typeface="Calibri"/>
                        <a:ea typeface="Calibri"/>
                        <a:cs typeface="Calibri"/>
                        <a:sym typeface="Calibri"/>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7A547C"/>
                    </a:solidFill>
                  </a:tcPr>
                </a:tc>
              </a:tr>
              <a:tr h="1624550">
                <a:tc>
                  <a:txBody>
                    <a:bodyPr/>
                    <a:lstStyle/>
                    <a:p>
                      <a:pPr indent="0" lvl="0" marL="0" marR="0" rtl="0" algn="l">
                        <a:lnSpc>
                          <a:spcPct val="100000"/>
                        </a:lnSpc>
                        <a:spcBef>
                          <a:spcPts val="0"/>
                        </a:spcBef>
                        <a:spcAft>
                          <a:spcPts val="0"/>
                        </a:spcAft>
                        <a:buClr>
                          <a:srgbClr val="000000"/>
                        </a:buClr>
                        <a:buSzPts val="1600"/>
                        <a:buFont typeface="Arial"/>
                        <a:buNone/>
                      </a:pPr>
                      <a:r>
                        <a:t/>
                      </a:r>
                      <a:endParaRPr i="1" sz="1600" u="none" cap="none" strike="noStrike">
                        <a:solidFill>
                          <a:schemeClr val="lt1"/>
                        </a:solidFill>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7A547C"/>
                    </a:solidFill>
                  </a:tcPr>
                </a:tc>
                <a:tc>
                  <a:txBody>
                    <a:bodyPr/>
                    <a:lstStyle/>
                    <a:p>
                      <a:pPr indent="0" lvl="0" marL="0" marR="0" rtl="0" algn="l">
                        <a:lnSpc>
                          <a:spcPct val="100000"/>
                        </a:lnSpc>
                        <a:spcBef>
                          <a:spcPts val="0"/>
                        </a:spcBef>
                        <a:spcAft>
                          <a:spcPts val="0"/>
                        </a:spcAft>
                        <a:buClr>
                          <a:srgbClr val="000000"/>
                        </a:buClr>
                        <a:buSzPts val="1600"/>
                        <a:buFont typeface="Arial"/>
                        <a:buNone/>
                      </a:pPr>
                      <a:r>
                        <a:t/>
                      </a:r>
                      <a:endParaRPr b="0" sz="1600" u="none" cap="none" strike="noStrike">
                        <a:solidFill>
                          <a:schemeClr val="lt1"/>
                        </a:solidFill>
                        <a:latin typeface="Calibri"/>
                        <a:ea typeface="Calibri"/>
                        <a:cs typeface="Calibri"/>
                        <a:sym typeface="Calibri"/>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77B55"/>
                    </a:solidFill>
                  </a:tcPr>
                </a:tc>
                <a:tc>
                  <a:txBody>
                    <a:bodyPr/>
                    <a:lstStyle/>
                    <a:p>
                      <a:pPr indent="0" lvl="0" marL="0" marR="0" rtl="0" algn="l">
                        <a:lnSpc>
                          <a:spcPct val="100000"/>
                        </a:lnSpc>
                        <a:spcBef>
                          <a:spcPts val="0"/>
                        </a:spcBef>
                        <a:spcAft>
                          <a:spcPts val="0"/>
                        </a:spcAft>
                        <a:buClr>
                          <a:srgbClr val="FF5353"/>
                        </a:buClr>
                        <a:buSzPts val="3200"/>
                        <a:buFont typeface="Calibri"/>
                        <a:buNone/>
                      </a:pPr>
                      <a:r>
                        <a:rPr b="1" lang="es-ES" sz="3200" u="none" cap="none" strike="noStrike">
                          <a:solidFill>
                            <a:srgbClr val="FF5353"/>
                          </a:solidFill>
                          <a:latin typeface="Calibri"/>
                          <a:ea typeface="Calibri"/>
                          <a:cs typeface="Calibri"/>
                          <a:sym typeface="Calibri"/>
                        </a:rPr>
                        <a:t> </a:t>
                      </a:r>
                      <a:endParaRPr sz="1400" u="none" cap="none" strike="noStrike"/>
                    </a:p>
                    <a:p>
                      <a:pPr indent="0" lvl="0" marL="0" marR="0" rtl="0" algn="l">
                        <a:lnSpc>
                          <a:spcPct val="100000"/>
                        </a:lnSpc>
                        <a:spcBef>
                          <a:spcPts val="0"/>
                        </a:spcBef>
                        <a:spcAft>
                          <a:spcPts val="0"/>
                        </a:spcAft>
                        <a:buClr>
                          <a:schemeClr val="dk1"/>
                        </a:buClr>
                        <a:buSzPts val="3200"/>
                        <a:buFont typeface="Calibri"/>
                        <a:buNone/>
                      </a:pPr>
                      <a:r>
                        <a:t/>
                      </a:r>
                      <a:endParaRPr b="1" sz="3200" u="none" cap="none" strike="noStrike">
                        <a:solidFill>
                          <a:srgbClr val="FF5353"/>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Calibri"/>
                        <a:buNone/>
                      </a:pPr>
                      <a:r>
                        <a:t/>
                      </a:r>
                      <a:endParaRPr b="1" sz="1800" u="none" cap="none" strike="noStrike">
                        <a:solidFill>
                          <a:srgbClr val="FF5353"/>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400"/>
                        <a:buFont typeface="Calibri"/>
                        <a:buNone/>
                      </a:pPr>
                      <a:r>
                        <a:t/>
                      </a:r>
                      <a:endParaRPr sz="1400" u="none" cap="none" strike="noStrike">
                        <a:solidFill>
                          <a:schemeClr val="lt1"/>
                        </a:solidFill>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77B55"/>
                    </a:solidFill>
                  </a:tcPr>
                </a:tc>
              </a:tr>
              <a:tr h="2643875">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3AA091"/>
                    </a:solidFill>
                  </a:tcPr>
                </a:tc>
                <a:tc>
                  <a:txBody>
                    <a:bodyPr/>
                    <a:lstStyle/>
                    <a:p>
                      <a:pPr indent="0" lvl="0" marL="0" marR="0" rtl="0" algn="l">
                        <a:lnSpc>
                          <a:spcPct val="100000"/>
                        </a:lnSpc>
                        <a:spcBef>
                          <a:spcPts val="0"/>
                        </a:spcBef>
                        <a:spcAft>
                          <a:spcPts val="0"/>
                        </a:spcAft>
                        <a:buClr>
                          <a:srgbClr val="000000"/>
                        </a:buClr>
                        <a:buSzPts val="1600"/>
                        <a:buFont typeface="Arial"/>
                        <a:buNone/>
                      </a:pPr>
                      <a:r>
                        <a:t/>
                      </a:r>
                      <a:endParaRPr sz="1600" u="none" cap="none" strike="noStrike">
                        <a:solidFill>
                          <a:schemeClr val="lt1"/>
                        </a:solidFill>
                        <a:latin typeface="Calibri"/>
                        <a:ea typeface="Calibri"/>
                        <a:cs typeface="Calibri"/>
                        <a:sym typeface="Calibri"/>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3AA091"/>
                    </a:solidFill>
                  </a:tcPr>
                </a:tc>
                <a:tc>
                  <a:txBody>
                    <a:bodyPr/>
                    <a:lstStyle/>
                    <a:p>
                      <a:pPr indent="0" lvl="0" marL="0" marR="0" rtl="0" algn="l">
                        <a:lnSpc>
                          <a:spcPct val="100000"/>
                        </a:lnSpc>
                        <a:spcBef>
                          <a:spcPts val="0"/>
                        </a:spcBef>
                        <a:spcAft>
                          <a:spcPts val="0"/>
                        </a:spcAft>
                        <a:buClr>
                          <a:srgbClr val="000000"/>
                        </a:buClr>
                        <a:buSzPts val="1600"/>
                        <a:buFont typeface="Arial"/>
                        <a:buNone/>
                      </a:pPr>
                      <a:r>
                        <a:t/>
                      </a:r>
                      <a:endParaRPr sz="16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sz="16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sz="16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sz="16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sz="16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sz="16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sz="16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sz="16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sz="16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sz="1600" u="none" cap="none" strike="noStrike">
                        <a:solidFill>
                          <a:schemeClr val="lt1"/>
                        </a:solidFill>
                        <a:latin typeface="Calibri"/>
                        <a:ea typeface="Calibri"/>
                        <a:cs typeface="Calibri"/>
                        <a:sym typeface="Calibri"/>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3AA091"/>
                    </a:solidFill>
                  </a:tcPr>
                </a:tc>
              </a:tr>
            </a:tbl>
          </a:graphicData>
        </a:graphic>
      </p:graphicFrame>
      <p:sp>
        <p:nvSpPr>
          <p:cNvPr id="1250" name="Google Shape;1250;p3"/>
          <p:cNvSpPr txBox="1"/>
          <p:nvPr/>
        </p:nvSpPr>
        <p:spPr>
          <a:xfrm>
            <a:off x="4787643" y="1146663"/>
            <a:ext cx="3390900" cy="143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900"/>
              <a:buFont typeface="Arial"/>
              <a:buNone/>
            </a:pPr>
            <a:r>
              <a:rPr b="1" i="0" lang="es-ES" sz="1900" u="none" cap="none" strike="noStrike">
                <a:solidFill>
                  <a:schemeClr val="lt1"/>
                </a:solidFill>
                <a:latin typeface="Calibri"/>
                <a:ea typeface="Calibri"/>
                <a:cs typeface="Calibri"/>
                <a:sym typeface="Calibri"/>
              </a:rPr>
              <a:t>Análisis regional de riesgos </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0" i="0" lang="es-ES" sz="1700" u="none" cap="none" strike="noStrike">
                <a:solidFill>
                  <a:schemeClr val="lt1"/>
                </a:solidFill>
                <a:latin typeface="Calibri"/>
                <a:ea typeface="Calibri"/>
                <a:cs typeface="Calibri"/>
                <a:sym typeface="Calibri"/>
              </a:rPr>
              <a:t>Evaluar la crisis más probable a la que se enfrentará una región y las acciones prioritarias para mitigar el riesgo.</a:t>
            </a:r>
            <a:endParaRPr b="0" i="0" sz="1300" u="none" cap="none" strike="noStrike">
              <a:solidFill>
                <a:srgbClr val="000000"/>
              </a:solidFill>
              <a:latin typeface="Arial"/>
              <a:ea typeface="Arial"/>
              <a:cs typeface="Arial"/>
              <a:sym typeface="Arial"/>
            </a:endParaRPr>
          </a:p>
        </p:txBody>
      </p:sp>
      <p:sp>
        <p:nvSpPr>
          <p:cNvPr id="1251" name="Google Shape;1251;p3"/>
          <p:cNvSpPr/>
          <p:nvPr/>
        </p:nvSpPr>
        <p:spPr>
          <a:xfrm>
            <a:off x="81950" y="1258166"/>
            <a:ext cx="718294" cy="660005"/>
          </a:xfrm>
          <a:prstGeom prst="flowChartConnector">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i="0" lang="es-ES" sz="4000" u="none" cap="none" strike="noStrike">
                <a:solidFill>
                  <a:srgbClr val="7A547C"/>
                </a:solidFill>
                <a:latin typeface="Calibri"/>
                <a:ea typeface="Calibri"/>
                <a:cs typeface="Calibri"/>
                <a:sym typeface="Calibri"/>
              </a:rPr>
              <a:t>1</a:t>
            </a:r>
            <a:endParaRPr b="0" i="0" sz="1400" u="none" cap="none" strike="noStrike">
              <a:solidFill>
                <a:srgbClr val="000000"/>
              </a:solidFill>
              <a:latin typeface="Arial"/>
              <a:ea typeface="Arial"/>
              <a:cs typeface="Arial"/>
              <a:sym typeface="Arial"/>
            </a:endParaRPr>
          </a:p>
        </p:txBody>
      </p:sp>
      <p:sp>
        <p:nvSpPr>
          <p:cNvPr id="1252" name="Google Shape;1252;p3"/>
          <p:cNvSpPr txBox="1"/>
          <p:nvPr/>
        </p:nvSpPr>
        <p:spPr>
          <a:xfrm>
            <a:off x="8951825" y="1146675"/>
            <a:ext cx="3302100" cy="1708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2000"/>
              <a:buFont typeface="Calibri"/>
              <a:buNone/>
            </a:pPr>
            <a:r>
              <a:rPr b="1" i="0" lang="es-ES" sz="1900" u="none" cap="none" strike="noStrike">
                <a:solidFill>
                  <a:schemeClr val="lt1"/>
                </a:solidFill>
                <a:latin typeface="Calibri"/>
                <a:ea typeface="Calibri"/>
                <a:cs typeface="Calibri"/>
                <a:sym typeface="Calibri"/>
              </a:rPr>
              <a:t>Análisis DAFO</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1800"/>
              <a:buFont typeface="Calibri"/>
              <a:buNone/>
            </a:pPr>
            <a:r>
              <a:rPr b="0" i="0" lang="es-ES" sz="1700" u="none" cap="none" strike="noStrike">
                <a:solidFill>
                  <a:schemeClr val="lt1"/>
                </a:solidFill>
                <a:latin typeface="Calibri"/>
                <a:ea typeface="Calibri"/>
                <a:cs typeface="Calibri"/>
                <a:sym typeface="Calibri"/>
              </a:rPr>
              <a:t>Analizar</a:t>
            </a:r>
            <a:r>
              <a:rPr b="1" i="0" lang="es-ES" sz="1700" u="none" cap="none" strike="noStrike">
                <a:solidFill>
                  <a:schemeClr val="lt1"/>
                </a:solidFill>
                <a:latin typeface="Calibri"/>
                <a:ea typeface="Calibri"/>
                <a:cs typeface="Calibri"/>
                <a:sym typeface="Calibri"/>
              </a:rPr>
              <a:t> </a:t>
            </a:r>
            <a:r>
              <a:rPr b="0" i="0" lang="es-ES" sz="1700" u="none" cap="none" strike="noStrike">
                <a:solidFill>
                  <a:schemeClr val="lt1"/>
                </a:solidFill>
                <a:latin typeface="Calibri"/>
                <a:ea typeface="Calibri"/>
                <a:cs typeface="Calibri"/>
                <a:sym typeface="Calibri"/>
              </a:rPr>
              <a:t>puntos fuertes, oportunidades y amenazas para revisar y reforzar una </a:t>
            </a:r>
            <a:endParaRPr b="0" i="0" sz="17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1800"/>
              <a:buFont typeface="Calibri"/>
              <a:buNone/>
            </a:pPr>
            <a:r>
              <a:rPr b="0" i="0" lang="es-ES" sz="1700" u="none" cap="none" strike="noStrike">
                <a:solidFill>
                  <a:schemeClr val="lt1"/>
                </a:solidFill>
                <a:latin typeface="Calibri"/>
                <a:ea typeface="Calibri"/>
                <a:cs typeface="Calibri"/>
                <a:sym typeface="Calibri"/>
              </a:rPr>
              <a:t>región turística. </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53" name="Google Shape;1253;p3"/>
          <p:cNvSpPr txBox="1"/>
          <p:nvPr/>
        </p:nvSpPr>
        <p:spPr>
          <a:xfrm>
            <a:off x="811165" y="2667636"/>
            <a:ext cx="3045600" cy="143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900"/>
              <a:buFont typeface="Arial"/>
              <a:buNone/>
            </a:pPr>
            <a:r>
              <a:rPr b="1" i="0" lang="es-ES" sz="1900" u="none" cap="none" strike="noStrike">
                <a:solidFill>
                  <a:schemeClr val="lt1"/>
                </a:solidFill>
                <a:latin typeface="Calibri"/>
                <a:ea typeface="Calibri"/>
                <a:cs typeface="Calibri"/>
                <a:sym typeface="Calibri"/>
              </a:rPr>
              <a:t>Auditoría regional de crisis</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0" i="0" lang="es-ES" sz="1700" u="none" cap="none" strike="noStrike">
                <a:solidFill>
                  <a:schemeClr val="lt1"/>
                </a:solidFill>
                <a:latin typeface="Calibri"/>
                <a:ea typeface="Calibri"/>
                <a:cs typeface="Calibri"/>
                <a:sym typeface="Calibri"/>
              </a:rPr>
              <a:t>Auditoría de las carencias y necesidades regionales para aplicar las Prioridades y Acciones de Riesgo y DAFO</a:t>
            </a:r>
            <a:endParaRPr b="0" i="0" sz="1300" u="none" cap="none" strike="noStrike">
              <a:solidFill>
                <a:srgbClr val="000000"/>
              </a:solidFill>
              <a:latin typeface="Arial"/>
              <a:ea typeface="Arial"/>
              <a:cs typeface="Arial"/>
              <a:sym typeface="Arial"/>
            </a:endParaRPr>
          </a:p>
        </p:txBody>
      </p:sp>
      <p:sp>
        <p:nvSpPr>
          <p:cNvPr id="1254" name="Google Shape;1254;p3"/>
          <p:cNvSpPr txBox="1"/>
          <p:nvPr/>
        </p:nvSpPr>
        <p:spPr>
          <a:xfrm>
            <a:off x="768250" y="1123724"/>
            <a:ext cx="3174900" cy="1477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s-ES" sz="2000" u="none" cap="none" strike="noStrike">
                <a:solidFill>
                  <a:schemeClr val="lt1"/>
                </a:solidFill>
                <a:latin typeface="Calibri"/>
                <a:ea typeface="Calibri"/>
                <a:cs typeface="Calibri"/>
                <a:sym typeface="Calibri"/>
              </a:rPr>
              <a:t> </a:t>
            </a:r>
            <a:r>
              <a:rPr b="1" i="0" lang="es-ES" sz="1900" u="none" cap="none" strike="noStrike">
                <a:solidFill>
                  <a:schemeClr val="lt1"/>
                </a:solidFill>
                <a:latin typeface="Calibri"/>
                <a:ea typeface="Calibri"/>
                <a:cs typeface="Calibri"/>
                <a:sym typeface="Calibri"/>
              </a:rPr>
              <a:t>Equipo Regional  de Gestión de Crisis Turísticas</a:t>
            </a:r>
            <a:r>
              <a:rPr b="0" i="0" lang="es-ES" sz="1900" u="none" cap="none" strike="noStrike">
                <a:solidFill>
                  <a:schemeClr val="lt1"/>
                </a:solidFill>
                <a:latin typeface="Calibri"/>
                <a:ea typeface="Calibri"/>
                <a:cs typeface="Calibri"/>
                <a:sym typeface="Calibri"/>
              </a:rPr>
              <a:t>(TCMT) </a:t>
            </a:r>
            <a:r>
              <a:rPr b="0" i="0" lang="es-ES" sz="1700" u="none" cap="none" strike="noStrike">
                <a:solidFill>
                  <a:schemeClr val="lt1"/>
                </a:solidFill>
                <a:latin typeface="Calibri"/>
                <a:ea typeface="Calibri"/>
                <a:cs typeface="Calibri"/>
                <a:sym typeface="Calibri"/>
              </a:rPr>
              <a:t>Crear para</a:t>
            </a:r>
            <a:r>
              <a:rPr b="1" i="0" lang="es-ES" sz="1700" u="none" cap="none" strike="noStrike">
                <a:solidFill>
                  <a:schemeClr val="lt1"/>
                </a:solidFill>
                <a:latin typeface="Calibri"/>
                <a:ea typeface="Calibri"/>
                <a:cs typeface="Calibri"/>
                <a:sym typeface="Calibri"/>
              </a:rPr>
              <a:t> </a:t>
            </a:r>
            <a:r>
              <a:rPr b="0" i="0" lang="es-ES" sz="1700" u="none" cap="none" strike="noStrike">
                <a:solidFill>
                  <a:schemeClr val="lt1"/>
                </a:solidFill>
                <a:latin typeface="Calibri"/>
                <a:ea typeface="Calibri"/>
                <a:cs typeface="Calibri"/>
                <a:sym typeface="Calibri"/>
              </a:rPr>
              <a:t>una respuesta elaborada y coordinada a una crisis</a:t>
            </a:r>
            <a:endParaRPr b="0" i="0" sz="1700" u="none" cap="none" strike="noStrike">
              <a:solidFill>
                <a:srgbClr val="000000"/>
              </a:solidFill>
              <a:latin typeface="Arial"/>
              <a:ea typeface="Arial"/>
              <a:cs typeface="Arial"/>
              <a:sym typeface="Arial"/>
            </a:endParaRPr>
          </a:p>
        </p:txBody>
      </p:sp>
      <p:sp>
        <p:nvSpPr>
          <p:cNvPr id="1255" name="Google Shape;1255;p3"/>
          <p:cNvSpPr txBox="1"/>
          <p:nvPr/>
        </p:nvSpPr>
        <p:spPr>
          <a:xfrm>
            <a:off x="4693443" y="2601215"/>
            <a:ext cx="3571800" cy="143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900"/>
              <a:buFont typeface="Arial"/>
              <a:buNone/>
            </a:pPr>
            <a:r>
              <a:rPr b="1" i="0" lang="es-ES" sz="1900" u="none" cap="none" strike="noStrike">
                <a:solidFill>
                  <a:schemeClr val="lt1"/>
                </a:solidFill>
                <a:latin typeface="Calibri"/>
                <a:ea typeface="Calibri"/>
                <a:cs typeface="Calibri"/>
                <a:sym typeface="Calibri"/>
              </a:rPr>
              <a:t>Estrategia de gestión de crisis</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0" i="0" lang="es-ES" sz="1700" u="none" cap="none" strike="noStrike">
                <a:solidFill>
                  <a:schemeClr val="lt1"/>
                </a:solidFill>
                <a:latin typeface="Calibri"/>
                <a:ea typeface="Calibri"/>
                <a:cs typeface="Calibri"/>
                <a:sym typeface="Calibri"/>
              </a:rPr>
              <a:t>Desarrollar un CMS para que una región turística pueda seguir un plan a largo plazo para mitigar y prevenir el impacto de una crisis</a:t>
            </a:r>
            <a:endParaRPr b="0" i="0" sz="1300" u="none" cap="none" strike="noStrike">
              <a:solidFill>
                <a:srgbClr val="000000"/>
              </a:solidFill>
              <a:latin typeface="Arial"/>
              <a:ea typeface="Arial"/>
              <a:cs typeface="Arial"/>
              <a:sym typeface="Arial"/>
            </a:endParaRPr>
          </a:p>
        </p:txBody>
      </p:sp>
      <p:sp>
        <p:nvSpPr>
          <p:cNvPr id="1256" name="Google Shape;1256;p3"/>
          <p:cNvSpPr txBox="1"/>
          <p:nvPr/>
        </p:nvSpPr>
        <p:spPr>
          <a:xfrm>
            <a:off x="8951820" y="2619746"/>
            <a:ext cx="3302100" cy="1708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900"/>
              <a:buFont typeface="Arial"/>
              <a:buNone/>
            </a:pPr>
            <a:r>
              <a:rPr b="1" i="0" lang="es-ES" sz="1900" u="none" cap="none" strike="noStrike">
                <a:solidFill>
                  <a:schemeClr val="lt1"/>
                </a:solidFill>
                <a:latin typeface="Calibri"/>
                <a:ea typeface="Calibri"/>
                <a:cs typeface="Calibri"/>
                <a:sym typeface="Calibri"/>
              </a:rPr>
              <a:t>Plan de gestión de crisis</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0" i="0" lang="es-ES" sz="1700" u="none" cap="none" strike="noStrike">
                <a:solidFill>
                  <a:schemeClr val="lt1"/>
                </a:solidFill>
                <a:latin typeface="Calibri"/>
                <a:ea typeface="Calibri"/>
                <a:cs typeface="Calibri"/>
                <a:sym typeface="Calibri"/>
              </a:rPr>
              <a:t>Desarrollar un CMP para que una región turística pueda seguir un plan a corto plazo para responder y recuperarse de una crisis</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57" name="Google Shape;1257;p3"/>
          <p:cNvSpPr txBox="1"/>
          <p:nvPr/>
        </p:nvSpPr>
        <p:spPr>
          <a:xfrm>
            <a:off x="842825" y="4311926"/>
            <a:ext cx="3045600" cy="2524200"/>
          </a:xfrm>
          <a:prstGeom prst="rect">
            <a:avLst/>
          </a:prstGeom>
          <a:solidFill>
            <a:srgbClr val="3AA09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900"/>
              <a:buFont typeface="Arial"/>
              <a:buNone/>
            </a:pPr>
            <a:r>
              <a:rPr b="1" i="0" lang="es-ES" sz="1900" u="none" cap="none" strike="noStrike">
                <a:solidFill>
                  <a:schemeClr val="lt1"/>
                </a:solidFill>
                <a:latin typeface="Calibri"/>
                <a:ea typeface="Calibri"/>
                <a:cs typeface="Calibri"/>
                <a:sym typeface="Calibri"/>
              </a:rPr>
              <a:t>Activación de una respuesta a una crisis regional</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0" i="0" lang="es-ES" sz="1700" u="none" cap="none" strike="noStrike">
                <a:solidFill>
                  <a:schemeClr val="lt1"/>
                </a:solidFill>
                <a:latin typeface="Calibri"/>
                <a:ea typeface="Calibri"/>
                <a:cs typeface="Calibri"/>
                <a:sym typeface="Calibri"/>
              </a:rPr>
              <a:t>Medidas de activación de respuesta a crisis, protocolos, sistemas de comunicación e intercambio de información con las partes interesadas internas de la industria para</a:t>
            </a:r>
            <a:r>
              <a:rPr b="0" i="0" lang="es-ES" sz="1800" u="none" cap="none" strike="noStrike">
                <a:solidFill>
                  <a:schemeClr val="lt1"/>
                </a:solidFill>
                <a:latin typeface="Calibri"/>
                <a:ea typeface="Calibri"/>
                <a:cs typeface="Calibri"/>
                <a:sym typeface="Calibri"/>
              </a:rPr>
              <a:t> </a:t>
            </a:r>
            <a:r>
              <a:rPr b="0" i="0" lang="es-ES" sz="1700" u="none" cap="none" strike="noStrike">
                <a:solidFill>
                  <a:schemeClr val="lt1"/>
                </a:solidFill>
                <a:latin typeface="Calibri"/>
                <a:ea typeface="Calibri"/>
                <a:cs typeface="Calibri"/>
                <a:sym typeface="Calibri"/>
              </a:rPr>
              <a:t>garantizar una respuesta alineada.</a:t>
            </a:r>
            <a:endParaRPr b="0" i="0" sz="1300" u="none" cap="none" strike="noStrike">
              <a:solidFill>
                <a:srgbClr val="000000"/>
              </a:solidFill>
              <a:latin typeface="Arial"/>
              <a:ea typeface="Arial"/>
              <a:cs typeface="Arial"/>
              <a:sym typeface="Arial"/>
            </a:endParaRPr>
          </a:p>
        </p:txBody>
      </p:sp>
      <p:sp>
        <p:nvSpPr>
          <p:cNvPr id="1258" name="Google Shape;1258;p3"/>
          <p:cNvSpPr txBox="1"/>
          <p:nvPr/>
        </p:nvSpPr>
        <p:spPr>
          <a:xfrm>
            <a:off x="4815588" y="4296538"/>
            <a:ext cx="3302100" cy="2539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900"/>
              <a:buFont typeface="Arial"/>
              <a:buNone/>
            </a:pPr>
            <a:r>
              <a:rPr b="1" i="0" lang="es-ES" sz="1900" u="none" cap="none" strike="noStrike">
                <a:solidFill>
                  <a:schemeClr val="lt1"/>
                </a:solidFill>
                <a:latin typeface="Calibri"/>
                <a:ea typeface="Calibri"/>
                <a:cs typeface="Calibri"/>
                <a:sym typeface="Calibri"/>
              </a:rPr>
              <a:t>Comunicación externa con relaciones públicas, medios de comunicación y marketing </a:t>
            </a:r>
            <a:r>
              <a:rPr b="0" i="0" lang="es-ES" sz="1700" u="none" cap="none" strike="noStrike">
                <a:solidFill>
                  <a:schemeClr val="lt1"/>
                </a:solidFill>
                <a:latin typeface="Calibri"/>
                <a:ea typeface="Calibri"/>
                <a:cs typeface="Calibri"/>
                <a:sym typeface="Calibri"/>
              </a:rPr>
              <a:t>turístico Enfoques regionales de respuesta y comunicación con distintos agentes externos. Cómo se aborda cada uno de ellos de forma diferente en términos de mensajería, enfoque y</a:t>
            </a:r>
            <a:r>
              <a:rPr b="0" i="0" lang="es-ES" sz="1600" u="none" cap="none" strike="noStrike">
                <a:solidFill>
                  <a:schemeClr val="lt1"/>
                </a:solidFill>
                <a:latin typeface="Calibri"/>
                <a:ea typeface="Calibri"/>
                <a:cs typeface="Calibri"/>
                <a:sym typeface="Calibri"/>
              </a:rPr>
              <a:t> </a:t>
            </a:r>
            <a:r>
              <a:rPr b="0" i="0" lang="es-ES" sz="1700" u="none" cap="none" strike="noStrike">
                <a:solidFill>
                  <a:schemeClr val="lt1"/>
                </a:solidFill>
                <a:latin typeface="Calibri"/>
                <a:ea typeface="Calibri"/>
                <a:cs typeface="Calibri"/>
                <a:sym typeface="Calibri"/>
              </a:rPr>
              <a:t>calendario.</a:t>
            </a:r>
            <a:endParaRPr b="0" i="0" sz="1300" u="none" cap="none" strike="noStrike">
              <a:solidFill>
                <a:srgbClr val="000000"/>
              </a:solidFill>
              <a:latin typeface="Arial"/>
              <a:ea typeface="Arial"/>
              <a:cs typeface="Arial"/>
              <a:sym typeface="Arial"/>
            </a:endParaRPr>
          </a:p>
        </p:txBody>
      </p:sp>
      <p:sp>
        <p:nvSpPr>
          <p:cNvPr id="1259" name="Google Shape;1259;p3"/>
          <p:cNvSpPr txBox="1"/>
          <p:nvPr/>
        </p:nvSpPr>
        <p:spPr>
          <a:xfrm>
            <a:off x="9044875" y="4099218"/>
            <a:ext cx="3080700" cy="2770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900"/>
              <a:buFont typeface="Arial"/>
              <a:buNone/>
            </a:pPr>
            <a:r>
              <a:rPr b="1" i="0" lang="es-ES" sz="1900" u="none" cap="none" strike="noStrike">
                <a:solidFill>
                  <a:schemeClr val="lt1"/>
                </a:solidFill>
                <a:latin typeface="Calibri"/>
                <a:ea typeface="Calibri"/>
                <a:cs typeface="Calibri"/>
                <a:sym typeface="Calibri"/>
              </a:rPr>
              <a:t>Reconstrucción, recuperación y resiliencia</a:t>
            </a:r>
            <a:r>
              <a:rPr b="0" i="0" lang="es-ES" sz="1700" u="none" cap="none" strike="noStrike">
                <a:solidFill>
                  <a:schemeClr val="lt1"/>
                </a:solidFill>
                <a:latin typeface="Calibri"/>
                <a:ea typeface="Calibri"/>
                <a:cs typeface="Calibri"/>
                <a:sym typeface="Calibri"/>
              </a:rPr>
              <a:t> Reconstruir las regiones turísticas a una "nueva normalidad" utilizando enfoques de continuidad empresarial y resiliencia, descubriendo la necesidad de priorizar el cambio y adaptándose a la </a:t>
            </a:r>
            <a:endParaRPr b="0" i="0" sz="17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700"/>
              <a:buFont typeface="Arial"/>
              <a:buNone/>
            </a:pPr>
            <a:r>
              <a:rPr b="0" i="0" lang="es-ES" sz="1700" u="none" cap="none" strike="noStrike">
                <a:solidFill>
                  <a:schemeClr val="lt1"/>
                </a:solidFill>
                <a:latin typeface="Calibri"/>
                <a:ea typeface="Calibri"/>
                <a:cs typeface="Calibri"/>
                <a:sym typeface="Calibri"/>
              </a:rPr>
              <a:t>"nueva normalidad".</a:t>
            </a:r>
            <a:endParaRPr b="0" i="0" sz="1700" u="none" cap="none" strike="noStrike">
              <a:solidFill>
                <a:srgbClr val="000000"/>
              </a:solidFill>
              <a:latin typeface="Arial"/>
              <a:ea typeface="Arial"/>
              <a:cs typeface="Arial"/>
              <a:sym typeface="Arial"/>
            </a:endParaRPr>
          </a:p>
        </p:txBody>
      </p:sp>
      <p:sp>
        <p:nvSpPr>
          <p:cNvPr id="1260" name="Google Shape;1260;p3"/>
          <p:cNvSpPr txBox="1"/>
          <p:nvPr/>
        </p:nvSpPr>
        <p:spPr>
          <a:xfrm>
            <a:off x="0" y="171587"/>
            <a:ext cx="12192000" cy="769441"/>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s-ES" sz="2400" u="none" cap="none" strike="noStrike">
                <a:solidFill>
                  <a:srgbClr val="086D6E"/>
                </a:solidFill>
                <a:latin typeface="Calibri"/>
                <a:ea typeface="Calibri"/>
                <a:cs typeface="Calibri"/>
                <a:sym typeface="Calibri"/>
              </a:rPr>
              <a:t>Hoja de ruta del turismo regional para gestionar una crisis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0" i="1" lang="es-ES" sz="2000" u="none" cap="none" strike="noStrike">
                <a:solidFill>
                  <a:srgbClr val="086D6E"/>
                </a:solidFill>
                <a:latin typeface="Calibri"/>
                <a:ea typeface="Calibri"/>
                <a:cs typeface="Calibri"/>
                <a:sym typeface="Calibri"/>
              </a:rPr>
              <a:t>(Preparar, Prevenir, Mitigar, Planificar, Responder, Recuperar y Reconstruir)</a:t>
            </a:r>
            <a:endParaRPr b="0" i="0" sz="1400" u="none" cap="none" strike="noStrike">
              <a:solidFill>
                <a:srgbClr val="000000"/>
              </a:solidFill>
              <a:latin typeface="Arial"/>
              <a:ea typeface="Arial"/>
              <a:cs typeface="Arial"/>
              <a:sym typeface="Arial"/>
            </a:endParaRPr>
          </a:p>
        </p:txBody>
      </p:sp>
      <p:sp>
        <p:nvSpPr>
          <p:cNvPr id="1261" name="Google Shape;1261;p3"/>
          <p:cNvSpPr/>
          <p:nvPr/>
        </p:nvSpPr>
        <p:spPr>
          <a:xfrm>
            <a:off x="4014372" y="1238868"/>
            <a:ext cx="718294" cy="660005"/>
          </a:xfrm>
          <a:prstGeom prst="flowChartConnector">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i="0" lang="es-ES" sz="4000" u="none" cap="none" strike="noStrike">
                <a:solidFill>
                  <a:srgbClr val="7A547C"/>
                </a:solidFill>
                <a:latin typeface="Calibri"/>
                <a:ea typeface="Calibri"/>
                <a:cs typeface="Calibri"/>
                <a:sym typeface="Calibri"/>
              </a:rPr>
              <a:t>2</a:t>
            </a:r>
            <a:endParaRPr b="0" i="0" sz="1400" u="none" cap="none" strike="noStrike">
              <a:solidFill>
                <a:srgbClr val="000000"/>
              </a:solidFill>
              <a:latin typeface="Arial"/>
              <a:ea typeface="Arial"/>
              <a:cs typeface="Arial"/>
              <a:sym typeface="Arial"/>
            </a:endParaRPr>
          </a:p>
        </p:txBody>
      </p:sp>
      <p:sp>
        <p:nvSpPr>
          <p:cNvPr id="1262" name="Google Shape;1262;p3"/>
          <p:cNvSpPr/>
          <p:nvPr/>
        </p:nvSpPr>
        <p:spPr>
          <a:xfrm>
            <a:off x="8233526" y="1254657"/>
            <a:ext cx="718294" cy="660005"/>
          </a:xfrm>
          <a:prstGeom prst="flowChartConnector">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i="0" lang="es-ES" sz="4000" u="none" cap="none" strike="noStrike">
                <a:solidFill>
                  <a:srgbClr val="7A547C"/>
                </a:solidFill>
                <a:latin typeface="Calibri"/>
                <a:ea typeface="Calibri"/>
                <a:cs typeface="Calibri"/>
                <a:sym typeface="Calibri"/>
              </a:rPr>
              <a:t>3</a:t>
            </a:r>
            <a:endParaRPr b="0" i="0" sz="1400" u="none" cap="none" strike="noStrike">
              <a:solidFill>
                <a:srgbClr val="000000"/>
              </a:solidFill>
              <a:latin typeface="Arial"/>
              <a:ea typeface="Arial"/>
              <a:cs typeface="Arial"/>
              <a:sym typeface="Arial"/>
            </a:endParaRPr>
          </a:p>
        </p:txBody>
      </p:sp>
      <p:sp>
        <p:nvSpPr>
          <p:cNvPr id="1263" name="Google Shape;1263;p3"/>
          <p:cNvSpPr/>
          <p:nvPr/>
        </p:nvSpPr>
        <p:spPr>
          <a:xfrm>
            <a:off x="109683" y="2667636"/>
            <a:ext cx="718294" cy="660005"/>
          </a:xfrm>
          <a:prstGeom prst="flowChartConnector">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i="0" lang="es-ES" sz="4000" u="none" cap="none" strike="noStrike">
                <a:solidFill>
                  <a:srgbClr val="7A547C"/>
                </a:solidFill>
                <a:latin typeface="Calibri"/>
                <a:ea typeface="Calibri"/>
                <a:cs typeface="Calibri"/>
                <a:sym typeface="Calibri"/>
              </a:rPr>
              <a:t>4</a:t>
            </a:r>
            <a:endParaRPr b="0" i="0" sz="1400" u="none" cap="none" strike="noStrike">
              <a:solidFill>
                <a:srgbClr val="000000"/>
              </a:solidFill>
              <a:latin typeface="Arial"/>
              <a:ea typeface="Arial"/>
              <a:cs typeface="Arial"/>
              <a:sym typeface="Arial"/>
            </a:endParaRPr>
          </a:p>
        </p:txBody>
      </p:sp>
      <p:sp>
        <p:nvSpPr>
          <p:cNvPr id="1264" name="Google Shape;1264;p3"/>
          <p:cNvSpPr/>
          <p:nvPr/>
        </p:nvSpPr>
        <p:spPr>
          <a:xfrm>
            <a:off x="3975149" y="2695263"/>
            <a:ext cx="718294" cy="660005"/>
          </a:xfrm>
          <a:prstGeom prst="flowChartConnector">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i="0" lang="es-ES" sz="4000" u="none" cap="none" strike="noStrike">
                <a:solidFill>
                  <a:srgbClr val="F77B55"/>
                </a:solidFill>
                <a:latin typeface="Calibri"/>
                <a:ea typeface="Calibri"/>
                <a:cs typeface="Calibri"/>
                <a:sym typeface="Calibri"/>
              </a:rPr>
              <a:t>5</a:t>
            </a:r>
            <a:endParaRPr b="0" i="0" sz="1400" u="none" cap="none" strike="noStrike">
              <a:solidFill>
                <a:srgbClr val="000000"/>
              </a:solidFill>
              <a:latin typeface="Arial"/>
              <a:ea typeface="Arial"/>
              <a:cs typeface="Arial"/>
              <a:sym typeface="Arial"/>
            </a:endParaRPr>
          </a:p>
        </p:txBody>
      </p:sp>
      <p:sp>
        <p:nvSpPr>
          <p:cNvPr id="1265" name="Google Shape;1265;p3"/>
          <p:cNvSpPr/>
          <p:nvPr/>
        </p:nvSpPr>
        <p:spPr>
          <a:xfrm>
            <a:off x="8249422" y="2695263"/>
            <a:ext cx="718294" cy="660005"/>
          </a:xfrm>
          <a:prstGeom prst="flowChartConnector">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i="0" lang="es-ES" sz="4000" u="none" cap="none" strike="noStrike">
                <a:solidFill>
                  <a:srgbClr val="F77B55"/>
                </a:solidFill>
                <a:latin typeface="Calibri"/>
                <a:ea typeface="Calibri"/>
                <a:cs typeface="Calibri"/>
                <a:sym typeface="Calibri"/>
              </a:rPr>
              <a:t>6</a:t>
            </a:r>
            <a:endParaRPr b="0" i="0" sz="1400" u="none" cap="none" strike="noStrike">
              <a:solidFill>
                <a:srgbClr val="000000"/>
              </a:solidFill>
              <a:latin typeface="Arial"/>
              <a:ea typeface="Arial"/>
              <a:cs typeface="Arial"/>
              <a:sym typeface="Arial"/>
            </a:endParaRPr>
          </a:p>
        </p:txBody>
      </p:sp>
      <p:sp>
        <p:nvSpPr>
          <p:cNvPr id="1266" name="Google Shape;1266;p3"/>
          <p:cNvSpPr/>
          <p:nvPr/>
        </p:nvSpPr>
        <p:spPr>
          <a:xfrm>
            <a:off x="118370" y="4404850"/>
            <a:ext cx="718294" cy="660005"/>
          </a:xfrm>
          <a:prstGeom prst="flowChartConnector">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i="0" lang="es-ES" sz="4000" u="none" cap="none" strike="noStrike">
                <a:solidFill>
                  <a:srgbClr val="3AA091"/>
                </a:solidFill>
                <a:latin typeface="Calibri"/>
                <a:ea typeface="Calibri"/>
                <a:cs typeface="Calibri"/>
                <a:sym typeface="Calibri"/>
              </a:rPr>
              <a:t>7</a:t>
            </a:r>
            <a:endParaRPr b="0" i="0" sz="1400" u="none" cap="none" strike="noStrike">
              <a:solidFill>
                <a:srgbClr val="000000"/>
              </a:solidFill>
              <a:latin typeface="Arial"/>
              <a:ea typeface="Arial"/>
              <a:cs typeface="Arial"/>
              <a:sym typeface="Arial"/>
            </a:endParaRPr>
          </a:p>
        </p:txBody>
      </p:sp>
      <p:sp>
        <p:nvSpPr>
          <p:cNvPr id="1267" name="Google Shape;1267;p3"/>
          <p:cNvSpPr/>
          <p:nvPr/>
        </p:nvSpPr>
        <p:spPr>
          <a:xfrm>
            <a:off x="4046515" y="4341957"/>
            <a:ext cx="718294" cy="660005"/>
          </a:xfrm>
          <a:prstGeom prst="flowChartConnector">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i="0" lang="es-ES" sz="4000" u="none" cap="none" strike="noStrike">
                <a:solidFill>
                  <a:srgbClr val="3AA091"/>
                </a:solidFill>
                <a:latin typeface="Calibri"/>
                <a:ea typeface="Calibri"/>
                <a:cs typeface="Calibri"/>
                <a:sym typeface="Calibri"/>
              </a:rPr>
              <a:t>8</a:t>
            </a:r>
            <a:endParaRPr b="0" i="0" sz="1400" u="none" cap="none" strike="noStrike">
              <a:solidFill>
                <a:srgbClr val="000000"/>
              </a:solidFill>
              <a:latin typeface="Arial"/>
              <a:ea typeface="Arial"/>
              <a:cs typeface="Arial"/>
              <a:sym typeface="Arial"/>
            </a:endParaRPr>
          </a:p>
        </p:txBody>
      </p:sp>
      <p:sp>
        <p:nvSpPr>
          <p:cNvPr id="1268" name="Google Shape;1268;p3"/>
          <p:cNvSpPr/>
          <p:nvPr/>
        </p:nvSpPr>
        <p:spPr>
          <a:xfrm>
            <a:off x="8301103" y="4388105"/>
            <a:ext cx="718294" cy="660005"/>
          </a:xfrm>
          <a:prstGeom prst="flowChartConnector">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i="0" lang="es-ES" sz="4000" u="none" cap="none" strike="noStrike">
                <a:solidFill>
                  <a:srgbClr val="3AA091"/>
                </a:solidFill>
                <a:latin typeface="Calibri"/>
                <a:ea typeface="Calibri"/>
                <a:cs typeface="Calibri"/>
                <a:sym typeface="Calibri"/>
              </a:rPr>
              <a:t>9</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5" name="Shape 1625"/>
        <p:cNvGrpSpPr/>
        <p:nvPr/>
      </p:nvGrpSpPr>
      <p:grpSpPr>
        <a:xfrm>
          <a:off x="0" y="0"/>
          <a:ext cx="0" cy="0"/>
          <a:chOff x="0" y="0"/>
          <a:chExt cx="0" cy="0"/>
        </a:xfrm>
      </p:grpSpPr>
      <p:sp>
        <p:nvSpPr>
          <p:cNvPr id="1626" name="Google Shape;1626;p30"/>
          <p:cNvSpPr txBox="1"/>
          <p:nvPr>
            <p:ph idx="1" type="body"/>
          </p:nvPr>
        </p:nvSpPr>
        <p:spPr>
          <a:xfrm>
            <a:off x="0" y="371393"/>
            <a:ext cx="5852271" cy="582221"/>
          </a:xfrm>
          <a:prstGeom prst="rect">
            <a:avLst/>
          </a:prstGeom>
          <a:noFill/>
          <a:ln>
            <a:noFill/>
          </a:ln>
        </p:spPr>
        <p:txBody>
          <a:bodyPr anchorCtr="0" anchor="t" bIns="45700" lIns="91425" spcFirstLastPara="1" rIns="91425" wrap="square" tIns="45700">
            <a:normAutofit lnSpcReduction="10000"/>
          </a:bodyPr>
          <a:lstStyle/>
          <a:p>
            <a:pPr indent="0" lvl="0" marL="0" rtl="0" algn="ctr">
              <a:lnSpc>
                <a:spcPct val="90000"/>
              </a:lnSpc>
              <a:spcBef>
                <a:spcPts val="0"/>
              </a:spcBef>
              <a:spcAft>
                <a:spcPts val="0"/>
              </a:spcAft>
              <a:buClr>
                <a:srgbClr val="F37C57"/>
              </a:buClr>
              <a:buSzPts val="3600"/>
              <a:buNone/>
            </a:pPr>
            <a:r>
              <a:rPr b="1" lang="es-ES">
                <a:solidFill>
                  <a:srgbClr val="F37C57"/>
                </a:solidFill>
              </a:rPr>
              <a:t>Análisis de riesgos CMP</a:t>
            </a:r>
            <a:endParaRPr/>
          </a:p>
        </p:txBody>
      </p:sp>
      <p:sp>
        <p:nvSpPr>
          <p:cNvPr id="1627" name="Google Shape;1627;p30"/>
          <p:cNvSpPr txBox="1"/>
          <p:nvPr>
            <p:ph idx="3" type="body"/>
          </p:nvPr>
        </p:nvSpPr>
        <p:spPr>
          <a:xfrm>
            <a:off x="342901" y="1111624"/>
            <a:ext cx="5412440" cy="5150865"/>
          </a:xfrm>
          <a:prstGeom prst="rect">
            <a:avLst/>
          </a:prstGeom>
          <a:noFill/>
          <a:ln>
            <a:noFill/>
          </a:ln>
        </p:spPr>
        <p:txBody>
          <a:bodyPr anchorCtr="0" anchor="t" bIns="45700" lIns="91425" spcFirstLastPara="1" rIns="91425" wrap="square" tIns="45700">
            <a:noAutofit/>
          </a:bodyPr>
          <a:lstStyle/>
          <a:p>
            <a:pPr indent="0" lvl="0" marL="228600" rtl="0" algn="l">
              <a:lnSpc>
                <a:spcPct val="90000"/>
              </a:lnSpc>
              <a:spcBef>
                <a:spcPts val="0"/>
              </a:spcBef>
              <a:spcAft>
                <a:spcPts val="0"/>
              </a:spcAft>
              <a:buClr>
                <a:srgbClr val="4D4D4D"/>
              </a:buClr>
              <a:buSzPts val="2040"/>
              <a:buNone/>
            </a:pPr>
            <a:r>
              <a:rPr b="0" i="0" lang="es-ES" sz="1840">
                <a:solidFill>
                  <a:srgbClr val="4D4D4D"/>
                </a:solidFill>
              </a:rPr>
              <a:t>El Equipo de Gestión de Crisis </a:t>
            </a:r>
            <a:r>
              <a:rPr lang="es-ES" sz="1840">
                <a:solidFill>
                  <a:srgbClr val="4D4D4D"/>
                </a:solidFill>
              </a:rPr>
              <a:t>esbozará</a:t>
            </a:r>
            <a:r>
              <a:rPr b="0" i="0" lang="es-ES" sz="1840">
                <a:solidFill>
                  <a:srgbClr val="4D4D4D"/>
                </a:solidFill>
              </a:rPr>
              <a:t> los escenarios a los que cree que podría enfrentarse la región. Tener una idea más concreta de estos posibles sucesos orientará la planificación regional. </a:t>
            </a:r>
            <a:r>
              <a:rPr lang="es-ES" sz="1840">
                <a:solidFill>
                  <a:srgbClr val="4D4D4D"/>
                </a:solidFill>
              </a:rPr>
              <a:t>Los encargados de elaborar el plan de gestión de crisis</a:t>
            </a:r>
            <a:r>
              <a:rPr b="0" i="0" lang="es-ES" sz="1840">
                <a:solidFill>
                  <a:srgbClr val="4D4D4D"/>
                </a:solidFill>
              </a:rPr>
              <a:t> no necesitan incluir todos los riesgos imaginables, sino cubrir una crisis o una serie de crisis que </a:t>
            </a:r>
            <a:r>
              <a:rPr lang="es-ES" sz="1840">
                <a:solidFill>
                  <a:srgbClr val="4D4D4D"/>
                </a:solidFill>
              </a:rPr>
              <a:t>puedan producirse potencialmente y que tengan muchas probabilidades de producirse; véase el módulo 3 para la evaluación regional de riesgos. </a:t>
            </a:r>
            <a:endParaRPr sz="1840"/>
          </a:p>
          <a:p>
            <a:pPr indent="0" lvl="0" marL="228600" rtl="0" algn="l">
              <a:lnSpc>
                <a:spcPct val="90000"/>
              </a:lnSpc>
              <a:spcBef>
                <a:spcPts val="0"/>
              </a:spcBef>
              <a:spcAft>
                <a:spcPts val="0"/>
              </a:spcAft>
              <a:buClr>
                <a:schemeClr val="lt1"/>
              </a:buClr>
              <a:buSzPts val="2040"/>
              <a:buNone/>
            </a:pPr>
            <a:r>
              <a:t/>
            </a:r>
            <a:endParaRPr sz="1840">
              <a:solidFill>
                <a:srgbClr val="4D4D4D"/>
              </a:solidFill>
            </a:endParaRPr>
          </a:p>
          <a:p>
            <a:pPr indent="0" lvl="0" marL="228600" rtl="0" algn="l">
              <a:lnSpc>
                <a:spcPct val="90000"/>
              </a:lnSpc>
              <a:spcBef>
                <a:spcPts val="0"/>
              </a:spcBef>
              <a:spcAft>
                <a:spcPts val="0"/>
              </a:spcAft>
              <a:buClr>
                <a:srgbClr val="4D4D4D"/>
              </a:buClr>
              <a:buSzPts val="2040"/>
              <a:buNone/>
            </a:pPr>
            <a:r>
              <a:rPr lang="es-ES" sz="1840">
                <a:solidFill>
                  <a:srgbClr val="4D4D4D"/>
                </a:solidFill>
              </a:rPr>
              <a:t>Es importante empezar por lo más probable, por ejemplo, una</a:t>
            </a:r>
            <a:r>
              <a:rPr b="0" i="0" lang="es-ES" sz="1840">
                <a:solidFill>
                  <a:srgbClr val="4D4D4D"/>
                </a:solidFill>
              </a:rPr>
              <a:t> catástrofe natural </a:t>
            </a:r>
            <a:r>
              <a:rPr b="0" i="1" lang="es-ES" sz="1840">
                <a:solidFill>
                  <a:srgbClr val="4D4D4D"/>
                </a:solidFill>
              </a:rPr>
              <a:t>(por ejemplo, una inundación, que se utilizará como ejemplo en este módulo), </a:t>
            </a:r>
            <a:r>
              <a:rPr b="0" i="0" lang="es-ES" sz="1840">
                <a:solidFill>
                  <a:srgbClr val="4D4D4D"/>
                </a:solidFill>
              </a:rPr>
              <a:t>un ciberataque, una pérdida de servicios públicos, un fallo tecnológico, un tirador en una atracción turística, una crisis financiera, un accidente operativo y un fallo de producto o experiencia. </a:t>
            </a:r>
            <a:endParaRPr sz="1840"/>
          </a:p>
        </p:txBody>
      </p:sp>
      <p:pic>
        <p:nvPicPr>
          <p:cNvPr id="1628" name="Google Shape;1628;p30"/>
          <p:cNvPicPr preferRelativeResize="0"/>
          <p:nvPr/>
        </p:nvPicPr>
        <p:blipFill rotWithShape="1">
          <a:blip r:embed="rId3">
            <a:alphaModFix/>
          </a:blip>
          <a:srcRect b="0" l="0" r="0" t="0"/>
          <a:stretch/>
        </p:blipFill>
        <p:spPr>
          <a:xfrm>
            <a:off x="5603069" y="64757"/>
            <a:ext cx="6604426" cy="6858000"/>
          </a:xfrm>
          <a:prstGeom prst="rect">
            <a:avLst/>
          </a:prstGeom>
          <a:noFill/>
          <a:ln>
            <a:noFill/>
          </a:ln>
        </p:spPr>
      </p:pic>
      <p:grpSp>
        <p:nvGrpSpPr>
          <p:cNvPr id="1629" name="Google Shape;1629;p30"/>
          <p:cNvGrpSpPr/>
          <p:nvPr/>
        </p:nvGrpSpPr>
        <p:grpSpPr>
          <a:xfrm>
            <a:off x="4551558" y="5731341"/>
            <a:ext cx="1564178" cy="1191416"/>
            <a:chOff x="4551558" y="5731341"/>
            <a:chExt cx="1564178" cy="1191416"/>
          </a:xfrm>
        </p:grpSpPr>
        <p:pic>
          <p:nvPicPr>
            <p:cNvPr descr="Touchscreen with solid fill" id="1630" name="Google Shape;1630;p30"/>
            <p:cNvPicPr preferRelativeResize="0"/>
            <p:nvPr/>
          </p:nvPicPr>
          <p:blipFill rotWithShape="1">
            <a:blip r:embed="rId4">
              <a:alphaModFix/>
            </a:blip>
            <a:srcRect b="0" l="0" r="0" t="0"/>
            <a:stretch/>
          </p:blipFill>
          <p:spPr>
            <a:xfrm>
              <a:off x="4835145" y="5731341"/>
              <a:ext cx="914400" cy="914400"/>
            </a:xfrm>
            <a:prstGeom prst="rect">
              <a:avLst/>
            </a:prstGeom>
            <a:noFill/>
            <a:ln>
              <a:noFill/>
            </a:ln>
          </p:spPr>
        </p:pic>
        <p:sp>
          <p:nvSpPr>
            <p:cNvPr id="1631" name="Google Shape;1631;p30">
              <a:hlinkClick r:id="rId5"/>
            </p:cNvPr>
            <p:cNvSpPr txBox="1"/>
            <p:nvPr/>
          </p:nvSpPr>
          <p:spPr>
            <a:xfrm>
              <a:off x="4551558" y="6578733"/>
              <a:ext cx="1564178" cy="344024"/>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37C57"/>
                </a:buClr>
                <a:buSzPts val="1000"/>
                <a:buFont typeface="Arial"/>
                <a:buNone/>
              </a:pPr>
              <a:r>
                <a:rPr b="1" i="0" lang="es-ES" sz="1000" u="sng" cap="none" strike="noStrike">
                  <a:solidFill>
                    <a:srgbClr val="F37C57"/>
                  </a:solidFill>
                  <a:latin typeface="Calibri"/>
                  <a:ea typeface="Calibri"/>
                  <a:cs typeface="Calibri"/>
                  <a:sym typeface="Calibri"/>
                  <a:hlinkClick r:id="rId6">
                    <a:extLst>
                      <a:ext uri="{A12FA001-AC4F-418D-AE19-62706E023703}">
                        <ahyp:hlinkClr val="tx"/>
                      </a:ext>
                    </a:extLst>
                  </a:hlinkClick>
                </a:rPr>
                <a:t>Fuente</a:t>
              </a:r>
              <a:endParaRPr b="0" i="0" sz="1400" u="none" cap="none" strike="noStrike">
                <a:solidFill>
                  <a:srgbClr val="000000"/>
                </a:solidFill>
                <a:latin typeface="Arial"/>
                <a:ea typeface="Arial"/>
                <a:cs typeface="Arial"/>
                <a:sym typeface="Arial"/>
              </a:endParaRPr>
            </a:p>
          </p:txBody>
        </p:sp>
      </p:grpSp>
      <p:sp>
        <p:nvSpPr>
          <p:cNvPr id="1632" name="Google Shape;1632;p30"/>
          <p:cNvSpPr txBox="1"/>
          <p:nvPr/>
        </p:nvSpPr>
        <p:spPr>
          <a:xfrm>
            <a:off x="6067424" y="628649"/>
            <a:ext cx="3748087" cy="1414463"/>
          </a:xfrm>
          <a:prstGeom prst="rect">
            <a:avLst/>
          </a:prstGeom>
          <a:noFill/>
          <a:ln>
            <a:noFill/>
          </a:ln>
        </p:spPr>
        <p:txBody>
          <a:bodyPr anchorCtr="0" anchor="ctr" bIns="45700" lIns="91425" spcFirstLastPara="1" rIns="91425" wrap="square" tIns="45700">
            <a:noAutofit/>
          </a:bodyPr>
          <a:lstStyle/>
          <a:p>
            <a:pPr indent="0" lvl="0" marL="0" marR="0" rtl="0" algn="ctr">
              <a:lnSpc>
                <a:spcPct val="92500"/>
              </a:lnSpc>
              <a:spcBef>
                <a:spcPts val="0"/>
              </a:spcBef>
              <a:spcAft>
                <a:spcPts val="0"/>
              </a:spcAft>
              <a:buClr>
                <a:srgbClr val="79527B"/>
              </a:buClr>
              <a:buSzPts val="2400"/>
              <a:buFont typeface="Arial"/>
              <a:buNone/>
            </a:pPr>
            <a:r>
              <a:rPr b="1" i="0" lang="es-ES" sz="2400" u="none" cap="none" strike="noStrike">
                <a:solidFill>
                  <a:srgbClr val="79527B"/>
                </a:solidFill>
                <a:latin typeface="Calibri"/>
                <a:ea typeface="Calibri"/>
                <a:cs typeface="Calibri"/>
                <a:sym typeface="Calibri"/>
              </a:rPr>
              <a:t>10 elementos de un plan de gestión de crisis</a:t>
            </a:r>
            <a:endParaRPr b="0" i="0" sz="1400" u="none" cap="none" strike="noStrike">
              <a:solidFill>
                <a:srgbClr val="000000"/>
              </a:solidFill>
              <a:latin typeface="Arial"/>
              <a:ea typeface="Arial"/>
              <a:cs typeface="Arial"/>
              <a:sym typeface="Arial"/>
            </a:endParaRPr>
          </a:p>
        </p:txBody>
      </p:sp>
      <p:sp>
        <p:nvSpPr>
          <p:cNvPr id="1633" name="Google Shape;1633;p30"/>
          <p:cNvSpPr txBox="1"/>
          <p:nvPr/>
        </p:nvSpPr>
        <p:spPr>
          <a:xfrm>
            <a:off x="9834160" y="896220"/>
            <a:ext cx="623699" cy="327773"/>
          </a:xfrm>
          <a:prstGeom prst="rect">
            <a:avLst/>
          </a:prstGeom>
          <a:noFill/>
          <a:ln>
            <a:noFill/>
          </a:ln>
        </p:spPr>
        <p:txBody>
          <a:bodyPr anchorCtr="0" anchor="t" bIns="45700" lIns="91425" spcFirstLastPara="1" rIns="91425" wrap="square" tIns="45700">
            <a:noAutofit/>
          </a:bodyPr>
          <a:lstStyle/>
          <a:p>
            <a:pPr indent="0" lvl="0" marL="0" marR="0" rtl="0" algn="ctr">
              <a:lnSpc>
                <a:spcPct val="46250"/>
              </a:lnSpc>
              <a:spcBef>
                <a:spcPts val="0"/>
              </a:spcBef>
              <a:spcAft>
                <a:spcPts val="0"/>
              </a:spcAft>
              <a:buClr>
                <a:schemeClr val="lt1"/>
              </a:buClr>
              <a:buSzPts val="4800"/>
              <a:buFont typeface="Arial"/>
              <a:buNone/>
            </a:pPr>
            <a:r>
              <a:rPr b="1" i="0" lang="es-ES" sz="4800" u="none" cap="none" strike="noStrike">
                <a:solidFill>
                  <a:schemeClr val="lt1"/>
                </a:solidFill>
                <a:latin typeface="Calibri"/>
                <a:ea typeface="Calibri"/>
                <a:cs typeface="Calibri"/>
                <a:sym typeface="Calibri"/>
              </a:rPr>
              <a:t>1</a:t>
            </a:r>
            <a:endParaRPr b="0" i="0" sz="1400" u="none" cap="none" strike="noStrike">
              <a:solidFill>
                <a:srgbClr val="000000"/>
              </a:solidFill>
              <a:latin typeface="Arial"/>
              <a:ea typeface="Arial"/>
              <a:cs typeface="Arial"/>
              <a:sym typeface="Arial"/>
            </a:endParaRPr>
          </a:p>
        </p:txBody>
      </p:sp>
      <p:sp>
        <p:nvSpPr>
          <p:cNvPr id="1634" name="Google Shape;1634;p30"/>
          <p:cNvSpPr txBox="1"/>
          <p:nvPr/>
        </p:nvSpPr>
        <p:spPr>
          <a:xfrm>
            <a:off x="9936589" y="1152235"/>
            <a:ext cx="1724014" cy="327773"/>
          </a:xfrm>
          <a:prstGeom prst="rect">
            <a:avLst/>
          </a:prstGeom>
          <a:noFill/>
          <a:ln>
            <a:noFill/>
          </a:ln>
        </p:spPr>
        <p:txBody>
          <a:bodyPr anchorCtr="0" anchor="t" bIns="45700" lIns="91425" spcFirstLastPara="1" rIns="91425" wrap="square" tIns="45700">
            <a:noAutofit/>
          </a:bodyPr>
          <a:lstStyle/>
          <a:p>
            <a:pPr indent="0" lvl="0" marL="0" marR="0" rtl="0" algn="l">
              <a:lnSpc>
                <a:spcPct val="98571"/>
              </a:lnSpc>
              <a:spcBef>
                <a:spcPts val="0"/>
              </a:spcBef>
              <a:spcAft>
                <a:spcPts val="0"/>
              </a:spcAft>
              <a:buClr>
                <a:schemeClr val="lt1"/>
              </a:buClr>
              <a:buSzPts val="1400"/>
              <a:buFont typeface="Arial"/>
              <a:buNone/>
            </a:pPr>
            <a:r>
              <a:rPr b="1" i="0" lang="es-ES" sz="1400" u="none" cap="none" strike="noStrike">
                <a:solidFill>
                  <a:schemeClr val="lt1"/>
                </a:solidFill>
                <a:latin typeface="Calibri"/>
                <a:ea typeface="Calibri"/>
                <a:cs typeface="Calibri"/>
                <a:sym typeface="Calibri"/>
              </a:rPr>
              <a:t>Análisis de riesgos</a:t>
            </a:r>
            <a:endParaRPr b="0" i="0" sz="1400" u="none" cap="none" strike="noStrike">
              <a:solidFill>
                <a:srgbClr val="000000"/>
              </a:solidFill>
              <a:latin typeface="Arial"/>
              <a:ea typeface="Arial"/>
              <a:cs typeface="Arial"/>
              <a:sym typeface="Arial"/>
            </a:endParaRPr>
          </a:p>
        </p:txBody>
      </p:sp>
      <p:sp>
        <p:nvSpPr>
          <p:cNvPr id="1635" name="Google Shape;1635;p30"/>
          <p:cNvSpPr txBox="1"/>
          <p:nvPr/>
        </p:nvSpPr>
        <p:spPr>
          <a:xfrm>
            <a:off x="9927162" y="1532148"/>
            <a:ext cx="1724014" cy="58621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1200"/>
              <a:buFont typeface="Arial"/>
              <a:buNone/>
            </a:pPr>
            <a:r>
              <a:rPr b="0" i="0" lang="es-ES" sz="1200" u="none" cap="none" strike="noStrike">
                <a:solidFill>
                  <a:schemeClr val="lt1"/>
                </a:solidFill>
                <a:latin typeface="Calibri"/>
                <a:ea typeface="Calibri"/>
                <a:cs typeface="Calibri"/>
                <a:sym typeface="Calibri"/>
              </a:rPr>
              <a:t>Un estudio de las crisis más probables a las que se enfrentará.</a:t>
            </a:r>
            <a:endParaRPr b="0" i="0" sz="1400" u="none" cap="none" strike="noStrike">
              <a:solidFill>
                <a:srgbClr val="000000"/>
              </a:solidFill>
              <a:latin typeface="Arial"/>
              <a:ea typeface="Arial"/>
              <a:cs typeface="Arial"/>
              <a:sym typeface="Arial"/>
            </a:endParaRPr>
          </a:p>
        </p:txBody>
      </p:sp>
      <p:sp>
        <p:nvSpPr>
          <p:cNvPr id="1636" name="Google Shape;1636;p30"/>
          <p:cNvSpPr txBox="1"/>
          <p:nvPr/>
        </p:nvSpPr>
        <p:spPr>
          <a:xfrm>
            <a:off x="9834160" y="2349239"/>
            <a:ext cx="623699" cy="327773"/>
          </a:xfrm>
          <a:prstGeom prst="rect">
            <a:avLst/>
          </a:prstGeom>
          <a:noFill/>
          <a:ln>
            <a:noFill/>
          </a:ln>
        </p:spPr>
        <p:txBody>
          <a:bodyPr anchorCtr="0" anchor="t" bIns="45700" lIns="91425" spcFirstLastPara="1" rIns="91425" wrap="square" tIns="45700">
            <a:noAutofit/>
          </a:bodyPr>
          <a:lstStyle/>
          <a:p>
            <a:pPr indent="0" lvl="0" marL="0" marR="0" rtl="0" algn="ctr">
              <a:lnSpc>
                <a:spcPct val="46250"/>
              </a:lnSpc>
              <a:spcBef>
                <a:spcPts val="0"/>
              </a:spcBef>
              <a:spcAft>
                <a:spcPts val="0"/>
              </a:spcAft>
              <a:buClr>
                <a:schemeClr val="lt1"/>
              </a:buClr>
              <a:buSzPts val="4800"/>
              <a:buFont typeface="Arial"/>
              <a:buNone/>
            </a:pPr>
            <a:r>
              <a:rPr b="1" i="0" lang="es-ES" sz="4800" u="none" cap="none" strike="noStrike">
                <a:solidFill>
                  <a:schemeClr val="lt1"/>
                </a:solidFill>
                <a:latin typeface="Calibri"/>
                <a:ea typeface="Calibri"/>
                <a:cs typeface="Calibri"/>
                <a:sym typeface="Calibri"/>
              </a:rPr>
              <a:t>4</a:t>
            </a:r>
            <a:endParaRPr b="0" i="0" sz="1400" u="none" cap="none" strike="noStrike">
              <a:solidFill>
                <a:srgbClr val="000000"/>
              </a:solidFill>
              <a:latin typeface="Arial"/>
              <a:ea typeface="Arial"/>
              <a:cs typeface="Arial"/>
              <a:sym typeface="Arial"/>
            </a:endParaRPr>
          </a:p>
        </p:txBody>
      </p:sp>
      <p:sp>
        <p:nvSpPr>
          <p:cNvPr id="1637" name="Google Shape;1637;p30"/>
          <p:cNvSpPr txBox="1"/>
          <p:nvPr/>
        </p:nvSpPr>
        <p:spPr>
          <a:xfrm>
            <a:off x="9936589" y="2605254"/>
            <a:ext cx="1724014" cy="327773"/>
          </a:xfrm>
          <a:prstGeom prst="rect">
            <a:avLst/>
          </a:prstGeom>
          <a:noFill/>
          <a:ln>
            <a:noFill/>
          </a:ln>
        </p:spPr>
        <p:txBody>
          <a:bodyPr anchorCtr="0" anchor="t" bIns="45700" lIns="91425" spcFirstLastPara="1" rIns="91425" wrap="square" tIns="45700">
            <a:noAutofit/>
          </a:bodyPr>
          <a:lstStyle/>
          <a:p>
            <a:pPr indent="0" lvl="0" marL="0" marR="0" rtl="0" algn="l">
              <a:lnSpc>
                <a:spcPct val="98571"/>
              </a:lnSpc>
              <a:spcBef>
                <a:spcPts val="0"/>
              </a:spcBef>
              <a:spcAft>
                <a:spcPts val="0"/>
              </a:spcAft>
              <a:buClr>
                <a:schemeClr val="lt1"/>
              </a:buClr>
              <a:buSzPts val="1400"/>
              <a:buFont typeface="Arial"/>
              <a:buNone/>
            </a:pPr>
            <a:r>
              <a:rPr b="1" i="0" lang="es-ES" sz="1400" u="none" cap="none" strike="noStrike">
                <a:solidFill>
                  <a:schemeClr val="lt1"/>
                </a:solidFill>
                <a:latin typeface="Calibri"/>
                <a:ea typeface="Calibri"/>
                <a:cs typeface="Calibri"/>
                <a:sym typeface="Calibri"/>
              </a:rPr>
              <a:t>Comando plan de centro</a:t>
            </a:r>
            <a:endParaRPr b="0" i="0" sz="1400" u="none" cap="none" strike="noStrike">
              <a:solidFill>
                <a:srgbClr val="000000"/>
              </a:solidFill>
              <a:latin typeface="Arial"/>
              <a:ea typeface="Arial"/>
              <a:cs typeface="Arial"/>
              <a:sym typeface="Arial"/>
            </a:endParaRPr>
          </a:p>
        </p:txBody>
      </p:sp>
      <p:sp>
        <p:nvSpPr>
          <p:cNvPr id="1638" name="Google Shape;1638;p30"/>
          <p:cNvSpPr txBox="1"/>
          <p:nvPr/>
        </p:nvSpPr>
        <p:spPr>
          <a:xfrm>
            <a:off x="9927162" y="2985167"/>
            <a:ext cx="1724014" cy="58621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1200"/>
              <a:buFont typeface="Arial"/>
              <a:buNone/>
            </a:pPr>
            <a:r>
              <a:rPr b="0" i="0" lang="es-ES" sz="1000" u="none" cap="none" strike="noStrike">
                <a:solidFill>
                  <a:schemeClr val="lt1"/>
                </a:solidFill>
                <a:latin typeface="Calibri"/>
                <a:ea typeface="Calibri"/>
                <a:cs typeface="Calibri"/>
                <a:sym typeface="Calibri"/>
              </a:rPr>
              <a:t>Unas bases de operaciones para la respuesta a la crisis.</a:t>
            </a:r>
            <a:endParaRPr b="0" i="0" sz="1200" u="none" cap="none" strike="noStrike">
              <a:solidFill>
                <a:srgbClr val="000000"/>
              </a:solidFill>
              <a:latin typeface="Arial"/>
              <a:ea typeface="Arial"/>
              <a:cs typeface="Arial"/>
              <a:sym typeface="Arial"/>
            </a:endParaRPr>
          </a:p>
        </p:txBody>
      </p:sp>
      <p:sp>
        <p:nvSpPr>
          <p:cNvPr id="1639" name="Google Shape;1639;p30"/>
          <p:cNvSpPr txBox="1"/>
          <p:nvPr/>
        </p:nvSpPr>
        <p:spPr>
          <a:xfrm>
            <a:off x="9834160" y="3764680"/>
            <a:ext cx="623699" cy="327773"/>
          </a:xfrm>
          <a:prstGeom prst="rect">
            <a:avLst/>
          </a:prstGeom>
          <a:noFill/>
          <a:ln>
            <a:noFill/>
          </a:ln>
        </p:spPr>
        <p:txBody>
          <a:bodyPr anchorCtr="0" anchor="t" bIns="45700" lIns="91425" spcFirstLastPara="1" rIns="91425" wrap="square" tIns="45700">
            <a:noAutofit/>
          </a:bodyPr>
          <a:lstStyle/>
          <a:p>
            <a:pPr indent="0" lvl="0" marL="0" marR="0" rtl="0" algn="ctr">
              <a:lnSpc>
                <a:spcPct val="46250"/>
              </a:lnSpc>
              <a:spcBef>
                <a:spcPts val="0"/>
              </a:spcBef>
              <a:spcAft>
                <a:spcPts val="0"/>
              </a:spcAft>
              <a:buClr>
                <a:schemeClr val="lt1"/>
              </a:buClr>
              <a:buSzPts val="4800"/>
              <a:buFont typeface="Arial"/>
              <a:buNone/>
            </a:pPr>
            <a:r>
              <a:rPr b="1" i="0" lang="es-ES" sz="4800" u="none" cap="none" strike="noStrike">
                <a:solidFill>
                  <a:schemeClr val="lt1"/>
                </a:solidFill>
                <a:latin typeface="Calibri"/>
                <a:ea typeface="Calibri"/>
                <a:cs typeface="Calibri"/>
                <a:sym typeface="Calibri"/>
              </a:rPr>
              <a:t>7</a:t>
            </a:r>
            <a:endParaRPr b="0" i="0" sz="1400" u="none" cap="none" strike="noStrike">
              <a:solidFill>
                <a:srgbClr val="000000"/>
              </a:solidFill>
              <a:latin typeface="Arial"/>
              <a:ea typeface="Arial"/>
              <a:cs typeface="Arial"/>
              <a:sym typeface="Arial"/>
            </a:endParaRPr>
          </a:p>
        </p:txBody>
      </p:sp>
      <p:sp>
        <p:nvSpPr>
          <p:cNvPr id="1640" name="Google Shape;1640;p30"/>
          <p:cNvSpPr txBox="1"/>
          <p:nvPr/>
        </p:nvSpPr>
        <p:spPr>
          <a:xfrm>
            <a:off x="9936602" y="4020700"/>
            <a:ext cx="2103000" cy="327900"/>
          </a:xfrm>
          <a:prstGeom prst="rect">
            <a:avLst/>
          </a:prstGeom>
          <a:noFill/>
          <a:ln>
            <a:noFill/>
          </a:ln>
        </p:spPr>
        <p:txBody>
          <a:bodyPr anchorCtr="0" anchor="t" bIns="45700" lIns="91425" spcFirstLastPara="1" rIns="91425" wrap="square" tIns="45700">
            <a:noAutofit/>
          </a:bodyPr>
          <a:lstStyle/>
          <a:p>
            <a:pPr indent="0" lvl="0" marL="0" marR="0" rtl="0" algn="l">
              <a:lnSpc>
                <a:spcPct val="98571"/>
              </a:lnSpc>
              <a:spcBef>
                <a:spcPts val="0"/>
              </a:spcBef>
              <a:spcAft>
                <a:spcPts val="0"/>
              </a:spcAft>
              <a:buClr>
                <a:schemeClr val="lt1"/>
              </a:buClr>
              <a:buSzPts val="1400"/>
              <a:buFont typeface="Arial"/>
              <a:buNone/>
            </a:pPr>
            <a:r>
              <a:rPr b="1" i="0" lang="es-ES" sz="1400" u="none" cap="none" strike="noStrike">
                <a:solidFill>
                  <a:schemeClr val="lt1"/>
                </a:solidFill>
                <a:latin typeface="Calibri"/>
                <a:ea typeface="Calibri"/>
                <a:cs typeface="Calibri"/>
                <a:sym typeface="Calibri"/>
              </a:rPr>
              <a:t>Comunicación externa</a:t>
            </a:r>
            <a:endParaRPr b="0" i="0" sz="1400" u="none" cap="none" strike="noStrike">
              <a:solidFill>
                <a:srgbClr val="000000"/>
              </a:solidFill>
              <a:latin typeface="Arial"/>
              <a:ea typeface="Arial"/>
              <a:cs typeface="Arial"/>
              <a:sym typeface="Arial"/>
            </a:endParaRPr>
          </a:p>
        </p:txBody>
      </p:sp>
      <p:sp>
        <p:nvSpPr>
          <p:cNvPr id="1641" name="Google Shape;1641;p30"/>
          <p:cNvSpPr txBox="1"/>
          <p:nvPr/>
        </p:nvSpPr>
        <p:spPr>
          <a:xfrm>
            <a:off x="9927161" y="4388082"/>
            <a:ext cx="1921937" cy="58621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1200"/>
              <a:buFont typeface="Arial"/>
              <a:buNone/>
            </a:pPr>
            <a:r>
              <a:rPr b="0" i="0" lang="es-ES" sz="1100" u="none" cap="none" strike="noStrike">
                <a:solidFill>
                  <a:schemeClr val="lt1"/>
                </a:solidFill>
                <a:latin typeface="Calibri"/>
                <a:ea typeface="Calibri"/>
                <a:cs typeface="Calibri"/>
                <a:sym typeface="Calibri"/>
              </a:rPr>
              <a:t>Un plan de comunicación con los medios y el público</a:t>
            </a:r>
            <a:endParaRPr b="0" i="0" sz="1300" u="none" cap="none" strike="noStrike">
              <a:solidFill>
                <a:srgbClr val="000000"/>
              </a:solidFill>
              <a:latin typeface="Arial"/>
              <a:ea typeface="Arial"/>
              <a:cs typeface="Arial"/>
              <a:sym typeface="Arial"/>
            </a:endParaRPr>
          </a:p>
        </p:txBody>
      </p:sp>
      <p:sp>
        <p:nvSpPr>
          <p:cNvPr id="1642" name="Google Shape;1642;p30"/>
          <p:cNvSpPr txBox="1"/>
          <p:nvPr/>
        </p:nvSpPr>
        <p:spPr>
          <a:xfrm>
            <a:off x="9834160" y="5217699"/>
            <a:ext cx="825489" cy="327773"/>
          </a:xfrm>
          <a:prstGeom prst="rect">
            <a:avLst/>
          </a:prstGeom>
          <a:noFill/>
          <a:ln>
            <a:noFill/>
          </a:ln>
        </p:spPr>
        <p:txBody>
          <a:bodyPr anchorCtr="0" anchor="t" bIns="45700" lIns="91425" spcFirstLastPara="1" rIns="91425" wrap="square" tIns="45700">
            <a:noAutofit/>
          </a:bodyPr>
          <a:lstStyle/>
          <a:p>
            <a:pPr indent="0" lvl="0" marL="0" marR="0" rtl="0" algn="ctr">
              <a:lnSpc>
                <a:spcPct val="46250"/>
              </a:lnSpc>
              <a:spcBef>
                <a:spcPts val="0"/>
              </a:spcBef>
              <a:spcAft>
                <a:spcPts val="0"/>
              </a:spcAft>
              <a:buClr>
                <a:schemeClr val="lt1"/>
              </a:buClr>
              <a:buSzPts val="4800"/>
              <a:buFont typeface="Arial"/>
              <a:buNone/>
            </a:pPr>
            <a:r>
              <a:rPr b="1" i="0" lang="es-ES" sz="4800" u="none" cap="none" strike="noStrike">
                <a:solidFill>
                  <a:schemeClr val="lt1"/>
                </a:solidFill>
                <a:latin typeface="Calibri"/>
                <a:ea typeface="Calibri"/>
                <a:cs typeface="Calibri"/>
                <a:sym typeface="Calibri"/>
              </a:rPr>
              <a:t>10</a:t>
            </a:r>
            <a:endParaRPr b="0" i="0" sz="1400" u="none" cap="none" strike="noStrike">
              <a:solidFill>
                <a:srgbClr val="000000"/>
              </a:solidFill>
              <a:latin typeface="Arial"/>
              <a:ea typeface="Arial"/>
              <a:cs typeface="Arial"/>
              <a:sym typeface="Arial"/>
            </a:endParaRPr>
          </a:p>
        </p:txBody>
      </p:sp>
      <p:sp>
        <p:nvSpPr>
          <p:cNvPr id="1643" name="Google Shape;1643;p30"/>
          <p:cNvSpPr txBox="1"/>
          <p:nvPr/>
        </p:nvSpPr>
        <p:spPr>
          <a:xfrm>
            <a:off x="9936589" y="5473714"/>
            <a:ext cx="1724014" cy="327773"/>
          </a:xfrm>
          <a:prstGeom prst="rect">
            <a:avLst/>
          </a:prstGeom>
          <a:noFill/>
          <a:ln>
            <a:noFill/>
          </a:ln>
        </p:spPr>
        <p:txBody>
          <a:bodyPr anchorCtr="0" anchor="t" bIns="45700" lIns="91425" spcFirstLastPara="1" rIns="91425" wrap="square" tIns="45700">
            <a:noAutofit/>
          </a:bodyPr>
          <a:lstStyle/>
          <a:p>
            <a:pPr indent="0" lvl="0" marL="0" marR="0" rtl="0" algn="l">
              <a:lnSpc>
                <a:spcPct val="98571"/>
              </a:lnSpc>
              <a:spcBef>
                <a:spcPts val="0"/>
              </a:spcBef>
              <a:spcAft>
                <a:spcPts val="0"/>
              </a:spcAft>
              <a:buClr>
                <a:schemeClr val="lt1"/>
              </a:buClr>
              <a:buSzPts val="1400"/>
              <a:buFont typeface="Arial"/>
              <a:buNone/>
            </a:pPr>
            <a:r>
              <a:rPr b="1" i="0" lang="es-ES" sz="1400" u="none" cap="none" strike="noStrike">
                <a:solidFill>
                  <a:schemeClr val="lt1"/>
                </a:solidFill>
                <a:latin typeface="Calibri"/>
                <a:ea typeface="Calibri"/>
                <a:cs typeface="Calibri"/>
                <a:sym typeface="Calibri"/>
              </a:rPr>
              <a:t>Consulte</a:t>
            </a:r>
            <a:endParaRPr b="0" i="0" sz="1400" u="none" cap="none" strike="noStrike">
              <a:solidFill>
                <a:srgbClr val="000000"/>
              </a:solidFill>
              <a:latin typeface="Arial"/>
              <a:ea typeface="Arial"/>
              <a:cs typeface="Arial"/>
              <a:sym typeface="Arial"/>
            </a:endParaRPr>
          </a:p>
        </p:txBody>
      </p:sp>
      <p:sp>
        <p:nvSpPr>
          <p:cNvPr id="1644" name="Google Shape;1644;p30"/>
          <p:cNvSpPr txBox="1"/>
          <p:nvPr/>
        </p:nvSpPr>
        <p:spPr>
          <a:xfrm>
            <a:off x="9927162" y="5714804"/>
            <a:ext cx="1724014" cy="58621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1200"/>
              <a:buFont typeface="Arial"/>
              <a:buNone/>
            </a:pPr>
            <a:r>
              <a:rPr b="0" i="0" lang="es-ES" sz="1100" u="none" cap="none" strike="noStrike">
                <a:solidFill>
                  <a:schemeClr val="lt1"/>
                </a:solidFill>
                <a:latin typeface="Calibri"/>
                <a:ea typeface="Calibri"/>
                <a:cs typeface="Calibri"/>
                <a:sym typeface="Calibri"/>
              </a:rPr>
              <a:t>Productores para actualizar el plan y analizar la respuesta a la crisis.</a:t>
            </a:r>
            <a:endParaRPr b="0" i="0" sz="1300" u="none" cap="none" strike="noStrike">
              <a:solidFill>
                <a:srgbClr val="000000"/>
              </a:solidFill>
              <a:latin typeface="Arial"/>
              <a:ea typeface="Arial"/>
              <a:cs typeface="Arial"/>
              <a:sym typeface="Arial"/>
            </a:endParaRPr>
          </a:p>
        </p:txBody>
      </p:sp>
      <p:sp>
        <p:nvSpPr>
          <p:cNvPr id="1645" name="Google Shape;1645;p30"/>
          <p:cNvSpPr txBox="1"/>
          <p:nvPr/>
        </p:nvSpPr>
        <p:spPr>
          <a:xfrm>
            <a:off x="7917678" y="2336713"/>
            <a:ext cx="623699" cy="327773"/>
          </a:xfrm>
          <a:prstGeom prst="rect">
            <a:avLst/>
          </a:prstGeom>
          <a:noFill/>
          <a:ln>
            <a:noFill/>
          </a:ln>
        </p:spPr>
        <p:txBody>
          <a:bodyPr anchorCtr="0" anchor="t" bIns="45700" lIns="91425" spcFirstLastPara="1" rIns="91425" wrap="square" tIns="45700">
            <a:noAutofit/>
          </a:bodyPr>
          <a:lstStyle/>
          <a:p>
            <a:pPr indent="0" lvl="0" marL="0" marR="0" rtl="0" algn="ctr">
              <a:lnSpc>
                <a:spcPct val="46250"/>
              </a:lnSpc>
              <a:spcBef>
                <a:spcPts val="0"/>
              </a:spcBef>
              <a:spcAft>
                <a:spcPts val="0"/>
              </a:spcAft>
              <a:buClr>
                <a:schemeClr val="lt1"/>
              </a:buClr>
              <a:buSzPts val="4800"/>
              <a:buFont typeface="Arial"/>
              <a:buNone/>
            </a:pPr>
            <a:r>
              <a:rPr b="1" i="0" lang="es-ES" sz="4800" u="none" cap="none" strike="noStrike">
                <a:solidFill>
                  <a:schemeClr val="lt1"/>
                </a:solidFill>
                <a:latin typeface="Calibri"/>
                <a:ea typeface="Calibri"/>
                <a:cs typeface="Calibri"/>
                <a:sym typeface="Calibri"/>
              </a:rPr>
              <a:t>3</a:t>
            </a:r>
            <a:endParaRPr b="0" i="0" sz="1400" u="none" cap="none" strike="noStrike">
              <a:solidFill>
                <a:srgbClr val="000000"/>
              </a:solidFill>
              <a:latin typeface="Arial"/>
              <a:ea typeface="Arial"/>
              <a:cs typeface="Arial"/>
              <a:sym typeface="Arial"/>
            </a:endParaRPr>
          </a:p>
        </p:txBody>
      </p:sp>
      <p:sp>
        <p:nvSpPr>
          <p:cNvPr id="1646" name="Google Shape;1646;p30"/>
          <p:cNvSpPr txBox="1"/>
          <p:nvPr/>
        </p:nvSpPr>
        <p:spPr>
          <a:xfrm>
            <a:off x="8065120" y="2733741"/>
            <a:ext cx="1724100" cy="327900"/>
          </a:xfrm>
          <a:prstGeom prst="rect">
            <a:avLst/>
          </a:prstGeom>
          <a:noFill/>
          <a:ln>
            <a:noFill/>
          </a:ln>
        </p:spPr>
        <p:txBody>
          <a:bodyPr anchorCtr="0" anchor="t" bIns="45700" lIns="91425" spcFirstLastPara="1" rIns="91425" wrap="square" tIns="45700">
            <a:noAutofit/>
          </a:bodyPr>
          <a:lstStyle/>
          <a:p>
            <a:pPr indent="0" lvl="0" marL="0" marR="0" rtl="0" algn="l">
              <a:lnSpc>
                <a:spcPct val="98571"/>
              </a:lnSpc>
              <a:spcBef>
                <a:spcPts val="0"/>
              </a:spcBef>
              <a:spcAft>
                <a:spcPts val="0"/>
              </a:spcAft>
              <a:buClr>
                <a:schemeClr val="lt1"/>
              </a:buClr>
              <a:buSzPts val="1400"/>
              <a:buFont typeface="Arial"/>
              <a:buNone/>
            </a:pPr>
            <a:r>
              <a:rPr b="1" i="0" lang="es-ES" sz="1400" u="none" cap="none" strike="noStrike">
                <a:solidFill>
                  <a:schemeClr val="lt1"/>
                </a:solidFill>
                <a:latin typeface="Calibri"/>
                <a:ea typeface="Calibri"/>
                <a:cs typeface="Calibri"/>
                <a:sym typeface="Calibri"/>
              </a:rPr>
              <a:t>Cadena de mando</a:t>
            </a:r>
            <a:endParaRPr b="0" i="0" sz="1400" u="none" cap="none" strike="noStrike">
              <a:solidFill>
                <a:srgbClr val="000000"/>
              </a:solidFill>
              <a:latin typeface="Arial"/>
              <a:ea typeface="Arial"/>
              <a:cs typeface="Arial"/>
              <a:sym typeface="Arial"/>
            </a:endParaRPr>
          </a:p>
        </p:txBody>
      </p:sp>
      <p:sp>
        <p:nvSpPr>
          <p:cNvPr id="1647" name="Google Shape;1647;p30"/>
          <p:cNvSpPr txBox="1"/>
          <p:nvPr/>
        </p:nvSpPr>
        <p:spPr>
          <a:xfrm>
            <a:off x="8010680" y="2972641"/>
            <a:ext cx="1724014" cy="58621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1200"/>
              <a:buFont typeface="Arial"/>
              <a:buNone/>
            </a:pPr>
            <a:r>
              <a:rPr b="0" i="0" lang="es-ES" sz="1200" u="none" cap="none" strike="noStrike">
                <a:solidFill>
                  <a:schemeClr val="lt1"/>
                </a:solidFill>
                <a:latin typeface="Calibri"/>
                <a:ea typeface="Calibri"/>
                <a:cs typeface="Calibri"/>
                <a:sym typeface="Calibri"/>
              </a:rPr>
              <a:t>Líneas de autoridad para la gestión de crisis.</a:t>
            </a:r>
            <a:endParaRPr b="0" i="0" sz="1400" u="none" cap="none" strike="noStrike">
              <a:solidFill>
                <a:srgbClr val="000000"/>
              </a:solidFill>
              <a:latin typeface="Arial"/>
              <a:ea typeface="Arial"/>
              <a:cs typeface="Arial"/>
              <a:sym typeface="Arial"/>
            </a:endParaRPr>
          </a:p>
        </p:txBody>
      </p:sp>
      <p:sp>
        <p:nvSpPr>
          <p:cNvPr id="1648" name="Google Shape;1648;p30"/>
          <p:cNvSpPr txBox="1"/>
          <p:nvPr/>
        </p:nvSpPr>
        <p:spPr>
          <a:xfrm>
            <a:off x="7917678" y="3752154"/>
            <a:ext cx="623699" cy="327773"/>
          </a:xfrm>
          <a:prstGeom prst="rect">
            <a:avLst/>
          </a:prstGeom>
          <a:noFill/>
          <a:ln>
            <a:noFill/>
          </a:ln>
        </p:spPr>
        <p:txBody>
          <a:bodyPr anchorCtr="0" anchor="t" bIns="45700" lIns="91425" spcFirstLastPara="1" rIns="91425" wrap="square" tIns="45700">
            <a:noAutofit/>
          </a:bodyPr>
          <a:lstStyle/>
          <a:p>
            <a:pPr indent="0" lvl="0" marL="0" marR="0" rtl="0" algn="ctr">
              <a:lnSpc>
                <a:spcPct val="46250"/>
              </a:lnSpc>
              <a:spcBef>
                <a:spcPts val="0"/>
              </a:spcBef>
              <a:spcAft>
                <a:spcPts val="0"/>
              </a:spcAft>
              <a:buClr>
                <a:schemeClr val="lt1"/>
              </a:buClr>
              <a:buSzPts val="4800"/>
              <a:buFont typeface="Arial"/>
              <a:buNone/>
            </a:pPr>
            <a:r>
              <a:rPr b="1" i="0" lang="es-ES" sz="4800" u="none" cap="none" strike="noStrike">
                <a:solidFill>
                  <a:schemeClr val="lt1"/>
                </a:solidFill>
                <a:latin typeface="Calibri"/>
                <a:ea typeface="Calibri"/>
                <a:cs typeface="Calibri"/>
                <a:sym typeface="Calibri"/>
              </a:rPr>
              <a:t>6</a:t>
            </a:r>
            <a:endParaRPr b="0" i="0" sz="1400" u="none" cap="none" strike="noStrike">
              <a:solidFill>
                <a:srgbClr val="000000"/>
              </a:solidFill>
              <a:latin typeface="Arial"/>
              <a:ea typeface="Arial"/>
              <a:cs typeface="Arial"/>
              <a:sym typeface="Arial"/>
            </a:endParaRPr>
          </a:p>
        </p:txBody>
      </p:sp>
      <p:sp>
        <p:nvSpPr>
          <p:cNvPr id="1649" name="Google Shape;1649;p30"/>
          <p:cNvSpPr txBox="1"/>
          <p:nvPr/>
        </p:nvSpPr>
        <p:spPr>
          <a:xfrm>
            <a:off x="8020107" y="4008169"/>
            <a:ext cx="1724014" cy="327773"/>
          </a:xfrm>
          <a:prstGeom prst="rect">
            <a:avLst/>
          </a:prstGeom>
          <a:noFill/>
          <a:ln>
            <a:noFill/>
          </a:ln>
        </p:spPr>
        <p:txBody>
          <a:bodyPr anchorCtr="0" anchor="t" bIns="45700" lIns="91425" spcFirstLastPara="1" rIns="91425" wrap="square" tIns="45700">
            <a:noAutofit/>
          </a:bodyPr>
          <a:lstStyle/>
          <a:p>
            <a:pPr indent="0" lvl="0" marL="0" marR="0" rtl="0" algn="l">
              <a:lnSpc>
                <a:spcPct val="98571"/>
              </a:lnSpc>
              <a:spcBef>
                <a:spcPts val="0"/>
              </a:spcBef>
              <a:spcAft>
                <a:spcPts val="0"/>
              </a:spcAft>
              <a:buClr>
                <a:schemeClr val="lt1"/>
              </a:buClr>
              <a:buSzPts val="1400"/>
              <a:buFont typeface="Arial"/>
              <a:buNone/>
            </a:pPr>
            <a:r>
              <a:rPr b="1" i="0" lang="es-ES" sz="1400" u="none" cap="none" strike="noStrike">
                <a:solidFill>
                  <a:schemeClr val="lt1"/>
                </a:solidFill>
                <a:latin typeface="Calibri"/>
                <a:ea typeface="Calibri"/>
                <a:cs typeface="Calibri"/>
                <a:sym typeface="Calibri"/>
              </a:rPr>
              <a:t>Comunicaciones internas</a:t>
            </a:r>
            <a:endParaRPr b="0" i="0" sz="1400" u="none" cap="none" strike="noStrike">
              <a:solidFill>
                <a:srgbClr val="000000"/>
              </a:solidFill>
              <a:latin typeface="Arial"/>
              <a:ea typeface="Arial"/>
              <a:cs typeface="Arial"/>
              <a:sym typeface="Arial"/>
            </a:endParaRPr>
          </a:p>
        </p:txBody>
      </p:sp>
      <p:sp>
        <p:nvSpPr>
          <p:cNvPr id="1650" name="Google Shape;1650;p30"/>
          <p:cNvSpPr txBox="1"/>
          <p:nvPr/>
        </p:nvSpPr>
        <p:spPr>
          <a:xfrm>
            <a:off x="7942292" y="4427819"/>
            <a:ext cx="1926000" cy="586200"/>
          </a:xfrm>
          <a:prstGeom prst="rect">
            <a:avLst/>
          </a:prstGeom>
          <a:noFill/>
          <a:ln>
            <a:noFill/>
          </a:ln>
        </p:spPr>
        <p:txBody>
          <a:bodyPr anchorCtr="0" anchor="t" bIns="45700" lIns="91425" spcFirstLastPara="1" rIns="91425" wrap="square" tIns="45700">
            <a:noAutofit/>
          </a:bodyPr>
          <a:lstStyle/>
          <a:p>
            <a:pPr indent="0" lvl="0" marL="0" marR="0" rtl="0" algn="l">
              <a:lnSpc>
                <a:spcPct val="112000"/>
              </a:lnSpc>
              <a:spcBef>
                <a:spcPts val="0"/>
              </a:spcBef>
              <a:spcAft>
                <a:spcPts val="0"/>
              </a:spcAft>
              <a:buClr>
                <a:schemeClr val="lt1"/>
              </a:buClr>
              <a:buSzPts val="1000"/>
              <a:buFont typeface="Arial"/>
              <a:buNone/>
            </a:pPr>
            <a:r>
              <a:rPr b="0" i="0" lang="es-ES" sz="800" u="none" cap="none" strike="noStrike">
                <a:solidFill>
                  <a:schemeClr val="lt1"/>
                </a:solidFill>
                <a:latin typeface="Calibri"/>
                <a:ea typeface="Calibri"/>
                <a:cs typeface="Calibri"/>
                <a:sym typeface="Calibri"/>
              </a:rPr>
              <a:t>Sistemas de comunicación de los equipos de crisis y de intercambio de información con los empleados.</a:t>
            </a:r>
            <a:endParaRPr b="0" i="0" sz="1200" u="none" cap="none" strike="noStrike">
              <a:solidFill>
                <a:srgbClr val="000000"/>
              </a:solidFill>
              <a:latin typeface="Arial"/>
              <a:ea typeface="Arial"/>
              <a:cs typeface="Arial"/>
              <a:sym typeface="Arial"/>
            </a:endParaRPr>
          </a:p>
        </p:txBody>
      </p:sp>
      <p:sp>
        <p:nvSpPr>
          <p:cNvPr id="1651" name="Google Shape;1651;p30"/>
          <p:cNvSpPr txBox="1"/>
          <p:nvPr/>
        </p:nvSpPr>
        <p:spPr>
          <a:xfrm>
            <a:off x="7917678" y="5205173"/>
            <a:ext cx="623699" cy="327773"/>
          </a:xfrm>
          <a:prstGeom prst="rect">
            <a:avLst/>
          </a:prstGeom>
          <a:noFill/>
          <a:ln>
            <a:noFill/>
          </a:ln>
        </p:spPr>
        <p:txBody>
          <a:bodyPr anchorCtr="0" anchor="t" bIns="45700" lIns="91425" spcFirstLastPara="1" rIns="91425" wrap="square" tIns="45700">
            <a:noAutofit/>
          </a:bodyPr>
          <a:lstStyle/>
          <a:p>
            <a:pPr indent="0" lvl="0" marL="0" marR="0" rtl="0" algn="ctr">
              <a:lnSpc>
                <a:spcPct val="46250"/>
              </a:lnSpc>
              <a:spcBef>
                <a:spcPts val="0"/>
              </a:spcBef>
              <a:spcAft>
                <a:spcPts val="0"/>
              </a:spcAft>
              <a:buClr>
                <a:schemeClr val="lt1"/>
              </a:buClr>
              <a:buSzPts val="4800"/>
              <a:buFont typeface="Arial"/>
              <a:buNone/>
            </a:pPr>
            <a:r>
              <a:rPr b="1" i="0" lang="es-ES" sz="4800" u="none" cap="none" strike="noStrike">
                <a:solidFill>
                  <a:schemeClr val="lt1"/>
                </a:solidFill>
                <a:latin typeface="Calibri"/>
                <a:ea typeface="Calibri"/>
                <a:cs typeface="Calibri"/>
                <a:sym typeface="Calibri"/>
              </a:rPr>
              <a:t>9</a:t>
            </a:r>
            <a:endParaRPr b="0" i="0" sz="1400" u="none" cap="none" strike="noStrike">
              <a:solidFill>
                <a:srgbClr val="000000"/>
              </a:solidFill>
              <a:latin typeface="Arial"/>
              <a:ea typeface="Arial"/>
              <a:cs typeface="Arial"/>
              <a:sym typeface="Arial"/>
            </a:endParaRPr>
          </a:p>
        </p:txBody>
      </p:sp>
      <p:sp>
        <p:nvSpPr>
          <p:cNvPr id="1652" name="Google Shape;1652;p30"/>
          <p:cNvSpPr txBox="1"/>
          <p:nvPr/>
        </p:nvSpPr>
        <p:spPr>
          <a:xfrm>
            <a:off x="8020107" y="5461188"/>
            <a:ext cx="1724014" cy="327773"/>
          </a:xfrm>
          <a:prstGeom prst="rect">
            <a:avLst/>
          </a:prstGeom>
          <a:noFill/>
          <a:ln>
            <a:noFill/>
          </a:ln>
        </p:spPr>
        <p:txBody>
          <a:bodyPr anchorCtr="0" anchor="t" bIns="45700" lIns="91425" spcFirstLastPara="1" rIns="91425" wrap="square" tIns="45700">
            <a:noAutofit/>
          </a:bodyPr>
          <a:lstStyle/>
          <a:p>
            <a:pPr indent="0" lvl="0" marL="0" marR="0" rtl="0" algn="l">
              <a:lnSpc>
                <a:spcPct val="98571"/>
              </a:lnSpc>
              <a:spcBef>
                <a:spcPts val="0"/>
              </a:spcBef>
              <a:spcAft>
                <a:spcPts val="0"/>
              </a:spcAft>
              <a:buClr>
                <a:schemeClr val="lt1"/>
              </a:buClr>
              <a:buSzPts val="1400"/>
              <a:buFont typeface="Arial"/>
              <a:buNone/>
            </a:pPr>
            <a:r>
              <a:rPr b="1" i="0" lang="es-ES" sz="1400" u="none" cap="none" strike="noStrike">
                <a:solidFill>
                  <a:schemeClr val="lt1"/>
                </a:solidFill>
                <a:latin typeface="Calibri"/>
                <a:ea typeface="Calibri"/>
                <a:cs typeface="Calibri"/>
                <a:sym typeface="Calibri"/>
              </a:rPr>
              <a:t>Formación</a:t>
            </a:r>
            <a:endParaRPr b="0" i="0" sz="1400" u="none" cap="none" strike="noStrike">
              <a:solidFill>
                <a:srgbClr val="000000"/>
              </a:solidFill>
              <a:latin typeface="Arial"/>
              <a:ea typeface="Arial"/>
              <a:cs typeface="Arial"/>
              <a:sym typeface="Arial"/>
            </a:endParaRPr>
          </a:p>
        </p:txBody>
      </p:sp>
      <p:sp>
        <p:nvSpPr>
          <p:cNvPr id="1653" name="Google Shape;1653;p30"/>
          <p:cNvSpPr txBox="1"/>
          <p:nvPr/>
        </p:nvSpPr>
        <p:spPr>
          <a:xfrm>
            <a:off x="8010680" y="5696138"/>
            <a:ext cx="1724014" cy="58621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1200"/>
              <a:buFont typeface="Arial"/>
              <a:buNone/>
            </a:pPr>
            <a:r>
              <a:rPr b="0" i="0" lang="es-ES" sz="1200" u="none" cap="none" strike="noStrike">
                <a:solidFill>
                  <a:schemeClr val="lt1"/>
                </a:solidFill>
                <a:latin typeface="Calibri"/>
                <a:ea typeface="Calibri"/>
                <a:cs typeface="Calibri"/>
                <a:sym typeface="Calibri"/>
              </a:rPr>
              <a:t>Planes para practicar la respuesta a la crisis.</a:t>
            </a:r>
            <a:endParaRPr b="0" i="0" sz="1400" u="none" cap="none" strike="noStrike">
              <a:solidFill>
                <a:srgbClr val="000000"/>
              </a:solidFill>
              <a:latin typeface="Arial"/>
              <a:ea typeface="Arial"/>
              <a:cs typeface="Arial"/>
              <a:sym typeface="Arial"/>
            </a:endParaRPr>
          </a:p>
        </p:txBody>
      </p:sp>
      <p:sp>
        <p:nvSpPr>
          <p:cNvPr id="1654" name="Google Shape;1654;p30"/>
          <p:cNvSpPr txBox="1"/>
          <p:nvPr/>
        </p:nvSpPr>
        <p:spPr>
          <a:xfrm>
            <a:off x="5988670" y="2336713"/>
            <a:ext cx="623699" cy="327773"/>
          </a:xfrm>
          <a:prstGeom prst="rect">
            <a:avLst/>
          </a:prstGeom>
          <a:noFill/>
          <a:ln>
            <a:noFill/>
          </a:ln>
        </p:spPr>
        <p:txBody>
          <a:bodyPr anchorCtr="0" anchor="t" bIns="45700" lIns="91425" spcFirstLastPara="1" rIns="91425" wrap="square" tIns="45700">
            <a:noAutofit/>
          </a:bodyPr>
          <a:lstStyle/>
          <a:p>
            <a:pPr indent="0" lvl="0" marL="0" marR="0" rtl="0" algn="ctr">
              <a:lnSpc>
                <a:spcPct val="46250"/>
              </a:lnSpc>
              <a:spcBef>
                <a:spcPts val="0"/>
              </a:spcBef>
              <a:spcAft>
                <a:spcPts val="0"/>
              </a:spcAft>
              <a:buClr>
                <a:schemeClr val="lt1"/>
              </a:buClr>
              <a:buSzPts val="4800"/>
              <a:buFont typeface="Arial"/>
              <a:buNone/>
            </a:pPr>
            <a:r>
              <a:rPr b="1" i="0" lang="es-ES" sz="4800" u="none" cap="none" strike="noStrike">
                <a:solidFill>
                  <a:schemeClr val="lt1"/>
                </a:solidFill>
                <a:latin typeface="Calibri"/>
                <a:ea typeface="Calibri"/>
                <a:cs typeface="Calibri"/>
                <a:sym typeface="Calibri"/>
              </a:rPr>
              <a:t>2</a:t>
            </a:r>
            <a:endParaRPr b="0" i="0" sz="1400" u="none" cap="none" strike="noStrike">
              <a:solidFill>
                <a:srgbClr val="000000"/>
              </a:solidFill>
              <a:latin typeface="Arial"/>
              <a:ea typeface="Arial"/>
              <a:cs typeface="Arial"/>
              <a:sym typeface="Arial"/>
            </a:endParaRPr>
          </a:p>
        </p:txBody>
      </p:sp>
      <p:sp>
        <p:nvSpPr>
          <p:cNvPr id="1655" name="Google Shape;1655;p30"/>
          <p:cNvSpPr txBox="1"/>
          <p:nvPr/>
        </p:nvSpPr>
        <p:spPr>
          <a:xfrm>
            <a:off x="6091100" y="2733675"/>
            <a:ext cx="1836000" cy="327900"/>
          </a:xfrm>
          <a:prstGeom prst="rect">
            <a:avLst/>
          </a:prstGeom>
          <a:noFill/>
          <a:ln>
            <a:noFill/>
          </a:ln>
        </p:spPr>
        <p:txBody>
          <a:bodyPr anchorCtr="0" anchor="t" bIns="45700" lIns="91425" spcFirstLastPara="1" rIns="91425" wrap="square" tIns="45700">
            <a:noAutofit/>
          </a:bodyPr>
          <a:lstStyle/>
          <a:p>
            <a:pPr indent="0" lvl="0" marL="0" marR="0" rtl="0" algn="l">
              <a:lnSpc>
                <a:spcPct val="98571"/>
              </a:lnSpc>
              <a:spcBef>
                <a:spcPts val="0"/>
              </a:spcBef>
              <a:spcAft>
                <a:spcPts val="0"/>
              </a:spcAft>
              <a:buClr>
                <a:schemeClr val="lt1"/>
              </a:buClr>
              <a:buSzPts val="1400"/>
              <a:buFont typeface="Arial"/>
              <a:buNone/>
            </a:pPr>
            <a:r>
              <a:rPr b="1" i="0" lang="es-ES" sz="1300" u="none" cap="none" strike="noStrike">
                <a:solidFill>
                  <a:schemeClr val="lt1"/>
                </a:solidFill>
                <a:latin typeface="Calibri"/>
                <a:ea typeface="Calibri"/>
                <a:cs typeface="Calibri"/>
                <a:sym typeface="Calibri"/>
              </a:rPr>
              <a:t>Activación protocolo</a:t>
            </a:r>
            <a:endParaRPr b="0" i="0" sz="1300" u="none" cap="none" strike="noStrike">
              <a:solidFill>
                <a:srgbClr val="000000"/>
              </a:solidFill>
              <a:latin typeface="Arial"/>
              <a:ea typeface="Arial"/>
              <a:cs typeface="Arial"/>
              <a:sym typeface="Arial"/>
            </a:endParaRPr>
          </a:p>
        </p:txBody>
      </p:sp>
      <p:sp>
        <p:nvSpPr>
          <p:cNvPr id="1656" name="Google Shape;1656;p30"/>
          <p:cNvSpPr txBox="1"/>
          <p:nvPr/>
        </p:nvSpPr>
        <p:spPr>
          <a:xfrm>
            <a:off x="6081672" y="2972641"/>
            <a:ext cx="1724014" cy="58621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1200"/>
              <a:buFont typeface="Arial"/>
              <a:buNone/>
            </a:pPr>
            <a:r>
              <a:rPr b="0" i="0" lang="es-ES" sz="1100" u="none" cap="none" strike="noStrike">
                <a:solidFill>
                  <a:schemeClr val="lt1"/>
                </a:solidFill>
                <a:latin typeface="Calibri"/>
                <a:ea typeface="Calibri"/>
                <a:cs typeface="Calibri"/>
                <a:sym typeface="Calibri"/>
              </a:rPr>
              <a:t>Desencadenantes de su respuesta a la crisis.</a:t>
            </a:r>
            <a:endParaRPr b="0" i="0" sz="1300" u="none" cap="none" strike="noStrike">
              <a:solidFill>
                <a:srgbClr val="000000"/>
              </a:solidFill>
              <a:latin typeface="Arial"/>
              <a:ea typeface="Arial"/>
              <a:cs typeface="Arial"/>
              <a:sym typeface="Arial"/>
            </a:endParaRPr>
          </a:p>
        </p:txBody>
      </p:sp>
      <p:sp>
        <p:nvSpPr>
          <p:cNvPr id="1657" name="Google Shape;1657;p30"/>
          <p:cNvSpPr txBox="1"/>
          <p:nvPr/>
        </p:nvSpPr>
        <p:spPr>
          <a:xfrm>
            <a:off x="5988670" y="3752154"/>
            <a:ext cx="623699" cy="327773"/>
          </a:xfrm>
          <a:prstGeom prst="rect">
            <a:avLst/>
          </a:prstGeom>
          <a:noFill/>
          <a:ln>
            <a:noFill/>
          </a:ln>
        </p:spPr>
        <p:txBody>
          <a:bodyPr anchorCtr="0" anchor="t" bIns="45700" lIns="91425" spcFirstLastPara="1" rIns="91425" wrap="square" tIns="45700">
            <a:noAutofit/>
          </a:bodyPr>
          <a:lstStyle/>
          <a:p>
            <a:pPr indent="0" lvl="0" marL="0" marR="0" rtl="0" algn="ctr">
              <a:lnSpc>
                <a:spcPct val="46250"/>
              </a:lnSpc>
              <a:spcBef>
                <a:spcPts val="0"/>
              </a:spcBef>
              <a:spcAft>
                <a:spcPts val="0"/>
              </a:spcAft>
              <a:buClr>
                <a:schemeClr val="lt1"/>
              </a:buClr>
              <a:buSzPts val="4800"/>
              <a:buFont typeface="Arial"/>
              <a:buNone/>
            </a:pPr>
            <a:r>
              <a:rPr b="1" i="0" lang="es-ES" sz="4800" u="none" cap="none" strike="noStrike">
                <a:solidFill>
                  <a:schemeClr val="lt1"/>
                </a:solidFill>
                <a:latin typeface="Calibri"/>
                <a:ea typeface="Calibri"/>
                <a:cs typeface="Calibri"/>
                <a:sym typeface="Calibri"/>
              </a:rPr>
              <a:t>5</a:t>
            </a:r>
            <a:endParaRPr b="0" i="0" sz="1400" u="none" cap="none" strike="noStrike">
              <a:solidFill>
                <a:srgbClr val="000000"/>
              </a:solidFill>
              <a:latin typeface="Arial"/>
              <a:ea typeface="Arial"/>
              <a:cs typeface="Arial"/>
              <a:sym typeface="Arial"/>
            </a:endParaRPr>
          </a:p>
        </p:txBody>
      </p:sp>
      <p:sp>
        <p:nvSpPr>
          <p:cNvPr id="1658" name="Google Shape;1658;p30"/>
          <p:cNvSpPr txBox="1"/>
          <p:nvPr/>
        </p:nvSpPr>
        <p:spPr>
          <a:xfrm>
            <a:off x="6091099" y="4008169"/>
            <a:ext cx="1724014" cy="327773"/>
          </a:xfrm>
          <a:prstGeom prst="rect">
            <a:avLst/>
          </a:prstGeom>
          <a:noFill/>
          <a:ln>
            <a:noFill/>
          </a:ln>
        </p:spPr>
        <p:txBody>
          <a:bodyPr anchorCtr="0" anchor="t" bIns="45700" lIns="91425" spcFirstLastPara="1" rIns="91425" wrap="square" tIns="45700">
            <a:noAutofit/>
          </a:bodyPr>
          <a:lstStyle/>
          <a:p>
            <a:pPr indent="0" lvl="0" marL="0" marR="0" rtl="0" algn="l">
              <a:lnSpc>
                <a:spcPct val="98571"/>
              </a:lnSpc>
              <a:spcBef>
                <a:spcPts val="0"/>
              </a:spcBef>
              <a:spcAft>
                <a:spcPts val="0"/>
              </a:spcAft>
              <a:buClr>
                <a:schemeClr val="lt1"/>
              </a:buClr>
              <a:buSzPts val="1400"/>
              <a:buFont typeface="Arial"/>
              <a:buNone/>
            </a:pPr>
            <a:r>
              <a:rPr b="1" i="0" lang="es-ES" sz="1400" u="none" cap="none" strike="noStrike">
                <a:solidFill>
                  <a:schemeClr val="lt1"/>
                </a:solidFill>
                <a:latin typeface="Calibri"/>
                <a:ea typeface="Calibri"/>
                <a:cs typeface="Calibri"/>
                <a:sym typeface="Calibri"/>
              </a:rPr>
              <a:t>Respuesta</a:t>
            </a:r>
            <a:endParaRPr b="0" i="0" sz="1400" u="none" cap="none" strike="noStrike">
              <a:solidFill>
                <a:srgbClr val="000000"/>
              </a:solidFill>
              <a:latin typeface="Arial"/>
              <a:ea typeface="Arial"/>
              <a:cs typeface="Arial"/>
              <a:sym typeface="Arial"/>
            </a:endParaRPr>
          </a:p>
          <a:p>
            <a:pPr indent="0" lvl="0" marL="0" marR="0" rtl="0" algn="l">
              <a:lnSpc>
                <a:spcPct val="98571"/>
              </a:lnSpc>
              <a:spcBef>
                <a:spcPts val="0"/>
              </a:spcBef>
              <a:spcAft>
                <a:spcPts val="0"/>
              </a:spcAft>
              <a:buClr>
                <a:schemeClr val="lt1"/>
              </a:buClr>
              <a:buSzPts val="1400"/>
              <a:buFont typeface="Arial"/>
              <a:buNone/>
            </a:pPr>
            <a:r>
              <a:rPr b="1" i="0" lang="es-ES" sz="1400" u="none" cap="none" strike="noStrike">
                <a:solidFill>
                  <a:schemeClr val="lt1"/>
                </a:solidFill>
                <a:latin typeface="Calibri"/>
                <a:ea typeface="Calibri"/>
                <a:cs typeface="Calibri"/>
                <a:sym typeface="Calibri"/>
              </a:rPr>
              <a:t>Planes de acción</a:t>
            </a:r>
            <a:endParaRPr b="0" i="0" sz="1400" u="none" cap="none" strike="noStrike">
              <a:solidFill>
                <a:srgbClr val="000000"/>
              </a:solidFill>
              <a:latin typeface="Arial"/>
              <a:ea typeface="Arial"/>
              <a:cs typeface="Arial"/>
              <a:sym typeface="Arial"/>
            </a:endParaRPr>
          </a:p>
        </p:txBody>
      </p:sp>
      <p:sp>
        <p:nvSpPr>
          <p:cNvPr id="1659" name="Google Shape;1659;p30"/>
          <p:cNvSpPr txBox="1"/>
          <p:nvPr/>
        </p:nvSpPr>
        <p:spPr>
          <a:xfrm>
            <a:off x="6081672" y="4375556"/>
            <a:ext cx="1724014" cy="58621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1200"/>
              <a:buFont typeface="Arial"/>
              <a:buNone/>
            </a:pPr>
            <a:r>
              <a:rPr b="0" i="0" lang="es-ES" sz="1200" u="none" cap="none" strike="noStrike">
                <a:solidFill>
                  <a:schemeClr val="lt1"/>
                </a:solidFill>
                <a:latin typeface="Calibri"/>
                <a:ea typeface="Calibri"/>
                <a:cs typeface="Calibri"/>
                <a:sym typeface="Calibri"/>
              </a:rPr>
              <a:t>Planes detallados de las medidas que va a tomar.</a:t>
            </a:r>
            <a:endParaRPr b="0" i="0" sz="1400" u="none" cap="none" strike="noStrike">
              <a:solidFill>
                <a:srgbClr val="000000"/>
              </a:solidFill>
              <a:latin typeface="Arial"/>
              <a:ea typeface="Arial"/>
              <a:cs typeface="Arial"/>
              <a:sym typeface="Arial"/>
            </a:endParaRPr>
          </a:p>
        </p:txBody>
      </p:sp>
      <p:sp>
        <p:nvSpPr>
          <p:cNvPr id="1660" name="Google Shape;1660;p30"/>
          <p:cNvSpPr txBox="1"/>
          <p:nvPr/>
        </p:nvSpPr>
        <p:spPr>
          <a:xfrm>
            <a:off x="5988670" y="5205173"/>
            <a:ext cx="623699" cy="327773"/>
          </a:xfrm>
          <a:prstGeom prst="rect">
            <a:avLst/>
          </a:prstGeom>
          <a:noFill/>
          <a:ln>
            <a:noFill/>
          </a:ln>
        </p:spPr>
        <p:txBody>
          <a:bodyPr anchorCtr="0" anchor="t" bIns="45700" lIns="91425" spcFirstLastPara="1" rIns="91425" wrap="square" tIns="45700">
            <a:noAutofit/>
          </a:bodyPr>
          <a:lstStyle/>
          <a:p>
            <a:pPr indent="0" lvl="0" marL="0" marR="0" rtl="0" algn="ctr">
              <a:lnSpc>
                <a:spcPct val="46250"/>
              </a:lnSpc>
              <a:spcBef>
                <a:spcPts val="0"/>
              </a:spcBef>
              <a:spcAft>
                <a:spcPts val="0"/>
              </a:spcAft>
              <a:buClr>
                <a:schemeClr val="lt1"/>
              </a:buClr>
              <a:buSzPts val="4800"/>
              <a:buFont typeface="Arial"/>
              <a:buNone/>
            </a:pPr>
            <a:r>
              <a:rPr b="1" i="0" lang="es-ES" sz="4800" u="none" cap="none" strike="noStrike">
                <a:solidFill>
                  <a:schemeClr val="lt1"/>
                </a:solidFill>
                <a:latin typeface="Calibri"/>
                <a:ea typeface="Calibri"/>
                <a:cs typeface="Calibri"/>
                <a:sym typeface="Calibri"/>
              </a:rPr>
              <a:t>8</a:t>
            </a:r>
            <a:endParaRPr b="0" i="0" sz="1400" u="none" cap="none" strike="noStrike">
              <a:solidFill>
                <a:srgbClr val="000000"/>
              </a:solidFill>
              <a:latin typeface="Arial"/>
              <a:ea typeface="Arial"/>
              <a:cs typeface="Arial"/>
              <a:sym typeface="Arial"/>
            </a:endParaRPr>
          </a:p>
        </p:txBody>
      </p:sp>
      <p:sp>
        <p:nvSpPr>
          <p:cNvPr id="1661" name="Google Shape;1661;p30"/>
          <p:cNvSpPr txBox="1"/>
          <p:nvPr/>
        </p:nvSpPr>
        <p:spPr>
          <a:xfrm>
            <a:off x="6091099" y="5461188"/>
            <a:ext cx="1724014" cy="327773"/>
          </a:xfrm>
          <a:prstGeom prst="rect">
            <a:avLst/>
          </a:prstGeom>
          <a:noFill/>
          <a:ln>
            <a:noFill/>
          </a:ln>
        </p:spPr>
        <p:txBody>
          <a:bodyPr anchorCtr="0" anchor="t" bIns="45700" lIns="91425" spcFirstLastPara="1" rIns="91425" wrap="square" tIns="45700">
            <a:noAutofit/>
          </a:bodyPr>
          <a:lstStyle/>
          <a:p>
            <a:pPr indent="0" lvl="0" marL="0" marR="0" rtl="0" algn="l">
              <a:lnSpc>
                <a:spcPct val="98571"/>
              </a:lnSpc>
              <a:spcBef>
                <a:spcPts val="0"/>
              </a:spcBef>
              <a:spcAft>
                <a:spcPts val="0"/>
              </a:spcAft>
              <a:buClr>
                <a:schemeClr val="lt1"/>
              </a:buClr>
              <a:buSzPts val="1400"/>
              <a:buFont typeface="Arial"/>
              <a:buNone/>
            </a:pPr>
            <a:r>
              <a:rPr b="1" i="0" lang="es-ES" sz="1400" u="none" cap="none" strike="noStrike">
                <a:solidFill>
                  <a:schemeClr val="lt1"/>
                </a:solidFill>
                <a:latin typeface="Calibri"/>
                <a:ea typeface="Calibri"/>
                <a:cs typeface="Calibri"/>
                <a:sym typeface="Calibri"/>
              </a:rPr>
              <a:t>Recursos</a:t>
            </a:r>
            <a:endParaRPr b="0" i="0" sz="1400" u="none" cap="none" strike="noStrike">
              <a:solidFill>
                <a:srgbClr val="000000"/>
              </a:solidFill>
              <a:latin typeface="Arial"/>
              <a:ea typeface="Arial"/>
              <a:cs typeface="Arial"/>
              <a:sym typeface="Arial"/>
            </a:endParaRPr>
          </a:p>
        </p:txBody>
      </p:sp>
      <p:sp>
        <p:nvSpPr>
          <p:cNvPr id="1662" name="Google Shape;1662;p30"/>
          <p:cNvSpPr txBox="1"/>
          <p:nvPr/>
        </p:nvSpPr>
        <p:spPr>
          <a:xfrm>
            <a:off x="6081672" y="5695329"/>
            <a:ext cx="1836006" cy="58621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1200"/>
              <a:buFont typeface="Arial"/>
              <a:buNone/>
            </a:pPr>
            <a:r>
              <a:rPr b="0" i="0" lang="es-ES" sz="1200" u="none" cap="none" strike="noStrike">
                <a:solidFill>
                  <a:schemeClr val="lt1"/>
                </a:solidFill>
                <a:latin typeface="Calibri"/>
                <a:ea typeface="Calibri"/>
                <a:cs typeface="Calibri"/>
                <a:sym typeface="Calibri"/>
              </a:rPr>
              <a:t>Información, material, suministros, asesores externos disponibles.</a:t>
            </a:r>
            <a:endParaRPr b="0" i="0" sz="1400" u="none" cap="none" strike="noStrike">
              <a:solidFill>
                <a:srgbClr val="000000"/>
              </a:solidFill>
              <a:latin typeface="Arial"/>
              <a:ea typeface="Arial"/>
              <a:cs typeface="Arial"/>
              <a:sym typeface="Arial"/>
            </a:endParaRPr>
          </a:p>
        </p:txBody>
      </p:sp>
      <p:sp>
        <p:nvSpPr>
          <p:cNvPr id="1663" name="Google Shape;1663;p30"/>
          <p:cNvSpPr txBox="1"/>
          <p:nvPr/>
        </p:nvSpPr>
        <p:spPr>
          <a:xfrm>
            <a:off x="7229475" y="6380164"/>
            <a:ext cx="3733800"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sng" cap="none" strike="noStrike">
                <a:solidFill>
                  <a:srgbClr val="002060"/>
                </a:solidFill>
                <a:latin typeface="Calibri"/>
                <a:ea typeface="Calibri"/>
                <a:cs typeface="Calibri"/>
                <a:sym typeface="Calibri"/>
                <a:hlinkClick r:id="rId7">
                  <a:extLst>
                    <a:ext uri="{A12FA001-AC4F-418D-AE19-62706E023703}">
                      <ahyp:hlinkClr val="tx"/>
                    </a:ext>
                  </a:extLst>
                </a:hlinkClick>
              </a:rPr>
              <a:t>Fuente</a:t>
            </a:r>
            <a:r>
              <a:rPr b="0" i="0" lang="es-ES" sz="1800" u="none" cap="none" strike="noStrike">
                <a:solidFill>
                  <a:srgbClr val="002060"/>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7" name="Shape 1667"/>
        <p:cNvGrpSpPr/>
        <p:nvPr/>
      </p:nvGrpSpPr>
      <p:grpSpPr>
        <a:xfrm>
          <a:off x="0" y="0"/>
          <a:ext cx="0" cy="0"/>
          <a:chOff x="0" y="0"/>
          <a:chExt cx="0" cy="0"/>
        </a:xfrm>
      </p:grpSpPr>
      <p:sp>
        <p:nvSpPr>
          <p:cNvPr id="1668" name="Google Shape;1668;p31"/>
          <p:cNvSpPr/>
          <p:nvPr/>
        </p:nvSpPr>
        <p:spPr>
          <a:xfrm>
            <a:off x="1044213" y="-38007"/>
            <a:ext cx="6880587" cy="6896007"/>
          </a:xfrm>
          <a:prstGeom prst="rect">
            <a:avLst/>
          </a:prstGeom>
          <a:solidFill>
            <a:schemeClr val="accent1"/>
          </a:solidFill>
          <a:ln cap="flat" cmpd="sng" w="12700">
            <a:solidFill>
              <a:srgbClr val="054F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69" name="Google Shape;1669;p31"/>
          <p:cNvSpPr txBox="1"/>
          <p:nvPr>
            <p:ph idx="1" type="body"/>
          </p:nvPr>
        </p:nvSpPr>
        <p:spPr>
          <a:xfrm>
            <a:off x="1044213" y="657225"/>
            <a:ext cx="6818707" cy="6238782"/>
          </a:xfrm>
          <a:prstGeom prst="rect">
            <a:avLst/>
          </a:prstGeom>
          <a:noFill/>
          <a:ln>
            <a:noFill/>
          </a:ln>
        </p:spPr>
        <p:txBody>
          <a:bodyPr anchorCtr="0" anchor="t" bIns="45700" lIns="91425" spcFirstLastPara="1" rIns="91425" wrap="square" tIns="45700">
            <a:noAutofit/>
          </a:bodyPr>
          <a:lstStyle/>
          <a:p>
            <a:pPr indent="0" lvl="0" marL="228600" rtl="0" algn="l">
              <a:lnSpc>
                <a:spcPct val="100000"/>
              </a:lnSpc>
              <a:spcBef>
                <a:spcPts val="0"/>
              </a:spcBef>
              <a:spcAft>
                <a:spcPts val="0"/>
              </a:spcAft>
              <a:buClr>
                <a:schemeClr val="lt1"/>
              </a:buClr>
              <a:buSzPts val="1900"/>
              <a:buNone/>
            </a:pPr>
            <a:r>
              <a:t/>
            </a:r>
            <a:endParaRPr sz="1900"/>
          </a:p>
          <a:p>
            <a:pPr indent="0" lvl="0" marL="228600" rtl="0" algn="l">
              <a:lnSpc>
                <a:spcPct val="100000"/>
              </a:lnSpc>
              <a:spcBef>
                <a:spcPts val="0"/>
              </a:spcBef>
              <a:spcAft>
                <a:spcPts val="0"/>
              </a:spcAft>
              <a:buClr>
                <a:schemeClr val="lt1"/>
              </a:buClr>
              <a:buSzPts val="1900"/>
              <a:buNone/>
            </a:pPr>
            <a:r>
              <a:t/>
            </a:r>
            <a:endParaRPr sz="1900"/>
          </a:p>
          <a:p>
            <a:pPr indent="0" lvl="0" marL="228600" rtl="0" algn="l">
              <a:lnSpc>
                <a:spcPct val="100000"/>
              </a:lnSpc>
              <a:spcBef>
                <a:spcPts val="0"/>
              </a:spcBef>
              <a:spcAft>
                <a:spcPts val="0"/>
              </a:spcAft>
              <a:buClr>
                <a:schemeClr val="lt1"/>
              </a:buClr>
              <a:buSzPts val="1900"/>
              <a:buNone/>
            </a:pPr>
            <a:r>
              <a:t/>
            </a:r>
            <a:endParaRPr sz="1900"/>
          </a:p>
          <a:p>
            <a:pPr indent="0" lvl="0" marL="228600" rtl="0" algn="l">
              <a:lnSpc>
                <a:spcPct val="100000"/>
              </a:lnSpc>
              <a:spcBef>
                <a:spcPts val="0"/>
              </a:spcBef>
              <a:spcAft>
                <a:spcPts val="0"/>
              </a:spcAft>
              <a:buClr>
                <a:schemeClr val="lt1"/>
              </a:buClr>
              <a:buSzPts val="1900"/>
              <a:buNone/>
            </a:pPr>
            <a:r>
              <a:rPr lang="es-ES" sz="1700"/>
              <a:t>Crear un plan de gestión de crisis es la parte más difícil de su preparación. Los equipos regionales de </a:t>
            </a:r>
            <a:r>
              <a:rPr lang="es-ES" sz="1700" u="sng">
                <a:solidFill>
                  <a:schemeClr val="hlink"/>
                </a:solidFill>
                <a:hlinkClick r:id="rId3"/>
              </a:rPr>
              <a:t>continuidad de la actividad empresarial</a:t>
            </a:r>
            <a:r>
              <a:rPr lang="es-ES" sz="1700"/>
              <a:t> , los equipos de gestión de emergencias, los equipos de gestión de crisis y los equipos de evaluación de daños utilizan los planes de gestión de crisis para evitar o minimizar los daños y proporcionar orientación sobre la respuesta, la dotación de personal, los recursos, la formación y las comunicaciones.</a:t>
            </a:r>
            <a:endParaRPr sz="2200"/>
          </a:p>
          <a:p>
            <a:pPr indent="0" lvl="0" marL="228600" rtl="0" algn="l">
              <a:lnSpc>
                <a:spcPct val="100000"/>
              </a:lnSpc>
              <a:spcBef>
                <a:spcPts val="0"/>
              </a:spcBef>
              <a:spcAft>
                <a:spcPts val="0"/>
              </a:spcAft>
              <a:buClr>
                <a:schemeClr val="lt1"/>
              </a:buClr>
              <a:buSzPts val="1900"/>
              <a:buNone/>
            </a:pPr>
            <a:r>
              <a:t/>
            </a:r>
            <a:endParaRPr b="0" i="0" sz="1700"/>
          </a:p>
          <a:p>
            <a:pPr indent="0" lvl="0" marL="228600" rtl="0" algn="l">
              <a:lnSpc>
                <a:spcPct val="100000"/>
              </a:lnSpc>
              <a:spcBef>
                <a:spcPts val="0"/>
              </a:spcBef>
              <a:spcAft>
                <a:spcPts val="0"/>
              </a:spcAft>
              <a:buClr>
                <a:schemeClr val="lt1"/>
              </a:buClr>
              <a:buSzPts val="1900"/>
              <a:buNone/>
            </a:pPr>
            <a:r>
              <a:rPr b="0" i="0" lang="es-ES" sz="1700"/>
              <a:t>Un </a:t>
            </a:r>
            <a:r>
              <a:rPr lang="es-ES" sz="1700"/>
              <a:t>esfuerzo regional de gestión de crisis comienza con la designación de un Equipo de Gestión de Crisis con un Grupo de Dirección y un Responsable de la Unidad de Gestión de Crisis (véase el Módulo 2). En la fase de preparación, deben trabajar juntos a través de las fases de identificación de riesgos, desarrollo y documentación de planes de respuesta, práctica de dichos planes, aplicación de los mismos cuando sea necesario y revisión de los resultados.  Dentro de estas etapas se encuadran tareas clave como la detección de señales de alarma, el control de daños, el aprendizaje de la experiencia y la actualización de los planes de crisis. El Plan de Gestión de la Calidad debe apoyarse en un sólido programa de formación y en una estrategia y un plan de comunicación (véanse los módulos 7 y 8)</a:t>
            </a:r>
            <a:endParaRPr sz="2200"/>
          </a:p>
        </p:txBody>
      </p:sp>
      <p:sp>
        <p:nvSpPr>
          <p:cNvPr id="1670" name="Google Shape;1670;p31"/>
          <p:cNvSpPr txBox="1"/>
          <p:nvPr>
            <p:ph idx="3" type="body"/>
          </p:nvPr>
        </p:nvSpPr>
        <p:spPr>
          <a:xfrm>
            <a:off x="2997678" y="142474"/>
            <a:ext cx="4151003" cy="1381526"/>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lt1"/>
              </a:buClr>
              <a:buSzPts val="3600"/>
              <a:buNone/>
            </a:pPr>
            <a:r>
              <a:rPr lang="es-ES" sz="3000"/>
              <a:t>Un CMP sólido requiere un esfuerzo de colaboración</a:t>
            </a:r>
            <a:endParaRPr sz="3000"/>
          </a:p>
        </p:txBody>
      </p:sp>
      <p:pic>
        <p:nvPicPr>
          <p:cNvPr id="1671" name="Google Shape;1671;p31">
            <a:hlinkClick r:id="rId4"/>
          </p:cNvPr>
          <p:cNvPicPr preferRelativeResize="0"/>
          <p:nvPr/>
        </p:nvPicPr>
        <p:blipFill rotWithShape="1">
          <a:blip r:embed="rId5">
            <a:alphaModFix/>
          </a:blip>
          <a:srcRect b="0" l="0" r="0" t="0"/>
          <a:stretch/>
        </p:blipFill>
        <p:spPr>
          <a:xfrm>
            <a:off x="8086902" y="428042"/>
            <a:ext cx="3993171" cy="4923887"/>
          </a:xfrm>
          <a:prstGeom prst="rect">
            <a:avLst/>
          </a:prstGeom>
          <a:noFill/>
          <a:ln>
            <a:noFill/>
          </a:ln>
        </p:spPr>
      </p:pic>
      <p:sp>
        <p:nvSpPr>
          <p:cNvPr id="1672" name="Google Shape;1672;p31"/>
          <p:cNvSpPr txBox="1"/>
          <p:nvPr/>
        </p:nvSpPr>
        <p:spPr>
          <a:xfrm>
            <a:off x="7245797" y="6395997"/>
            <a:ext cx="4933950" cy="307777"/>
          </a:xfrm>
          <a:prstGeom prst="rect">
            <a:avLst/>
          </a:prstGeom>
          <a:solidFill>
            <a:srgbClr val="086D6E"/>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es-ES" sz="1400" u="sng" cap="none" strike="noStrike">
                <a:solidFill>
                  <a:schemeClr val="lt1"/>
                </a:solidFill>
                <a:latin typeface="Calibri"/>
                <a:ea typeface="Calibri"/>
                <a:cs typeface="Calibri"/>
                <a:sym typeface="Calibri"/>
                <a:hlinkClick r:id="rId6">
                  <a:extLst>
                    <a:ext uri="{A12FA001-AC4F-418D-AE19-62706E023703}">
                      <ahyp:hlinkClr val="tx"/>
                    </a:ext>
                  </a:extLst>
                </a:hlinkClick>
              </a:rPr>
              <a:t>Plantillas de gestión de crisis de Smartsheet</a:t>
            </a:r>
            <a:endParaRPr b="0" i="0" sz="1400" u="none" cap="none" strike="noStrike">
              <a:solidFill>
                <a:srgbClr val="000000"/>
              </a:solidFill>
              <a:latin typeface="Arial"/>
              <a:ea typeface="Arial"/>
              <a:cs typeface="Arial"/>
              <a:sym typeface="Arial"/>
            </a:endParaRPr>
          </a:p>
        </p:txBody>
      </p:sp>
      <p:sp>
        <p:nvSpPr>
          <p:cNvPr id="1673" name="Google Shape;1673;p31"/>
          <p:cNvSpPr/>
          <p:nvPr/>
        </p:nvSpPr>
        <p:spPr>
          <a:xfrm>
            <a:off x="8052023" y="0"/>
            <a:ext cx="4000500" cy="393101"/>
          </a:xfrm>
          <a:prstGeom prst="flowChartAlternateProcess">
            <a:avLst/>
          </a:prstGeom>
          <a:solidFill>
            <a:srgbClr val="F27954"/>
          </a:solidFill>
          <a:ln cap="flat" cmpd="sng" w="12700">
            <a:solidFill>
              <a:srgbClr val="ADA56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1" i="0" lang="es-ES" sz="1600" u="sng" cap="none" strike="noStrike">
                <a:solidFill>
                  <a:schemeClr val="lt1"/>
                </a:solidFill>
                <a:latin typeface="Calibri"/>
                <a:ea typeface="Calibri"/>
                <a:cs typeface="Calibri"/>
                <a:sym typeface="Calibri"/>
                <a:hlinkClick r:id="rId7">
                  <a:extLst>
                    <a:ext uri="{A12FA001-AC4F-418D-AE19-62706E023703}">
                      <ahyp:hlinkClr val="tx"/>
                    </a:ext>
                  </a:extLst>
                </a:hlinkClick>
              </a:rPr>
              <a:t>Modelos de PDC</a:t>
            </a:r>
            <a:endParaRPr b="0" i="0" sz="1400" u="none" cap="none" strike="noStrike">
              <a:solidFill>
                <a:srgbClr val="000000"/>
              </a:solidFill>
              <a:latin typeface="Arial"/>
              <a:ea typeface="Arial"/>
              <a:cs typeface="Arial"/>
              <a:sym typeface="Arial"/>
            </a:endParaRPr>
          </a:p>
        </p:txBody>
      </p:sp>
      <p:pic>
        <p:nvPicPr>
          <p:cNvPr descr="Touchscreen with solid fill" id="1674" name="Google Shape;1674;p31"/>
          <p:cNvPicPr preferRelativeResize="0"/>
          <p:nvPr/>
        </p:nvPicPr>
        <p:blipFill rotWithShape="1">
          <a:blip r:embed="rId8">
            <a:alphaModFix/>
          </a:blip>
          <a:srcRect b="0" l="0" r="0" t="0"/>
          <a:stretch/>
        </p:blipFill>
        <p:spPr>
          <a:xfrm>
            <a:off x="10860941" y="280834"/>
            <a:ext cx="914400" cy="914400"/>
          </a:xfrm>
          <a:prstGeom prst="rect">
            <a:avLst/>
          </a:prstGeom>
          <a:noFill/>
          <a:ln>
            <a:noFill/>
          </a:ln>
        </p:spPr>
      </p:pic>
      <p:sp>
        <p:nvSpPr>
          <p:cNvPr id="1675" name="Google Shape;1675;p31"/>
          <p:cNvSpPr txBox="1"/>
          <p:nvPr/>
        </p:nvSpPr>
        <p:spPr>
          <a:xfrm>
            <a:off x="8083236" y="5351925"/>
            <a:ext cx="4000500" cy="1077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s-ES" sz="1600" u="none" cap="none" strike="noStrike">
                <a:solidFill>
                  <a:schemeClr val="dk1"/>
                </a:solidFill>
                <a:latin typeface="Calibri"/>
                <a:ea typeface="Calibri"/>
                <a:cs typeface="Calibri"/>
                <a:sym typeface="Calibri"/>
              </a:rPr>
              <a:t>Véase </a:t>
            </a:r>
            <a:r>
              <a:rPr b="1" i="0" lang="es-ES" sz="1600" u="none" cap="none" strike="noStrike">
                <a:solidFill>
                  <a:schemeClr val="dk1"/>
                </a:solidFill>
                <a:latin typeface="Calibri"/>
                <a:ea typeface="Calibri"/>
                <a:cs typeface="Calibri"/>
                <a:sym typeface="Calibri"/>
              </a:rPr>
              <a:t>"</a:t>
            </a:r>
            <a:r>
              <a:rPr b="1" i="0" lang="es-ES" sz="1600" u="sng" cap="none" strike="noStrike">
                <a:solidFill>
                  <a:schemeClr val="dk1"/>
                </a:solidFill>
                <a:latin typeface="Calibri"/>
                <a:ea typeface="Calibri"/>
                <a:cs typeface="Calibri"/>
                <a:sym typeface="Calibri"/>
                <a:hlinkClick r:id="rId9">
                  <a:extLst>
                    <a:ext uri="{A12FA001-AC4F-418D-AE19-62706E023703}">
                      <ahyp:hlinkClr val="tx"/>
                    </a:ext>
                  </a:extLst>
                </a:hlinkClick>
              </a:rPr>
              <a:t>Plantillas gratuitas de</a:t>
            </a:r>
            <a:r>
              <a:rPr b="1" i="0" lang="es-ES" sz="1600" u="none" cap="none" strike="noStrike">
                <a:solidFill>
                  <a:schemeClr val="dk1"/>
                </a:solidFill>
                <a:latin typeface="Calibri"/>
                <a:ea typeface="Calibri"/>
                <a:cs typeface="Calibri"/>
                <a:sym typeface="Calibri"/>
              </a:rPr>
              <a:t>gestión de crisis" </a:t>
            </a:r>
            <a:r>
              <a:rPr b="0" i="0" lang="es-ES" sz="1600" u="none" cap="none" strike="noStrike">
                <a:solidFill>
                  <a:schemeClr val="dk1"/>
                </a:solidFill>
                <a:latin typeface="Calibri"/>
                <a:ea typeface="Calibri"/>
                <a:cs typeface="Calibri"/>
                <a:sym typeface="Calibri"/>
              </a:rPr>
              <a:t>para descargar plantillas de planes de gestión, listas de comprobación útiles y ejercicios de simulación.</a:t>
            </a:r>
            <a:endParaRPr b="0" i="0" sz="1200" u="none" cap="none" strike="noStrike">
              <a:solidFill>
                <a:srgbClr val="000000"/>
              </a:solidFill>
              <a:latin typeface="Arial"/>
              <a:ea typeface="Arial"/>
              <a:cs typeface="Arial"/>
              <a:sym typeface="Arial"/>
            </a:endParaRPr>
          </a:p>
        </p:txBody>
      </p:sp>
      <p:sp>
        <p:nvSpPr>
          <p:cNvPr id="1676" name="Google Shape;1676;p31"/>
          <p:cNvSpPr/>
          <p:nvPr/>
        </p:nvSpPr>
        <p:spPr>
          <a:xfrm>
            <a:off x="-15240" y="2317"/>
            <a:ext cx="2788936" cy="1186598"/>
          </a:xfrm>
          <a:prstGeom prst="rect">
            <a:avLst/>
          </a:prstGeom>
          <a:solidFill>
            <a:srgbClr val="7A547C"/>
          </a:solidFill>
          <a:ln cap="flat" cmpd="sng" w="12700">
            <a:solidFill>
              <a:srgbClr val="054F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77" name="Google Shape;1677;p31"/>
          <p:cNvSpPr txBox="1"/>
          <p:nvPr/>
        </p:nvSpPr>
        <p:spPr>
          <a:xfrm>
            <a:off x="106904" y="-38007"/>
            <a:ext cx="2824555" cy="107721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1" i="0" lang="es-ES" sz="4000" u="none" cap="none" strike="noStrike">
                <a:solidFill>
                  <a:schemeClr val="lt1"/>
                </a:solidFill>
                <a:latin typeface="Calibri"/>
                <a:ea typeface="Calibri"/>
                <a:cs typeface="Calibri"/>
                <a:sym typeface="Calibri"/>
              </a:rPr>
              <a:t>Paso 2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s-ES" sz="2400" u="none" cap="none" strike="noStrike">
                <a:solidFill>
                  <a:schemeClr val="lt1"/>
                </a:solidFill>
                <a:latin typeface="Calibri"/>
                <a:ea typeface="Calibri"/>
                <a:cs typeface="Calibri"/>
                <a:sym typeface="Calibri"/>
              </a:rPr>
              <a:t>Empezar a colaborar</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1" name="Shape 1681"/>
        <p:cNvGrpSpPr/>
        <p:nvPr/>
      </p:nvGrpSpPr>
      <p:grpSpPr>
        <a:xfrm>
          <a:off x="0" y="0"/>
          <a:ext cx="0" cy="0"/>
          <a:chOff x="0" y="0"/>
          <a:chExt cx="0" cy="0"/>
        </a:xfrm>
      </p:grpSpPr>
      <p:sp>
        <p:nvSpPr>
          <p:cNvPr id="1682" name="Google Shape;1682;p32"/>
          <p:cNvSpPr txBox="1"/>
          <p:nvPr>
            <p:ph idx="1" type="body"/>
          </p:nvPr>
        </p:nvSpPr>
        <p:spPr>
          <a:xfrm>
            <a:off x="1379575" y="1244322"/>
            <a:ext cx="5720472" cy="553299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2000"/>
              <a:buNone/>
            </a:pPr>
            <a:r>
              <a:rPr lang="es-ES" sz="1900"/>
              <a:t>La preparación de su Plan de Gestión de Crisis Turísticas debe implicar la reunión de las organizaciones pertinentes para intercambiar ideas sobre la forma más adecuada de gestionar las situaciones de crisis y registrar los resultados. Es conveniente implicar en la elaboración del Plan a organismos y grupos con los que pueda necesitar trabajar en la gestión de una crisis. Esto ayudará a: </a:t>
            </a:r>
            <a:endParaRPr sz="2300"/>
          </a:p>
          <a:p>
            <a:pPr indent="-336550" lvl="0" marL="342900" rtl="0" algn="l">
              <a:lnSpc>
                <a:spcPct val="100000"/>
              </a:lnSpc>
              <a:spcBef>
                <a:spcPts val="0"/>
              </a:spcBef>
              <a:spcAft>
                <a:spcPts val="0"/>
              </a:spcAft>
              <a:buClr>
                <a:schemeClr val="lt1"/>
              </a:buClr>
              <a:buSzPts val="1900"/>
              <a:buFont typeface="Noto Sans Symbols"/>
              <a:buChar char="❖"/>
            </a:pPr>
            <a:r>
              <a:rPr lang="es-ES" sz="1900"/>
              <a:t>Aporte a su Plan toda una serie de </a:t>
            </a:r>
            <a:r>
              <a:rPr b="1" lang="es-ES" sz="1900"/>
              <a:t>conocimientos </a:t>
            </a:r>
            <a:r>
              <a:rPr lang="es-ES" sz="1900"/>
              <a:t>e ideas nuevas; </a:t>
            </a:r>
            <a:endParaRPr sz="2300"/>
          </a:p>
          <a:p>
            <a:pPr indent="-336550" lvl="0" marL="342900" rtl="0" algn="l">
              <a:lnSpc>
                <a:spcPct val="100000"/>
              </a:lnSpc>
              <a:spcBef>
                <a:spcPts val="0"/>
              </a:spcBef>
              <a:spcAft>
                <a:spcPts val="0"/>
              </a:spcAft>
              <a:buClr>
                <a:schemeClr val="lt1"/>
              </a:buClr>
              <a:buSzPts val="1900"/>
              <a:buFont typeface="Noto Sans Symbols"/>
              <a:buChar char="❖"/>
            </a:pPr>
            <a:r>
              <a:rPr b="1" lang="es-ES" sz="1900"/>
              <a:t>Aumentar la comprensión </a:t>
            </a:r>
            <a:r>
              <a:rPr lang="es-ES" sz="1900"/>
              <a:t>de las necesidades de la industria turística entre las organizaciones participantes; </a:t>
            </a:r>
            <a:endParaRPr sz="2300"/>
          </a:p>
          <a:p>
            <a:pPr indent="-336550" lvl="0" marL="342900" rtl="0" algn="l">
              <a:lnSpc>
                <a:spcPct val="100000"/>
              </a:lnSpc>
              <a:spcBef>
                <a:spcPts val="0"/>
              </a:spcBef>
              <a:spcAft>
                <a:spcPts val="0"/>
              </a:spcAft>
              <a:buClr>
                <a:schemeClr val="lt1"/>
              </a:buClr>
              <a:buSzPts val="1900"/>
              <a:buFont typeface="Noto Sans Symbols"/>
              <a:buChar char="❖"/>
            </a:pPr>
            <a:r>
              <a:rPr lang="es-ES" sz="1900"/>
              <a:t>Ayudar a </a:t>
            </a:r>
            <a:r>
              <a:rPr b="1" lang="es-ES" sz="1900"/>
              <a:t>coordinar</a:t>
            </a:r>
            <a:r>
              <a:rPr lang="es-ES" sz="1900"/>
              <a:t> los planes de gestión de crisis/emergencias en la región; </a:t>
            </a:r>
            <a:endParaRPr sz="2300"/>
          </a:p>
          <a:p>
            <a:pPr indent="-336550" lvl="0" marL="342900" rtl="0" algn="l">
              <a:lnSpc>
                <a:spcPct val="100000"/>
              </a:lnSpc>
              <a:spcBef>
                <a:spcPts val="0"/>
              </a:spcBef>
              <a:spcAft>
                <a:spcPts val="0"/>
              </a:spcAft>
              <a:buClr>
                <a:schemeClr val="lt1"/>
              </a:buClr>
              <a:buSzPts val="1900"/>
              <a:buFont typeface="Noto Sans Symbols"/>
              <a:buChar char="❖"/>
            </a:pPr>
            <a:r>
              <a:rPr lang="es-ES" sz="1900"/>
              <a:t>Obtener el </a:t>
            </a:r>
            <a:r>
              <a:rPr b="1" lang="es-ES" sz="1900"/>
              <a:t>apoyo </a:t>
            </a:r>
            <a:r>
              <a:rPr lang="es-ES" sz="1900"/>
              <a:t>de las organizaciones participantes y de las empresas turísticas de la región </a:t>
            </a:r>
            <a:endParaRPr sz="2300"/>
          </a:p>
          <a:p>
            <a:pPr indent="-336550" lvl="0" marL="342900" rtl="0" algn="l">
              <a:lnSpc>
                <a:spcPct val="100000"/>
              </a:lnSpc>
              <a:spcBef>
                <a:spcPts val="0"/>
              </a:spcBef>
              <a:spcAft>
                <a:spcPts val="0"/>
              </a:spcAft>
              <a:buClr>
                <a:schemeClr val="lt1"/>
              </a:buClr>
              <a:buSzPts val="1900"/>
              <a:buFont typeface="Noto Sans Symbols"/>
              <a:buChar char="❖"/>
            </a:pPr>
            <a:r>
              <a:rPr lang="es-ES" sz="1900"/>
              <a:t>Fomentar una </a:t>
            </a:r>
            <a:r>
              <a:rPr b="1" lang="es-ES" sz="1900"/>
              <a:t>aplicación </a:t>
            </a:r>
            <a:r>
              <a:rPr lang="es-ES" sz="1900"/>
              <a:t>más eficaz del Plan. </a:t>
            </a:r>
            <a:endParaRPr sz="2300"/>
          </a:p>
          <a:p>
            <a:pPr indent="0" lvl="0" marL="0" rtl="0" algn="l">
              <a:lnSpc>
                <a:spcPct val="100000"/>
              </a:lnSpc>
              <a:spcBef>
                <a:spcPts val="0"/>
              </a:spcBef>
              <a:spcAft>
                <a:spcPts val="0"/>
              </a:spcAft>
              <a:buClr>
                <a:schemeClr val="lt1"/>
              </a:buClr>
              <a:buSzPts val="2000"/>
              <a:buNone/>
            </a:pPr>
            <a:r>
              <a:t/>
            </a:r>
            <a:endParaRPr sz="1900"/>
          </a:p>
          <a:p>
            <a:pPr indent="0" lvl="0" marL="0" rtl="0" algn="l">
              <a:lnSpc>
                <a:spcPct val="100000"/>
              </a:lnSpc>
              <a:spcBef>
                <a:spcPts val="0"/>
              </a:spcBef>
              <a:spcAft>
                <a:spcPts val="0"/>
              </a:spcAft>
              <a:buClr>
                <a:schemeClr val="lt1"/>
              </a:buClr>
              <a:buSzPts val="2000"/>
              <a:buNone/>
            </a:pPr>
            <a:r>
              <a:t/>
            </a:r>
            <a:endParaRPr sz="1900"/>
          </a:p>
        </p:txBody>
      </p:sp>
      <p:sp>
        <p:nvSpPr>
          <p:cNvPr id="1683" name="Google Shape;1683;p32"/>
          <p:cNvSpPr txBox="1"/>
          <p:nvPr>
            <p:ph idx="3" type="body"/>
          </p:nvPr>
        </p:nvSpPr>
        <p:spPr>
          <a:xfrm>
            <a:off x="1379575" y="304399"/>
            <a:ext cx="5532213" cy="582221"/>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2800"/>
              <a:buNone/>
            </a:pPr>
            <a:r>
              <a:rPr lang="es-ES" sz="2800"/>
              <a:t>Un PDC debe ser un esfuerzo de colaboración, afirma Victoria</a:t>
            </a:r>
            <a:endParaRPr/>
          </a:p>
        </p:txBody>
      </p:sp>
      <p:sp>
        <p:nvSpPr>
          <p:cNvPr id="1684" name="Google Shape;1684;p32">
            <a:hlinkClick r:id="rId3"/>
          </p:cNvPr>
          <p:cNvSpPr txBox="1"/>
          <p:nvPr/>
        </p:nvSpPr>
        <p:spPr>
          <a:xfrm>
            <a:off x="6796131" y="-4808"/>
            <a:ext cx="5395869" cy="1077218"/>
          </a:xfrm>
          <a:prstGeom prst="rect">
            <a:avLst/>
          </a:prstGeom>
          <a:solidFill>
            <a:srgbClr val="086D6E"/>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s-ES" sz="4000" u="none" cap="none" strike="noStrike">
                <a:solidFill>
                  <a:schemeClr val="lt1"/>
                </a:solidFill>
                <a:latin typeface="Aharoni"/>
                <a:ea typeface="Aharoni"/>
                <a:cs typeface="Aharoni"/>
                <a:sym typeface="Aharoni"/>
              </a:rPr>
              <a:t>Estudio de caso</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0" i="0" lang="es-ES" sz="2400" u="none" cap="none" strike="noStrike">
                <a:solidFill>
                  <a:schemeClr val="lt1"/>
                </a:solidFill>
                <a:latin typeface="Calibri"/>
                <a:ea typeface="Calibri"/>
                <a:cs typeface="Calibri"/>
                <a:sym typeface="Calibri"/>
              </a:rPr>
              <a:t>Victoria, Australia</a:t>
            </a:r>
            <a:endParaRPr b="0" i="0" sz="1400" u="none" cap="none" strike="noStrike">
              <a:solidFill>
                <a:srgbClr val="000000"/>
              </a:solidFill>
              <a:latin typeface="Arial"/>
              <a:ea typeface="Arial"/>
              <a:cs typeface="Arial"/>
              <a:sym typeface="Arial"/>
            </a:endParaRPr>
          </a:p>
        </p:txBody>
      </p:sp>
      <p:pic>
        <p:nvPicPr>
          <p:cNvPr id="1685" name="Google Shape;1685;p32">
            <a:hlinkClick r:id="rId4"/>
          </p:cNvPr>
          <p:cNvPicPr preferRelativeResize="0"/>
          <p:nvPr/>
        </p:nvPicPr>
        <p:blipFill rotWithShape="1">
          <a:blip r:embed="rId5">
            <a:alphaModFix/>
          </a:blip>
          <a:srcRect b="0" l="0" r="0" t="2517"/>
          <a:stretch/>
        </p:blipFill>
        <p:spPr>
          <a:xfrm>
            <a:off x="8117818" y="1963271"/>
            <a:ext cx="2960302" cy="3820026"/>
          </a:xfrm>
          <a:prstGeom prst="rect">
            <a:avLst/>
          </a:prstGeom>
          <a:noFill/>
          <a:ln>
            <a:noFill/>
          </a:ln>
          <a:effectLst>
            <a:outerShdw blurRad="292100" rotWithShape="0" algn="tl" dir="2700000" dist="139700">
              <a:srgbClr val="333333">
                <a:alpha val="64313"/>
              </a:srgbClr>
            </a:outerShdw>
          </a:effectLst>
        </p:spPr>
      </p:pic>
      <p:pic>
        <p:nvPicPr>
          <p:cNvPr descr="Touchscreen with solid fill" id="1686" name="Google Shape;1686;p32"/>
          <p:cNvPicPr preferRelativeResize="0"/>
          <p:nvPr/>
        </p:nvPicPr>
        <p:blipFill rotWithShape="1">
          <a:blip r:embed="rId6">
            <a:alphaModFix/>
          </a:blip>
          <a:srcRect b="0" l="0" r="0" t="0"/>
          <a:stretch/>
        </p:blipFill>
        <p:spPr>
          <a:xfrm>
            <a:off x="10079131" y="3766689"/>
            <a:ext cx="914400" cy="9144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0" name="Shape 1690"/>
        <p:cNvGrpSpPr/>
        <p:nvPr/>
      </p:nvGrpSpPr>
      <p:grpSpPr>
        <a:xfrm>
          <a:off x="0" y="0"/>
          <a:ext cx="0" cy="0"/>
          <a:chOff x="0" y="0"/>
          <a:chExt cx="0" cy="0"/>
        </a:xfrm>
      </p:grpSpPr>
      <p:sp>
        <p:nvSpPr>
          <p:cNvPr id="1691" name="Google Shape;1691;p33"/>
          <p:cNvSpPr txBox="1"/>
          <p:nvPr>
            <p:ph idx="1" type="body"/>
          </p:nvPr>
        </p:nvSpPr>
        <p:spPr>
          <a:xfrm>
            <a:off x="1379575" y="1244322"/>
            <a:ext cx="5532213" cy="553299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2000"/>
              <a:buNone/>
            </a:pPr>
            <a:r>
              <a:t/>
            </a:r>
            <a:endParaRPr sz="2000"/>
          </a:p>
          <a:p>
            <a:pPr indent="0" lvl="0" marL="0" rtl="0" algn="l">
              <a:lnSpc>
                <a:spcPct val="100000"/>
              </a:lnSpc>
              <a:spcBef>
                <a:spcPts val="0"/>
              </a:spcBef>
              <a:spcAft>
                <a:spcPts val="0"/>
              </a:spcAft>
              <a:buClr>
                <a:schemeClr val="lt1"/>
              </a:buClr>
              <a:buSzPts val="2000"/>
              <a:buNone/>
            </a:pPr>
            <a:r>
              <a:rPr lang="es-ES" sz="2000"/>
              <a:t>El Manual de Gestión de Emergencias de Victoria establece: </a:t>
            </a:r>
            <a:endParaRPr/>
          </a:p>
          <a:p>
            <a:pPr indent="0" lvl="0" marL="0" rtl="0" algn="l">
              <a:lnSpc>
                <a:spcPct val="100000"/>
              </a:lnSpc>
              <a:spcBef>
                <a:spcPts val="0"/>
              </a:spcBef>
              <a:spcAft>
                <a:spcPts val="0"/>
              </a:spcAft>
              <a:buClr>
                <a:schemeClr val="lt1"/>
              </a:buClr>
              <a:buSzPts val="2000"/>
              <a:buNone/>
            </a:pPr>
            <a:r>
              <a:t/>
            </a:r>
            <a:endParaRPr sz="2000"/>
          </a:p>
          <a:p>
            <a:pPr indent="-342900" lvl="0" marL="342900" rtl="0" algn="l">
              <a:lnSpc>
                <a:spcPct val="100000"/>
              </a:lnSpc>
              <a:spcBef>
                <a:spcPts val="0"/>
              </a:spcBef>
              <a:spcAft>
                <a:spcPts val="0"/>
              </a:spcAft>
              <a:buClr>
                <a:schemeClr val="lt1"/>
              </a:buClr>
              <a:buSzPts val="2000"/>
              <a:buFont typeface="Noto Sans Symbols"/>
              <a:buChar char="❖"/>
            </a:pPr>
            <a:r>
              <a:rPr lang="es-ES" sz="2000"/>
              <a:t>El proceso de planificación es a la vez </a:t>
            </a:r>
            <a:r>
              <a:rPr b="1" lang="es-ES" sz="2000"/>
              <a:t>educativo y de desarrollo. </a:t>
            </a:r>
            <a:endParaRPr/>
          </a:p>
          <a:p>
            <a:pPr indent="-215900" lvl="0" marL="342900" rtl="0" algn="l">
              <a:lnSpc>
                <a:spcPct val="100000"/>
              </a:lnSpc>
              <a:spcBef>
                <a:spcPts val="0"/>
              </a:spcBef>
              <a:spcAft>
                <a:spcPts val="0"/>
              </a:spcAft>
              <a:buClr>
                <a:schemeClr val="lt1"/>
              </a:buClr>
              <a:buSzPts val="2000"/>
              <a:buFont typeface="Noto Sans Symbols"/>
              <a:buNone/>
            </a:pPr>
            <a:r>
              <a:t/>
            </a:r>
            <a:endParaRPr b="1" sz="2000"/>
          </a:p>
          <a:p>
            <a:pPr indent="-342900" lvl="0" marL="342900" rtl="0" algn="l">
              <a:lnSpc>
                <a:spcPct val="100000"/>
              </a:lnSpc>
              <a:spcBef>
                <a:spcPts val="0"/>
              </a:spcBef>
              <a:spcAft>
                <a:spcPts val="0"/>
              </a:spcAft>
              <a:buClr>
                <a:schemeClr val="lt1"/>
              </a:buClr>
              <a:buSzPts val="2000"/>
              <a:buFont typeface="Noto Sans Symbols"/>
              <a:buChar char="❖"/>
            </a:pPr>
            <a:r>
              <a:rPr lang="es-ES" sz="2000"/>
              <a:t>La elaboración de un plan mediante un proceso consultivo fomenta un </a:t>
            </a:r>
            <a:r>
              <a:rPr b="1" lang="es-ES" sz="2000"/>
              <a:t>sentimiento de participación </a:t>
            </a:r>
            <a:r>
              <a:rPr lang="es-ES" sz="2000"/>
              <a:t>sin el cual el documento tendrá menos valor práctico para sus usuarios.</a:t>
            </a:r>
            <a:endParaRPr/>
          </a:p>
          <a:p>
            <a:pPr indent="0" lvl="0" marL="0" rtl="0" algn="l">
              <a:lnSpc>
                <a:spcPct val="100000"/>
              </a:lnSpc>
              <a:spcBef>
                <a:spcPts val="0"/>
              </a:spcBef>
              <a:spcAft>
                <a:spcPts val="0"/>
              </a:spcAft>
              <a:buClr>
                <a:schemeClr val="lt1"/>
              </a:buClr>
              <a:buSzPts val="2000"/>
              <a:buNone/>
            </a:pPr>
            <a:r>
              <a:rPr lang="es-ES" sz="2000"/>
              <a:t> </a:t>
            </a:r>
            <a:endParaRPr/>
          </a:p>
          <a:p>
            <a:pPr indent="-342900" lvl="0" marL="342900" rtl="0" algn="l">
              <a:lnSpc>
                <a:spcPct val="100000"/>
              </a:lnSpc>
              <a:spcBef>
                <a:spcPts val="0"/>
              </a:spcBef>
              <a:spcAft>
                <a:spcPts val="0"/>
              </a:spcAft>
              <a:buClr>
                <a:schemeClr val="lt1"/>
              </a:buClr>
              <a:buSzPts val="2000"/>
              <a:buFont typeface="Noto Sans Symbols"/>
              <a:buChar char="❖"/>
            </a:pPr>
            <a:r>
              <a:rPr lang="es-ES" sz="2000"/>
              <a:t>Un proceso de planificación bien gestionado </a:t>
            </a:r>
            <a:r>
              <a:rPr b="1" lang="es-ES" sz="2000"/>
              <a:t>desarrolla la confianza </a:t>
            </a:r>
            <a:r>
              <a:rPr lang="es-ES" sz="2000"/>
              <a:t>entre las agencias y los funcionarios individuales, compromete a las agencias con funciones concretas y ayuda a desarrollar objetivos compartidos. </a:t>
            </a:r>
            <a:endParaRPr/>
          </a:p>
        </p:txBody>
      </p:sp>
      <p:sp>
        <p:nvSpPr>
          <p:cNvPr id="1692" name="Google Shape;1692;p33"/>
          <p:cNvSpPr txBox="1"/>
          <p:nvPr>
            <p:ph idx="3" type="body"/>
          </p:nvPr>
        </p:nvSpPr>
        <p:spPr>
          <a:xfrm>
            <a:off x="1379575" y="304399"/>
            <a:ext cx="5532213" cy="582221"/>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2800"/>
              <a:buNone/>
            </a:pPr>
            <a:r>
              <a:rPr lang="es-ES" sz="2800"/>
              <a:t>La planificación es a la vez educativa y de desarrollo para las partes interesadas </a:t>
            </a:r>
            <a:endParaRPr/>
          </a:p>
        </p:txBody>
      </p:sp>
      <p:sp>
        <p:nvSpPr>
          <p:cNvPr id="1693" name="Google Shape;1693;p33">
            <a:hlinkClick r:id="rId3"/>
          </p:cNvPr>
          <p:cNvSpPr txBox="1"/>
          <p:nvPr/>
        </p:nvSpPr>
        <p:spPr>
          <a:xfrm>
            <a:off x="6796131" y="-4808"/>
            <a:ext cx="5395869" cy="1077218"/>
          </a:xfrm>
          <a:prstGeom prst="rect">
            <a:avLst/>
          </a:prstGeom>
          <a:solidFill>
            <a:srgbClr val="086D6E"/>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s-ES" sz="4000" u="none" cap="none" strike="noStrike">
                <a:solidFill>
                  <a:schemeClr val="lt1"/>
                </a:solidFill>
                <a:latin typeface="Aharoni"/>
                <a:ea typeface="Aharoni"/>
                <a:cs typeface="Aharoni"/>
                <a:sym typeface="Aharoni"/>
              </a:rPr>
              <a:t>Estudio de caso</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0" i="0" lang="es-ES" sz="2400" u="none" cap="none" strike="noStrike">
                <a:solidFill>
                  <a:schemeClr val="lt1"/>
                </a:solidFill>
                <a:latin typeface="Calibri"/>
                <a:ea typeface="Calibri"/>
                <a:cs typeface="Calibri"/>
                <a:sym typeface="Calibri"/>
              </a:rPr>
              <a:t>Victoria, Australia</a:t>
            </a:r>
            <a:endParaRPr b="0" i="0" sz="1400" u="none" cap="none" strike="noStrike">
              <a:solidFill>
                <a:srgbClr val="000000"/>
              </a:solidFill>
              <a:latin typeface="Arial"/>
              <a:ea typeface="Arial"/>
              <a:cs typeface="Arial"/>
              <a:sym typeface="Arial"/>
            </a:endParaRPr>
          </a:p>
        </p:txBody>
      </p:sp>
      <p:pic>
        <p:nvPicPr>
          <p:cNvPr id="1694" name="Google Shape;1694;p33">
            <a:hlinkClick r:id="rId4"/>
          </p:cNvPr>
          <p:cNvPicPr preferRelativeResize="0"/>
          <p:nvPr/>
        </p:nvPicPr>
        <p:blipFill rotWithShape="1">
          <a:blip r:embed="rId5">
            <a:alphaModFix/>
          </a:blip>
          <a:srcRect b="0" l="0" r="0" t="2517"/>
          <a:stretch/>
        </p:blipFill>
        <p:spPr>
          <a:xfrm>
            <a:off x="8117818" y="1963271"/>
            <a:ext cx="2960302" cy="3820026"/>
          </a:xfrm>
          <a:prstGeom prst="rect">
            <a:avLst/>
          </a:prstGeom>
          <a:noFill/>
          <a:ln>
            <a:noFill/>
          </a:ln>
          <a:effectLst>
            <a:outerShdw blurRad="292100" rotWithShape="0" algn="tl" dir="2700000" dist="139700">
              <a:srgbClr val="333333">
                <a:alpha val="64313"/>
              </a:srgbClr>
            </a:outerShdw>
          </a:effectLst>
        </p:spPr>
      </p:pic>
      <p:pic>
        <p:nvPicPr>
          <p:cNvPr descr="Touchscreen with solid fill" id="1695" name="Google Shape;1695;p33"/>
          <p:cNvPicPr preferRelativeResize="0"/>
          <p:nvPr/>
        </p:nvPicPr>
        <p:blipFill rotWithShape="1">
          <a:blip r:embed="rId6">
            <a:alphaModFix/>
          </a:blip>
          <a:srcRect b="0" l="0" r="0" t="0"/>
          <a:stretch/>
        </p:blipFill>
        <p:spPr>
          <a:xfrm>
            <a:off x="10079131" y="3766689"/>
            <a:ext cx="914400" cy="9144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9" name="Shape 1699"/>
        <p:cNvGrpSpPr/>
        <p:nvPr/>
      </p:nvGrpSpPr>
      <p:grpSpPr>
        <a:xfrm>
          <a:off x="0" y="0"/>
          <a:ext cx="0" cy="0"/>
          <a:chOff x="0" y="0"/>
          <a:chExt cx="0" cy="0"/>
        </a:xfrm>
      </p:grpSpPr>
      <p:graphicFrame>
        <p:nvGraphicFramePr>
          <p:cNvPr id="1700" name="Google Shape;1700;p34"/>
          <p:cNvGraphicFramePr/>
          <p:nvPr/>
        </p:nvGraphicFramePr>
        <p:xfrm>
          <a:off x="144703" y="118583"/>
          <a:ext cx="3000000" cy="3000000"/>
        </p:xfrm>
        <a:graphic>
          <a:graphicData uri="http://schemas.openxmlformats.org/drawingml/2006/table">
            <a:tbl>
              <a:tblPr bandRow="1" firstRow="1">
                <a:noFill/>
                <a:tableStyleId>{94B377C1-ED0F-4A8C-9E75-F7AF5E74FF39}</a:tableStyleId>
              </a:tblPr>
              <a:tblGrid>
                <a:gridCol w="11712100"/>
              </a:tblGrid>
              <a:tr h="585800">
                <a:tc>
                  <a:txBody>
                    <a:bodyPr/>
                    <a:lstStyle/>
                    <a:p>
                      <a:pPr indent="0" lvl="0" marL="0" marR="0" rtl="0" algn="l">
                        <a:lnSpc>
                          <a:spcPct val="100000"/>
                        </a:lnSpc>
                        <a:spcBef>
                          <a:spcPts val="0"/>
                        </a:spcBef>
                        <a:spcAft>
                          <a:spcPts val="0"/>
                        </a:spcAft>
                        <a:buClr>
                          <a:schemeClr val="dk1"/>
                        </a:buClr>
                        <a:buSzPts val="2400"/>
                        <a:buFont typeface="Calibri"/>
                        <a:buNone/>
                      </a:pPr>
                      <a:r>
                        <a:rPr lang="es-ES" sz="2400" u="none" cap="none" strike="noStrike"/>
                        <a:t>Pasos para incluir a los agentes regionales en la elaboración de un plan de gestión del turismo</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585800">
                <a:tc>
                  <a:txBody>
                    <a:bodyPr/>
                    <a:lstStyle/>
                    <a:p>
                      <a:pPr indent="-342900" lvl="0" marL="342900" marR="0" rtl="0" algn="l">
                        <a:lnSpc>
                          <a:spcPct val="100000"/>
                        </a:lnSpc>
                        <a:spcBef>
                          <a:spcPts val="0"/>
                        </a:spcBef>
                        <a:spcAft>
                          <a:spcPts val="0"/>
                        </a:spcAft>
                        <a:buClr>
                          <a:schemeClr val="dk1"/>
                        </a:buClr>
                        <a:buSzPts val="1800"/>
                        <a:buFont typeface="Calibri"/>
                        <a:buAutoNum type="arabicPeriod"/>
                      </a:pPr>
                      <a:r>
                        <a:rPr lang="es-ES" sz="1800" u="none" cap="none" strike="noStrike"/>
                        <a:t>Identifique y póngase en contacto con los </a:t>
                      </a:r>
                      <a:r>
                        <a:rPr b="1" lang="es-ES" sz="1800" u="none" cap="none" strike="noStrike">
                          <a:solidFill>
                            <a:srgbClr val="F27954"/>
                          </a:solidFill>
                        </a:rPr>
                        <a:t>servicios de emergencia regionales o locales existentes </a:t>
                      </a:r>
                      <a:r>
                        <a:rPr lang="es-ES" sz="1800" u="none" cap="none" strike="noStrike"/>
                        <a:t>y obtenga sus planes pertinentes. </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585800">
                <a:tc>
                  <a:txBody>
                    <a:bodyPr/>
                    <a:lstStyle/>
                    <a:p>
                      <a:pPr indent="-342900" lvl="0" marL="342900" marR="0" rtl="0" algn="l">
                        <a:lnSpc>
                          <a:spcPct val="100000"/>
                        </a:lnSpc>
                        <a:spcBef>
                          <a:spcPts val="0"/>
                        </a:spcBef>
                        <a:spcAft>
                          <a:spcPts val="0"/>
                        </a:spcAft>
                        <a:buClr>
                          <a:schemeClr val="dk1"/>
                        </a:buClr>
                        <a:buSzPts val="1800"/>
                        <a:buFont typeface="Calibri"/>
                        <a:buAutoNum type="arabicPeriod" startAt="2"/>
                      </a:pPr>
                      <a:r>
                        <a:rPr lang="es-ES" sz="1800" u="none" cap="none" strike="noStrike"/>
                        <a:t>Identificar las </a:t>
                      </a:r>
                      <a:r>
                        <a:rPr b="1" lang="es-ES" sz="1800" u="none" cap="none" strike="noStrike">
                          <a:solidFill>
                            <a:srgbClr val="F27954"/>
                          </a:solidFill>
                        </a:rPr>
                        <a:t>principales organizaciones </a:t>
                      </a:r>
                      <a:r>
                        <a:rPr lang="es-ES" sz="1800" u="none" cap="none" strike="noStrike"/>
                        <a:t>que tendrán un papel o se verán afectadas en caso de crisis en la región. </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585800">
                <a:tc>
                  <a:txBody>
                    <a:bodyPr/>
                    <a:lstStyle/>
                    <a:p>
                      <a:pPr indent="-342900" lvl="0" marL="342900" marR="0" rtl="0" algn="l">
                        <a:lnSpc>
                          <a:spcPct val="100000"/>
                        </a:lnSpc>
                        <a:spcBef>
                          <a:spcPts val="0"/>
                        </a:spcBef>
                        <a:spcAft>
                          <a:spcPts val="0"/>
                        </a:spcAft>
                        <a:buClr>
                          <a:schemeClr val="dk1"/>
                        </a:buClr>
                        <a:buSzPts val="1800"/>
                        <a:buFont typeface="Calibri"/>
                        <a:buAutoNum type="arabicPeriod" startAt="3"/>
                      </a:pPr>
                      <a:r>
                        <a:rPr lang="es-ES" sz="1800" u="none" cap="none" strike="noStrike"/>
                        <a:t>Organice un </a:t>
                      </a:r>
                      <a:r>
                        <a:rPr b="1" lang="es-ES" sz="1800" u="none" cap="none" strike="noStrike">
                          <a:solidFill>
                            <a:srgbClr val="F27954"/>
                          </a:solidFill>
                        </a:rPr>
                        <a:t>taller con representantes </a:t>
                      </a:r>
                      <a:r>
                        <a:rPr lang="es-ES" sz="1800" u="none" cap="none" strike="noStrike"/>
                        <a:t>de estas organizaciones y el Equipo de Turismo para debatir el contenido de su Plan, realizar una evaluación de riesgos y llevar a cabo una planificación de escenarios de crisis. </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585800">
                <a:tc>
                  <a:txBody>
                    <a:bodyPr/>
                    <a:lstStyle/>
                    <a:p>
                      <a:pPr indent="-342900" lvl="0" marL="342900" marR="0" rtl="0" algn="l">
                        <a:lnSpc>
                          <a:spcPct val="100000"/>
                        </a:lnSpc>
                        <a:spcBef>
                          <a:spcPts val="0"/>
                        </a:spcBef>
                        <a:spcAft>
                          <a:spcPts val="0"/>
                        </a:spcAft>
                        <a:buClr>
                          <a:schemeClr val="dk1"/>
                        </a:buClr>
                        <a:buSzPts val="1800"/>
                        <a:buFont typeface="Calibri"/>
                        <a:buAutoNum type="arabicPeriod" startAt="4"/>
                      </a:pPr>
                      <a:r>
                        <a:rPr lang="es-ES" sz="1800" u="none" cap="none" strike="noStrike"/>
                        <a:t>Prepare un </a:t>
                      </a:r>
                      <a:r>
                        <a:rPr b="1" lang="es-ES" sz="1800" u="none" cap="none" strike="noStrike">
                          <a:solidFill>
                            <a:srgbClr val="F27954"/>
                          </a:solidFill>
                        </a:rPr>
                        <a:t>borrador de CMP </a:t>
                      </a:r>
                      <a:r>
                        <a:rPr lang="es-ES" sz="1800" u="none" cap="none" strike="noStrike"/>
                        <a:t>basado en los pasos descritos en este documento. Celebrar un </a:t>
                      </a:r>
                      <a:r>
                        <a:rPr b="1" lang="es-ES" sz="1800" u="none" cap="none" strike="noStrike">
                          <a:solidFill>
                            <a:srgbClr val="F27954"/>
                          </a:solidFill>
                        </a:rPr>
                        <a:t>segundo taller </a:t>
                      </a:r>
                      <a:r>
                        <a:rPr lang="es-ES" sz="1800" u="none" cap="none" strike="noStrike"/>
                        <a:t>para perfeccionar el proyecto de CMP.</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585800">
                <a:tc>
                  <a:txBody>
                    <a:bodyPr/>
                    <a:lstStyle/>
                    <a:p>
                      <a:pPr indent="-342900" lvl="0" marL="342900" marR="0" rtl="0" algn="l">
                        <a:lnSpc>
                          <a:spcPct val="100000"/>
                        </a:lnSpc>
                        <a:spcBef>
                          <a:spcPts val="0"/>
                        </a:spcBef>
                        <a:spcAft>
                          <a:spcPts val="0"/>
                        </a:spcAft>
                        <a:buClr>
                          <a:schemeClr val="dk1"/>
                        </a:buClr>
                        <a:buSzPts val="1800"/>
                        <a:buFont typeface="Calibri"/>
                        <a:buAutoNum type="arabicPeriod" startAt="5"/>
                      </a:pPr>
                      <a:r>
                        <a:rPr lang="es-ES" sz="1800" u="none" cap="none" strike="noStrike"/>
                        <a:t>Distribuir el borrador del Plan y los procedimientos y planes correspondientes a las </a:t>
                      </a:r>
                      <a:r>
                        <a:rPr b="1" lang="es-ES" sz="1800" u="none" cap="none" strike="noStrike">
                          <a:solidFill>
                            <a:srgbClr val="F27954"/>
                          </a:solidFill>
                        </a:rPr>
                        <a:t>organizaciones participantes </a:t>
                      </a:r>
                      <a:r>
                        <a:rPr lang="es-ES" sz="1800" u="none" cap="none" strike="noStrike"/>
                        <a:t>y otras </a:t>
                      </a:r>
                      <a:r>
                        <a:rPr b="1" lang="es-ES" sz="1800" u="none" cap="none" strike="noStrike">
                          <a:solidFill>
                            <a:srgbClr val="F27954"/>
                          </a:solidFill>
                        </a:rPr>
                        <a:t>partes interesadas </a:t>
                      </a:r>
                      <a:r>
                        <a:rPr lang="es-ES" sz="1800" u="none" cap="none" strike="noStrike"/>
                        <a:t>pertinentes para que formulen sus comentarios. </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585800">
                <a:tc>
                  <a:txBody>
                    <a:bodyPr/>
                    <a:lstStyle/>
                    <a:p>
                      <a:pPr indent="-342900" lvl="0" marL="342900" marR="0" rtl="0" algn="l">
                        <a:lnSpc>
                          <a:spcPct val="100000"/>
                        </a:lnSpc>
                        <a:spcBef>
                          <a:spcPts val="0"/>
                        </a:spcBef>
                        <a:spcAft>
                          <a:spcPts val="0"/>
                        </a:spcAft>
                        <a:buClr>
                          <a:schemeClr val="dk1"/>
                        </a:buClr>
                        <a:buSzPts val="1800"/>
                        <a:buFont typeface="Calibri"/>
                        <a:buAutoNum type="arabicPeriod" startAt="6"/>
                      </a:pPr>
                      <a:r>
                        <a:rPr lang="es-ES" sz="1800" u="none" cap="none" strike="noStrike"/>
                        <a:t>Consultar a los operadores turísticos para </a:t>
                      </a:r>
                      <a:r>
                        <a:rPr b="1" lang="es-ES" sz="1800" u="none" cap="none" strike="noStrike">
                          <a:solidFill>
                            <a:srgbClr val="F27954"/>
                          </a:solidFill>
                        </a:rPr>
                        <a:t>conocer su opinión</a:t>
                      </a:r>
                      <a:r>
                        <a:rPr lang="es-ES" sz="1800" u="none" cap="none" strike="noStrike"/>
                        <a:t> sobre las disposiciones propuestas para la gestión de crisis.</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585800">
                <a:tc>
                  <a:txBody>
                    <a:bodyPr/>
                    <a:lstStyle/>
                    <a:p>
                      <a:pPr indent="-342900" lvl="0" marL="342900" marR="0" rtl="0" algn="l">
                        <a:lnSpc>
                          <a:spcPct val="100000"/>
                        </a:lnSpc>
                        <a:spcBef>
                          <a:spcPts val="0"/>
                        </a:spcBef>
                        <a:spcAft>
                          <a:spcPts val="0"/>
                        </a:spcAft>
                        <a:buClr>
                          <a:schemeClr val="dk1"/>
                        </a:buClr>
                        <a:buSzPts val="1800"/>
                        <a:buFont typeface="Calibri"/>
                        <a:buAutoNum type="arabicPeriod" startAt="7"/>
                      </a:pPr>
                      <a:r>
                        <a:rPr lang="es-ES" sz="1800" u="none" cap="none" strike="noStrike"/>
                        <a:t>Finalizar el Plan y los procedimientos y </a:t>
                      </a:r>
                      <a:r>
                        <a:rPr b="1" lang="es-ES" sz="1800" u="none" cap="none" strike="noStrike">
                          <a:solidFill>
                            <a:srgbClr val="F27954"/>
                          </a:solidFill>
                        </a:rPr>
                        <a:t>obtener el visto bueno </a:t>
                      </a:r>
                      <a:r>
                        <a:rPr lang="es-ES" sz="1800" u="none" cap="none" strike="noStrike"/>
                        <a:t>del Consejo de Administración o del Grupo Director de Crisis.</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585800">
                <a:tc>
                  <a:txBody>
                    <a:bodyPr/>
                    <a:lstStyle/>
                    <a:p>
                      <a:pPr indent="-342900" lvl="0" marL="342900" marR="0" rtl="0" algn="l">
                        <a:lnSpc>
                          <a:spcPct val="100000"/>
                        </a:lnSpc>
                        <a:spcBef>
                          <a:spcPts val="0"/>
                        </a:spcBef>
                        <a:spcAft>
                          <a:spcPts val="0"/>
                        </a:spcAft>
                        <a:buClr>
                          <a:srgbClr val="F27954"/>
                        </a:buClr>
                        <a:buSzPts val="1800"/>
                        <a:buFont typeface="Calibri"/>
                        <a:buAutoNum type="arabicPeriod" startAt="8"/>
                      </a:pPr>
                      <a:r>
                        <a:rPr b="1" lang="es-ES" sz="1800" u="none" cap="none" strike="noStrike">
                          <a:solidFill>
                            <a:srgbClr val="F27954"/>
                          </a:solidFill>
                        </a:rPr>
                        <a:t>Comunicar el contenido </a:t>
                      </a:r>
                      <a:r>
                        <a:rPr lang="es-ES" sz="1800" u="none" cap="none" strike="noStrike"/>
                        <a:t>del Plan a las empresas turísticas y otras partes interesadas clave.</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585800">
                <a:tc>
                  <a:txBody>
                    <a:bodyPr/>
                    <a:lstStyle/>
                    <a:p>
                      <a:pPr indent="-342900" lvl="0" marL="342900" marR="0" rtl="0" algn="l">
                        <a:lnSpc>
                          <a:spcPct val="100000"/>
                        </a:lnSpc>
                        <a:spcBef>
                          <a:spcPts val="0"/>
                        </a:spcBef>
                        <a:spcAft>
                          <a:spcPts val="0"/>
                        </a:spcAft>
                        <a:buClr>
                          <a:schemeClr val="dk1"/>
                        </a:buClr>
                        <a:buSzPts val="1800"/>
                        <a:buFont typeface="Calibri"/>
                        <a:buAutoNum type="arabicPeriod" startAt="9"/>
                      </a:pPr>
                      <a:r>
                        <a:rPr lang="es-ES" sz="1800" u="none" cap="none" strike="noStrike">
                          <a:solidFill>
                            <a:schemeClr val="dk1"/>
                          </a:solidFill>
                          <a:latin typeface="Calibri"/>
                          <a:ea typeface="Calibri"/>
                          <a:cs typeface="Calibri"/>
                          <a:sym typeface="Calibri"/>
                        </a:rPr>
                        <a:t>Publicar cualquier comunicación de crisis relevante en el </a:t>
                      </a:r>
                      <a:r>
                        <a:rPr b="1" lang="es-ES" sz="1800" u="none" cap="none" strike="noStrike">
                          <a:solidFill>
                            <a:srgbClr val="F27954"/>
                          </a:solidFill>
                          <a:latin typeface="Calibri"/>
                          <a:ea typeface="Calibri"/>
                          <a:cs typeface="Calibri"/>
                          <a:sym typeface="Calibri"/>
                        </a:rPr>
                        <a:t>sitio web de gestión de crisis </a:t>
                      </a:r>
                      <a:r>
                        <a:rPr lang="es-ES" sz="1800" u="none" cap="none" strike="noStrike">
                          <a:solidFill>
                            <a:schemeClr val="dk1"/>
                          </a:solidFill>
                          <a:latin typeface="Calibri"/>
                          <a:ea typeface="Calibri"/>
                          <a:cs typeface="Calibri"/>
                          <a:sym typeface="Calibri"/>
                        </a:rPr>
                        <a:t>para garantizar que los visitantes, turistas y otros habitantes sepan qué hacer para responder a una crisis o apoyar el plan de gestión de crisis y sus procedimientos</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585800">
                <a:tc>
                  <a:txBody>
                    <a:bodyPr/>
                    <a:lstStyle/>
                    <a:p>
                      <a:pPr indent="-342900" lvl="0" marL="342900" marR="0" rtl="0" algn="l">
                        <a:lnSpc>
                          <a:spcPct val="100000"/>
                        </a:lnSpc>
                        <a:spcBef>
                          <a:spcPts val="0"/>
                        </a:spcBef>
                        <a:spcAft>
                          <a:spcPts val="0"/>
                        </a:spcAft>
                        <a:buClr>
                          <a:schemeClr val="dk1"/>
                        </a:buClr>
                        <a:buSzPts val="1800"/>
                        <a:buFont typeface="Calibri"/>
                        <a:buAutoNum type="arabicPeriod" startAt="10"/>
                      </a:pPr>
                      <a:r>
                        <a:rPr lang="es-ES" sz="1800" u="none" cap="none" strike="noStrike"/>
                        <a:t> </a:t>
                      </a:r>
                      <a:r>
                        <a:rPr b="1" lang="es-ES" sz="1800" u="none" cap="none" strike="noStrike">
                          <a:solidFill>
                            <a:srgbClr val="F27954"/>
                          </a:solidFill>
                        </a:rPr>
                        <a:t>Revisar y practicar </a:t>
                      </a:r>
                      <a:r>
                        <a:rPr lang="es-ES" sz="1800" u="none" cap="none" strike="noStrike"/>
                        <a:t>periódicamente el Plan y los procedimientos.</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4" name="Shape 1704"/>
        <p:cNvGrpSpPr/>
        <p:nvPr/>
      </p:nvGrpSpPr>
      <p:grpSpPr>
        <a:xfrm>
          <a:off x="0" y="0"/>
          <a:ext cx="0" cy="0"/>
          <a:chOff x="0" y="0"/>
          <a:chExt cx="0" cy="0"/>
        </a:xfrm>
      </p:grpSpPr>
      <p:pic>
        <p:nvPicPr>
          <p:cNvPr descr="A group of people sitting on the beach&#10;&#10;Description automatically generated with medium confidence" id="1705" name="Google Shape;1705;p35"/>
          <p:cNvPicPr preferRelativeResize="0"/>
          <p:nvPr>
            <p:ph idx="2" type="pic"/>
          </p:nvPr>
        </p:nvPicPr>
        <p:blipFill rotWithShape="1">
          <a:blip r:embed="rId3">
            <a:alphaModFix/>
          </a:blip>
          <a:srcRect b="4478" l="0" r="0" t="4480"/>
          <a:stretch/>
        </p:blipFill>
        <p:spPr>
          <a:xfrm>
            <a:off x="7298140" y="228600"/>
            <a:ext cx="4659043" cy="6362700"/>
          </a:xfrm>
          <a:prstGeom prst="rect">
            <a:avLst/>
          </a:prstGeom>
          <a:solidFill>
            <a:schemeClr val="lt1"/>
          </a:solidFill>
          <a:ln>
            <a:noFill/>
          </a:ln>
        </p:spPr>
      </p:pic>
      <p:sp>
        <p:nvSpPr>
          <p:cNvPr id="1706" name="Google Shape;1706;p35"/>
          <p:cNvSpPr txBox="1"/>
          <p:nvPr>
            <p:ph idx="1" type="body"/>
          </p:nvPr>
        </p:nvSpPr>
        <p:spPr>
          <a:xfrm>
            <a:off x="1114425" y="1188915"/>
            <a:ext cx="6038850" cy="5899344"/>
          </a:xfrm>
          <a:prstGeom prst="rect">
            <a:avLst/>
          </a:prstGeom>
          <a:noFill/>
          <a:ln>
            <a:noFill/>
          </a:ln>
        </p:spPr>
        <p:txBody>
          <a:bodyPr anchorCtr="0" anchor="t" bIns="45700" lIns="91425" spcFirstLastPara="1" rIns="91425" wrap="square" tIns="45700">
            <a:noAutofit/>
          </a:bodyPr>
          <a:lstStyle/>
          <a:p>
            <a:pPr indent="0" lvl="0" marL="228600" rtl="0" algn="l">
              <a:lnSpc>
                <a:spcPct val="100000"/>
              </a:lnSpc>
              <a:spcBef>
                <a:spcPts val="0"/>
              </a:spcBef>
              <a:spcAft>
                <a:spcPts val="0"/>
              </a:spcAft>
              <a:buClr>
                <a:schemeClr val="lt1"/>
              </a:buClr>
              <a:buSzPts val="2040"/>
              <a:buNone/>
            </a:pPr>
            <a:r>
              <a:rPr b="1" i="0" lang="es-ES" sz="1840"/>
              <a:t>Un plan eficaz de gestión de crisis consta de varios elementos esenciales. </a:t>
            </a:r>
            <a:r>
              <a:rPr b="0" i="0" lang="es-ES" sz="1840"/>
              <a:t>Estos incluyen un análisis de riesgos, un protocolo de activación, una cadena de mando, un centro de mando y un plan, planes de acción de respuesta, programas de comunicación interna y externa, recursos, formación y una evaluación y revisión. </a:t>
            </a:r>
            <a:endParaRPr sz="1840"/>
          </a:p>
          <a:p>
            <a:pPr indent="0" lvl="0" marL="228600" rtl="0" algn="l">
              <a:lnSpc>
                <a:spcPct val="100000"/>
              </a:lnSpc>
              <a:spcBef>
                <a:spcPts val="0"/>
              </a:spcBef>
              <a:spcAft>
                <a:spcPts val="0"/>
              </a:spcAft>
              <a:buClr>
                <a:schemeClr val="lt1"/>
              </a:buClr>
              <a:buSzPts val="2040"/>
              <a:buNone/>
            </a:pPr>
            <a:r>
              <a:t/>
            </a:r>
            <a:endParaRPr b="0" i="0" sz="1840"/>
          </a:p>
          <a:p>
            <a:pPr indent="0" lvl="0" marL="228600" rtl="0" algn="l">
              <a:lnSpc>
                <a:spcPct val="100000"/>
              </a:lnSpc>
              <a:spcBef>
                <a:spcPts val="0"/>
              </a:spcBef>
              <a:spcAft>
                <a:spcPts val="0"/>
              </a:spcAft>
              <a:buClr>
                <a:schemeClr val="lt1"/>
              </a:buClr>
              <a:buSzPts val="2040"/>
              <a:buNone/>
            </a:pPr>
            <a:r>
              <a:rPr b="1" i="0" lang="es-ES" sz="1840"/>
              <a:t>El Equipo de Gestión de Crisis </a:t>
            </a:r>
            <a:r>
              <a:rPr b="0" i="0" lang="es-ES" sz="1840"/>
              <a:t>es el principal responsable de la creación del plan de crisis. Todos los miembros del equipo realizan aportaciones, y el equipo también consulta a otras partes interesadas, como los operadores turísticos, las organizaciones de turismo, la comunidad, el gobierno local, el personal y la alta dirección. </a:t>
            </a:r>
            <a:endParaRPr sz="1840"/>
          </a:p>
          <a:p>
            <a:pPr indent="0" lvl="0" marL="228600" rtl="0" algn="l">
              <a:lnSpc>
                <a:spcPct val="100000"/>
              </a:lnSpc>
              <a:spcBef>
                <a:spcPts val="0"/>
              </a:spcBef>
              <a:spcAft>
                <a:spcPts val="0"/>
              </a:spcAft>
              <a:buClr>
                <a:schemeClr val="lt1"/>
              </a:buClr>
              <a:buSzPts val="2040"/>
              <a:buNone/>
            </a:pPr>
            <a:r>
              <a:t/>
            </a:r>
            <a:endParaRPr sz="1840"/>
          </a:p>
          <a:p>
            <a:pPr indent="0" lvl="0" marL="228600" rtl="0" algn="l">
              <a:lnSpc>
                <a:spcPct val="100000"/>
              </a:lnSpc>
              <a:spcBef>
                <a:spcPts val="0"/>
              </a:spcBef>
              <a:spcAft>
                <a:spcPts val="0"/>
              </a:spcAft>
              <a:buClr>
                <a:schemeClr val="lt1"/>
              </a:buClr>
              <a:buSzPts val="2040"/>
              <a:buNone/>
            </a:pPr>
            <a:r>
              <a:rPr b="1" i="0" lang="es-ES" sz="1840"/>
              <a:t>El Plan </a:t>
            </a:r>
            <a:r>
              <a:rPr b="1" lang="es-ES" sz="1840"/>
              <a:t>de Gestión de Crisis</a:t>
            </a:r>
            <a:r>
              <a:rPr b="1" i="0" lang="es-ES" sz="1840"/>
              <a:t> también detalla las funciones importantes en la respuesta a la crisis y las responsabilidades de cada persona. </a:t>
            </a:r>
            <a:r>
              <a:rPr b="0" i="0" lang="es-ES" sz="1840"/>
              <a:t>Para obtener instrucciones detalladas sobre cómo formar un equipo de crisis, </a:t>
            </a:r>
            <a:r>
              <a:rPr lang="es-ES" sz="1925"/>
              <a:t>consulte el Módulo 2</a:t>
            </a:r>
            <a:endParaRPr sz="1840"/>
          </a:p>
          <a:p>
            <a:pPr indent="0" lvl="0" marL="228600" rtl="0" algn="l">
              <a:lnSpc>
                <a:spcPct val="100000"/>
              </a:lnSpc>
              <a:spcBef>
                <a:spcPts val="0"/>
              </a:spcBef>
              <a:spcAft>
                <a:spcPts val="0"/>
              </a:spcAft>
              <a:buClr>
                <a:schemeClr val="lt1"/>
              </a:buClr>
              <a:buSzPts val="2040"/>
              <a:buNone/>
            </a:pPr>
            <a:r>
              <a:t/>
            </a:r>
            <a:endParaRPr sz="1840"/>
          </a:p>
        </p:txBody>
      </p:sp>
      <p:sp>
        <p:nvSpPr>
          <p:cNvPr id="1707" name="Google Shape;1707;p35"/>
          <p:cNvSpPr txBox="1"/>
          <p:nvPr>
            <p:ph idx="3" type="body"/>
          </p:nvPr>
        </p:nvSpPr>
        <p:spPr>
          <a:xfrm>
            <a:off x="2895840" y="228600"/>
            <a:ext cx="4000259" cy="960315"/>
          </a:xfrm>
          <a:prstGeom prst="rect">
            <a:avLst/>
          </a:prstGeom>
          <a:noFill/>
          <a:ln>
            <a:noFill/>
          </a:ln>
        </p:spPr>
        <p:txBody>
          <a:bodyPr anchorCtr="0" anchor="t" bIns="45700" lIns="91425" spcFirstLastPara="1" rIns="91425" wrap="square" tIns="45700">
            <a:normAutofit fontScale="92500" lnSpcReduction="10000"/>
          </a:bodyPr>
          <a:lstStyle/>
          <a:p>
            <a:pPr indent="0" lvl="0" marL="0" rtl="0" algn="ctr">
              <a:lnSpc>
                <a:spcPct val="90000"/>
              </a:lnSpc>
              <a:spcBef>
                <a:spcPts val="0"/>
              </a:spcBef>
              <a:spcAft>
                <a:spcPts val="0"/>
              </a:spcAft>
              <a:buClr>
                <a:schemeClr val="lt1"/>
              </a:buClr>
              <a:buSzPct val="100000"/>
              <a:buNone/>
            </a:pPr>
            <a:r>
              <a:rPr b="1" lang="es-ES"/>
              <a:t>El CMP tiene elementos esenciales</a:t>
            </a:r>
            <a:endParaRPr/>
          </a:p>
        </p:txBody>
      </p:sp>
      <p:sp>
        <p:nvSpPr>
          <p:cNvPr id="1708" name="Google Shape;1708;p35"/>
          <p:cNvSpPr/>
          <p:nvPr/>
        </p:nvSpPr>
        <p:spPr>
          <a:xfrm>
            <a:off x="-15240" y="2317"/>
            <a:ext cx="2788936" cy="1186598"/>
          </a:xfrm>
          <a:prstGeom prst="rect">
            <a:avLst/>
          </a:prstGeom>
          <a:solidFill>
            <a:srgbClr val="7A547C"/>
          </a:solidFill>
          <a:ln cap="flat" cmpd="sng" w="12700">
            <a:solidFill>
              <a:srgbClr val="054F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09" name="Google Shape;1709;p35"/>
          <p:cNvSpPr txBox="1"/>
          <p:nvPr/>
        </p:nvSpPr>
        <p:spPr>
          <a:xfrm>
            <a:off x="106904" y="-38007"/>
            <a:ext cx="2824555" cy="107721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1" i="0" lang="es-ES" sz="4000" u="none" cap="none" strike="noStrike">
                <a:solidFill>
                  <a:schemeClr val="lt1"/>
                </a:solidFill>
                <a:latin typeface="Calibri"/>
                <a:ea typeface="Calibri"/>
                <a:cs typeface="Calibri"/>
                <a:sym typeface="Calibri"/>
              </a:rPr>
              <a:t>Paso 3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s-ES" sz="2400" u="none" cap="none" strike="noStrike">
                <a:solidFill>
                  <a:schemeClr val="lt1"/>
                </a:solidFill>
                <a:latin typeface="Calibri"/>
                <a:ea typeface="Calibri"/>
                <a:cs typeface="Calibri"/>
                <a:sym typeface="Calibri"/>
              </a:rPr>
              <a:t>Elementos clave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3" name="Shape 1713"/>
        <p:cNvGrpSpPr/>
        <p:nvPr/>
      </p:nvGrpSpPr>
      <p:grpSpPr>
        <a:xfrm>
          <a:off x="0" y="0"/>
          <a:ext cx="0" cy="0"/>
          <a:chOff x="0" y="0"/>
          <a:chExt cx="0" cy="0"/>
        </a:xfrm>
      </p:grpSpPr>
      <p:sp>
        <p:nvSpPr>
          <p:cNvPr id="1714" name="Google Shape;1714;p36"/>
          <p:cNvSpPr/>
          <p:nvPr/>
        </p:nvSpPr>
        <p:spPr>
          <a:xfrm>
            <a:off x="0" y="340659"/>
            <a:ext cx="5289803" cy="3236259"/>
          </a:xfrm>
          <a:prstGeom prst="rect">
            <a:avLst/>
          </a:prstGeom>
          <a:solidFill>
            <a:srgbClr val="7A547C"/>
          </a:solidFill>
          <a:ln cap="flat" cmpd="sng" w="12700">
            <a:solidFill>
              <a:srgbClr val="054F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15" name="Google Shape;1715;p36"/>
          <p:cNvSpPr txBox="1"/>
          <p:nvPr>
            <p:ph idx="1" type="body"/>
          </p:nvPr>
        </p:nvSpPr>
        <p:spPr>
          <a:xfrm>
            <a:off x="5652493" y="1208436"/>
            <a:ext cx="6263651" cy="3722513"/>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rgbClr val="F27954"/>
              </a:buClr>
              <a:buSzPts val="2200"/>
              <a:buFont typeface="Noto Sans Symbols"/>
              <a:buChar char="✔"/>
            </a:pPr>
            <a:r>
              <a:rPr lang="es-ES" sz="2000">
                <a:solidFill>
                  <a:srgbClr val="666666"/>
                </a:solidFill>
              </a:rPr>
              <a:t>Un esbozo del </a:t>
            </a:r>
            <a:r>
              <a:rPr b="1" lang="es-ES" sz="2000">
                <a:solidFill>
                  <a:srgbClr val="F27954"/>
                </a:solidFill>
              </a:rPr>
              <a:t>propósito, alcance y objetivos </a:t>
            </a:r>
            <a:r>
              <a:rPr lang="es-ES" sz="2000">
                <a:solidFill>
                  <a:srgbClr val="666666"/>
                </a:solidFill>
              </a:rPr>
              <a:t>del plan </a:t>
            </a:r>
            <a:r>
              <a:rPr lang="es-ES" sz="1800">
                <a:solidFill>
                  <a:srgbClr val="666666"/>
                </a:solidFill>
              </a:rPr>
              <a:t>(deben estar en consonancia con la finalidad, el alcance y los objetivos de la estrategia de gestión de crisis)</a:t>
            </a:r>
            <a:endParaRPr sz="2200"/>
          </a:p>
          <a:p>
            <a:pPr indent="-330200" lvl="0" marL="342900" rtl="0" algn="l">
              <a:lnSpc>
                <a:spcPct val="90000"/>
              </a:lnSpc>
              <a:spcBef>
                <a:spcPts val="1000"/>
              </a:spcBef>
              <a:spcAft>
                <a:spcPts val="0"/>
              </a:spcAft>
              <a:buClr>
                <a:srgbClr val="F27954"/>
              </a:buClr>
              <a:buSzPts val="2000"/>
              <a:buFont typeface="Noto Sans Symbols"/>
              <a:buChar char="✔"/>
            </a:pPr>
            <a:r>
              <a:rPr lang="es-ES" sz="2000">
                <a:solidFill>
                  <a:srgbClr val="666666"/>
                </a:solidFill>
              </a:rPr>
              <a:t>Un </a:t>
            </a:r>
            <a:r>
              <a:rPr b="1" lang="es-ES" sz="2000">
                <a:solidFill>
                  <a:srgbClr val="F27954"/>
                </a:solidFill>
              </a:rPr>
              <a:t>Plan de evacuación</a:t>
            </a:r>
            <a:endParaRPr sz="2200"/>
          </a:p>
          <a:p>
            <a:pPr indent="-330200" lvl="0" marL="342900" rtl="0" algn="l">
              <a:lnSpc>
                <a:spcPct val="90000"/>
              </a:lnSpc>
              <a:spcBef>
                <a:spcPts val="1000"/>
              </a:spcBef>
              <a:spcAft>
                <a:spcPts val="0"/>
              </a:spcAft>
              <a:buClr>
                <a:srgbClr val="F27954"/>
              </a:buClr>
              <a:buSzPts val="2000"/>
              <a:buFont typeface="Noto Sans Symbols"/>
              <a:buChar char="✔"/>
            </a:pPr>
            <a:r>
              <a:rPr b="1" lang="es-ES" sz="2000">
                <a:solidFill>
                  <a:srgbClr val="F27954"/>
                </a:solidFill>
              </a:rPr>
              <a:t>Plan de Respuesta a las Crisis </a:t>
            </a:r>
            <a:r>
              <a:rPr lang="es-ES" sz="2000">
                <a:solidFill>
                  <a:srgbClr val="666666"/>
                </a:solidFill>
              </a:rPr>
              <a:t>para cada crisis que desarrolle un marco para responder y gestionar cada crisis. Esto incluye diferentes </a:t>
            </a:r>
            <a:r>
              <a:rPr b="1" lang="es-ES" sz="2000">
                <a:solidFill>
                  <a:srgbClr val="F27954"/>
                </a:solidFill>
              </a:rPr>
              <a:t>Procedimientos</a:t>
            </a:r>
            <a:r>
              <a:rPr lang="es-ES" sz="2000">
                <a:solidFill>
                  <a:srgbClr val="666666"/>
                </a:solidFill>
              </a:rPr>
              <a:t> y </a:t>
            </a:r>
            <a:r>
              <a:rPr b="1" lang="es-ES" sz="2000">
                <a:solidFill>
                  <a:srgbClr val="F27954"/>
                </a:solidFill>
              </a:rPr>
              <a:t>Tareas y Operaciones </a:t>
            </a:r>
            <a:r>
              <a:rPr lang="es-ES" sz="2000">
                <a:solidFill>
                  <a:srgbClr val="666666"/>
                </a:solidFill>
              </a:rPr>
              <a:t>respuestas necesarias para diferentes crisis e incidentes; y</a:t>
            </a:r>
            <a:endParaRPr sz="2200"/>
          </a:p>
          <a:p>
            <a:pPr indent="-330200" lvl="0" marL="342900" rtl="0" algn="l">
              <a:lnSpc>
                <a:spcPct val="90000"/>
              </a:lnSpc>
              <a:spcBef>
                <a:spcPts val="1000"/>
              </a:spcBef>
              <a:spcAft>
                <a:spcPts val="0"/>
              </a:spcAft>
              <a:buClr>
                <a:srgbClr val="F27954"/>
              </a:buClr>
              <a:buSzPts val="2000"/>
              <a:buFont typeface="Noto Sans Symbols"/>
              <a:buChar char="✔"/>
            </a:pPr>
            <a:r>
              <a:rPr b="1" lang="es-ES" sz="2000">
                <a:solidFill>
                  <a:srgbClr val="F27954"/>
                </a:solidFill>
              </a:rPr>
              <a:t>Información de contacto</a:t>
            </a:r>
            <a:r>
              <a:rPr lang="es-ES" sz="2000">
                <a:solidFill>
                  <a:srgbClr val="666666"/>
                </a:solidFill>
              </a:rPr>
              <a:t>información de contacto, incluidas listas de personal, emergencias, salud y seguridad, empresas turísticas, seguridad contra incendios y fuerzas del orden</a:t>
            </a:r>
            <a:endParaRPr sz="2200"/>
          </a:p>
          <a:p>
            <a:pPr indent="-330200" lvl="0" marL="342900" rtl="0" algn="l">
              <a:lnSpc>
                <a:spcPct val="90000"/>
              </a:lnSpc>
              <a:spcBef>
                <a:spcPts val="1000"/>
              </a:spcBef>
              <a:spcAft>
                <a:spcPts val="0"/>
              </a:spcAft>
              <a:buClr>
                <a:srgbClr val="F27954"/>
              </a:buClr>
              <a:buSzPts val="2000"/>
              <a:buFont typeface="Noto Sans Symbols"/>
              <a:buChar char="✔"/>
            </a:pPr>
            <a:r>
              <a:rPr lang="es-ES" sz="2000">
                <a:solidFill>
                  <a:srgbClr val="666666"/>
                </a:solidFill>
              </a:rPr>
              <a:t>Gestión de los medios de comunicación apoyada por un </a:t>
            </a:r>
            <a:r>
              <a:rPr b="1" lang="es-ES" sz="2000">
                <a:solidFill>
                  <a:srgbClr val="F27954"/>
                </a:solidFill>
              </a:rPr>
              <a:t>Plan de comunicación</a:t>
            </a:r>
            <a:endParaRPr sz="2200"/>
          </a:p>
          <a:p>
            <a:pPr indent="-330200" lvl="0" marL="342900" rtl="0" algn="l">
              <a:lnSpc>
                <a:spcPct val="90000"/>
              </a:lnSpc>
              <a:spcBef>
                <a:spcPts val="1000"/>
              </a:spcBef>
              <a:spcAft>
                <a:spcPts val="0"/>
              </a:spcAft>
              <a:buClr>
                <a:srgbClr val="F27954"/>
              </a:buClr>
              <a:buSzPts val="2000"/>
              <a:buFont typeface="Noto Sans Symbols"/>
              <a:buChar char="✔"/>
            </a:pPr>
            <a:r>
              <a:rPr lang="es-ES" sz="2000">
                <a:solidFill>
                  <a:srgbClr val="666666"/>
                </a:solidFill>
              </a:rPr>
              <a:t>Integración con otros </a:t>
            </a:r>
            <a:r>
              <a:rPr b="1" lang="es-ES" sz="2000" u="sng">
                <a:solidFill>
                  <a:srgbClr val="F27954"/>
                </a:solidFill>
                <a:hlinkClick r:id="rId3">
                  <a:extLst>
                    <a:ext uri="{A12FA001-AC4F-418D-AE19-62706E023703}">
                      <ahyp:hlinkClr val="tx"/>
                    </a:ext>
                  </a:extLst>
                </a:hlinkClick>
              </a:rPr>
              <a:t>Planes de emergencia</a:t>
            </a:r>
            <a:r>
              <a:rPr b="1" lang="es-ES" sz="2000">
                <a:solidFill>
                  <a:srgbClr val="F27954"/>
                </a:solidFill>
              </a:rPr>
              <a:t>.</a:t>
            </a:r>
            <a:endParaRPr sz="2200"/>
          </a:p>
          <a:p>
            <a:pPr indent="-203200" lvl="0" marL="342900" rtl="0" algn="l">
              <a:lnSpc>
                <a:spcPct val="90000"/>
              </a:lnSpc>
              <a:spcBef>
                <a:spcPts val="1000"/>
              </a:spcBef>
              <a:spcAft>
                <a:spcPts val="0"/>
              </a:spcAft>
              <a:buClr>
                <a:srgbClr val="F27954"/>
              </a:buClr>
              <a:buSzPts val="2200"/>
              <a:buFont typeface="Noto Sans Symbols"/>
              <a:buNone/>
            </a:pPr>
            <a:r>
              <a:t/>
            </a:r>
            <a:endParaRPr sz="2200">
              <a:highlight>
                <a:srgbClr val="FFFF00"/>
              </a:highlight>
            </a:endParaRPr>
          </a:p>
        </p:txBody>
      </p:sp>
      <p:sp>
        <p:nvSpPr>
          <p:cNvPr id="1716" name="Google Shape;1716;p36"/>
          <p:cNvSpPr txBox="1"/>
          <p:nvPr>
            <p:ph idx="3" type="body"/>
          </p:nvPr>
        </p:nvSpPr>
        <p:spPr>
          <a:xfrm>
            <a:off x="10749497" y="6265124"/>
            <a:ext cx="1299068" cy="341263"/>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F27954"/>
              </a:buClr>
              <a:buSzPts val="2400"/>
              <a:buNone/>
            </a:pPr>
            <a:r>
              <a:rPr lang="es-ES" sz="2400" u="sng">
                <a:solidFill>
                  <a:schemeClr val="hlink"/>
                </a:solidFill>
                <a:hlinkClick r:id="rId4"/>
              </a:rPr>
              <a:t>Fuente</a:t>
            </a:r>
            <a:r>
              <a:rPr lang="es-ES" sz="2400"/>
              <a:t> </a:t>
            </a:r>
            <a:endParaRPr/>
          </a:p>
        </p:txBody>
      </p:sp>
      <p:sp>
        <p:nvSpPr>
          <p:cNvPr id="1717" name="Google Shape;1717;p36"/>
          <p:cNvSpPr txBox="1"/>
          <p:nvPr/>
        </p:nvSpPr>
        <p:spPr>
          <a:xfrm>
            <a:off x="275857" y="340659"/>
            <a:ext cx="4905744" cy="6355977"/>
          </a:xfrm>
          <a:prstGeom prst="rect">
            <a:avLst/>
          </a:prstGeom>
          <a:noFill/>
          <a:ln>
            <a:noFill/>
          </a:ln>
        </p:spPr>
        <p:txBody>
          <a:bodyPr anchorCtr="0" anchor="t" bIns="45700" lIns="91425" spcFirstLastPara="1" rIns="91425" wrap="square" tIns="45700">
            <a:normAutofit fontScale="47500" lnSpcReduction="10000"/>
          </a:bodyPr>
          <a:lstStyle/>
          <a:p>
            <a:pPr indent="0" lvl="0" marL="0" marR="0" rtl="0" algn="l">
              <a:lnSpc>
                <a:spcPct val="110000"/>
              </a:lnSpc>
              <a:spcBef>
                <a:spcPts val="0"/>
              </a:spcBef>
              <a:spcAft>
                <a:spcPts val="0"/>
              </a:spcAft>
              <a:buClr>
                <a:srgbClr val="F27954"/>
              </a:buClr>
              <a:buSzPct val="100000"/>
              <a:buFont typeface="Arial"/>
              <a:buNone/>
            </a:pPr>
            <a:r>
              <a:t/>
            </a:r>
            <a:endParaRPr b="1" i="0" sz="6400" u="none" cap="none" strike="noStrike">
              <a:solidFill>
                <a:schemeClr val="lt1"/>
              </a:solidFill>
              <a:latin typeface="Calibri"/>
              <a:ea typeface="Calibri"/>
              <a:cs typeface="Calibri"/>
              <a:sym typeface="Calibri"/>
            </a:endParaRPr>
          </a:p>
          <a:p>
            <a:pPr indent="0" lvl="0" marL="0" marR="0" rtl="0" algn="l">
              <a:lnSpc>
                <a:spcPct val="110000"/>
              </a:lnSpc>
              <a:spcBef>
                <a:spcPts val="0"/>
              </a:spcBef>
              <a:spcAft>
                <a:spcPts val="0"/>
              </a:spcAft>
              <a:buClr>
                <a:schemeClr val="lt1"/>
              </a:buClr>
              <a:buSzPct val="100000"/>
              <a:buFont typeface="Arial"/>
              <a:buNone/>
            </a:pPr>
            <a:r>
              <a:rPr b="1" i="0" lang="es-ES" sz="7300" u="none" cap="none" strike="noStrike">
                <a:solidFill>
                  <a:schemeClr val="lt1"/>
                </a:solidFill>
                <a:latin typeface="Calibri"/>
                <a:ea typeface="Calibri"/>
                <a:cs typeface="Calibri"/>
                <a:sym typeface="Calibri"/>
              </a:rPr>
              <a:t>Paso 3 </a:t>
            </a:r>
            <a:endParaRPr b="0" i="0" sz="1400" u="none" cap="none" strike="noStrike">
              <a:solidFill>
                <a:srgbClr val="000000"/>
              </a:solidFill>
              <a:latin typeface="Arial"/>
              <a:ea typeface="Arial"/>
              <a:cs typeface="Arial"/>
              <a:sym typeface="Arial"/>
            </a:endParaRPr>
          </a:p>
          <a:p>
            <a:pPr indent="0" lvl="0" marL="0" marR="0" rtl="0" algn="l">
              <a:lnSpc>
                <a:spcPct val="110000"/>
              </a:lnSpc>
              <a:spcBef>
                <a:spcPts val="0"/>
              </a:spcBef>
              <a:spcAft>
                <a:spcPts val="0"/>
              </a:spcAft>
              <a:buClr>
                <a:srgbClr val="F27954"/>
              </a:buClr>
              <a:buSzPct val="100000"/>
              <a:buFont typeface="Arial"/>
              <a:buNone/>
            </a:pPr>
            <a:r>
              <a:t/>
            </a:r>
            <a:endParaRPr b="0" i="0" sz="3500" u="none" cap="none" strike="noStrike">
              <a:solidFill>
                <a:schemeClr val="lt1"/>
              </a:solidFill>
              <a:latin typeface="Calibri"/>
              <a:ea typeface="Calibri"/>
              <a:cs typeface="Calibri"/>
              <a:sym typeface="Calibri"/>
            </a:endParaRPr>
          </a:p>
          <a:p>
            <a:pPr indent="0" lvl="0" marL="0" marR="0" rtl="0" algn="l">
              <a:lnSpc>
                <a:spcPct val="110000"/>
              </a:lnSpc>
              <a:spcBef>
                <a:spcPts val="0"/>
              </a:spcBef>
              <a:spcAft>
                <a:spcPts val="0"/>
              </a:spcAft>
              <a:buClr>
                <a:schemeClr val="lt1"/>
              </a:buClr>
              <a:buSzPct val="100000"/>
              <a:buFont typeface="Arial"/>
              <a:buNone/>
            </a:pPr>
            <a:r>
              <a:rPr b="0" i="0" lang="es-ES" sz="5800" u="none" cap="none" strike="noStrike">
                <a:solidFill>
                  <a:schemeClr val="lt1"/>
                </a:solidFill>
                <a:latin typeface="Calibri"/>
                <a:ea typeface="Calibri"/>
                <a:cs typeface="Calibri"/>
                <a:sym typeface="Calibri"/>
              </a:rPr>
              <a:t>Elabore una lista de todos los elementos clave que necesita un plan regional de gestión de crisis para apoyar la CMS</a:t>
            </a:r>
            <a:endParaRPr b="0" i="0" sz="1400" u="none" cap="none" strike="noStrike">
              <a:solidFill>
                <a:srgbClr val="000000"/>
              </a:solidFill>
              <a:latin typeface="Arial"/>
              <a:ea typeface="Arial"/>
              <a:cs typeface="Arial"/>
              <a:sym typeface="Arial"/>
            </a:endParaRPr>
          </a:p>
          <a:p>
            <a:pPr indent="0" lvl="0" marL="0" marR="0" rtl="0" algn="l">
              <a:lnSpc>
                <a:spcPct val="110000"/>
              </a:lnSpc>
              <a:spcBef>
                <a:spcPts val="0"/>
              </a:spcBef>
              <a:spcAft>
                <a:spcPts val="0"/>
              </a:spcAft>
              <a:buClr>
                <a:srgbClr val="F27954"/>
              </a:buClr>
              <a:buSzPct val="100000"/>
              <a:buFont typeface="Arial"/>
              <a:buNone/>
            </a:pPr>
            <a:r>
              <a:t/>
            </a:r>
            <a:endParaRPr b="0" i="0" sz="3500" u="none" cap="none" strike="noStrike">
              <a:solidFill>
                <a:srgbClr val="916395"/>
              </a:solidFill>
              <a:latin typeface="Calibri"/>
              <a:ea typeface="Calibri"/>
              <a:cs typeface="Calibri"/>
              <a:sym typeface="Calibri"/>
            </a:endParaRPr>
          </a:p>
          <a:p>
            <a:pPr indent="0" lvl="0" marL="0" marR="0" rtl="0" algn="l">
              <a:lnSpc>
                <a:spcPct val="110000"/>
              </a:lnSpc>
              <a:spcBef>
                <a:spcPts val="0"/>
              </a:spcBef>
              <a:spcAft>
                <a:spcPts val="0"/>
              </a:spcAft>
              <a:buClr>
                <a:srgbClr val="F27954"/>
              </a:buClr>
              <a:buSzPct val="100000"/>
              <a:buFont typeface="Arial"/>
              <a:buNone/>
            </a:pPr>
            <a:r>
              <a:t/>
            </a:r>
            <a:endParaRPr b="0" i="0" sz="3500" u="none" cap="none" strike="noStrike">
              <a:solidFill>
                <a:srgbClr val="916395"/>
              </a:solidFill>
              <a:latin typeface="Calibri"/>
              <a:ea typeface="Calibri"/>
              <a:cs typeface="Calibri"/>
              <a:sym typeface="Calibri"/>
            </a:endParaRPr>
          </a:p>
          <a:p>
            <a:pPr indent="0" lvl="0" marL="0" marR="0" rtl="0" algn="l">
              <a:lnSpc>
                <a:spcPct val="110000"/>
              </a:lnSpc>
              <a:spcBef>
                <a:spcPts val="0"/>
              </a:spcBef>
              <a:spcAft>
                <a:spcPts val="0"/>
              </a:spcAft>
              <a:buClr>
                <a:srgbClr val="F27954"/>
              </a:buClr>
              <a:buSzPct val="105319"/>
              <a:buFont typeface="Arial"/>
              <a:buNone/>
            </a:pPr>
            <a:r>
              <a:rPr b="0" i="1" lang="es-ES" sz="3418" u="none" cap="none" strike="noStrike">
                <a:solidFill>
                  <a:srgbClr val="F27954"/>
                </a:solidFill>
                <a:latin typeface="Calibri"/>
                <a:ea typeface="Calibri"/>
                <a:cs typeface="Calibri"/>
                <a:sym typeface="Calibri"/>
              </a:rPr>
              <a:t>Una vez que el Gestor del Centro de Gestión de Crisis comprenda el CMS, deberá ponerse manos a la obra para desarrollar el CMP complementario. Todos los elementos clave del CMP deben estar alineados con los elementos del CMS. (Véase el módulo 5)</a:t>
            </a:r>
            <a:endParaRPr b="0" i="0" sz="1218" u="none" cap="none" strike="noStrike">
              <a:solidFill>
                <a:srgbClr val="000000"/>
              </a:solidFill>
              <a:latin typeface="Arial"/>
              <a:ea typeface="Arial"/>
              <a:cs typeface="Arial"/>
              <a:sym typeface="Arial"/>
            </a:endParaRPr>
          </a:p>
          <a:p>
            <a:pPr indent="0" lvl="0" marL="0" marR="0" rtl="0" algn="l">
              <a:lnSpc>
                <a:spcPct val="110000"/>
              </a:lnSpc>
              <a:spcBef>
                <a:spcPts val="0"/>
              </a:spcBef>
              <a:spcAft>
                <a:spcPts val="0"/>
              </a:spcAft>
              <a:buClr>
                <a:srgbClr val="F27954"/>
              </a:buClr>
              <a:buSzPct val="106689"/>
              <a:buFont typeface="Arial"/>
              <a:buNone/>
            </a:pPr>
            <a:r>
              <a:t/>
            </a:r>
            <a:endParaRPr b="1" i="0" sz="2718" u="none" cap="none" strike="noStrike">
              <a:solidFill>
                <a:srgbClr val="4D4D4D"/>
              </a:solidFill>
              <a:latin typeface="Calibri"/>
              <a:ea typeface="Calibri"/>
              <a:cs typeface="Calibri"/>
              <a:sym typeface="Calibri"/>
            </a:endParaRPr>
          </a:p>
          <a:p>
            <a:pPr indent="0" lvl="0" marL="0" marR="0" rtl="0" algn="l">
              <a:lnSpc>
                <a:spcPct val="110000"/>
              </a:lnSpc>
              <a:spcBef>
                <a:spcPts val="0"/>
              </a:spcBef>
              <a:spcAft>
                <a:spcPts val="0"/>
              </a:spcAft>
              <a:buClr>
                <a:srgbClr val="666666"/>
              </a:buClr>
              <a:buSzPct val="106689"/>
              <a:buFont typeface="Arial"/>
              <a:buNone/>
            </a:pPr>
            <a:r>
              <a:rPr b="0" i="0" lang="es-ES" sz="2718" u="none" cap="none" strike="noStrike">
                <a:solidFill>
                  <a:srgbClr val="666666"/>
                </a:solidFill>
                <a:latin typeface="Calibri"/>
                <a:ea typeface="Calibri"/>
                <a:cs typeface="Calibri"/>
                <a:sym typeface="Calibri"/>
              </a:rPr>
              <a:t>Hay varios </a:t>
            </a:r>
            <a:r>
              <a:rPr b="0" i="0" lang="es-ES" sz="2718" u="sng" cap="none" strike="noStrike">
                <a:solidFill>
                  <a:srgbClr val="666666"/>
                </a:solidFill>
                <a:latin typeface="Calibri"/>
                <a:ea typeface="Calibri"/>
                <a:cs typeface="Calibri"/>
                <a:sym typeface="Calibri"/>
                <a:hlinkClick r:id="rId5">
                  <a:extLst>
                    <a:ext uri="{A12FA001-AC4F-418D-AE19-62706E023703}">
                      <ahyp:hlinkClr val="tx"/>
                    </a:ext>
                  </a:extLst>
                </a:hlinkClick>
              </a:rPr>
              <a:t>elementos clave en un PCM</a:t>
            </a:r>
            <a:r>
              <a:rPr b="0" i="0" lang="es-ES" sz="2718" u="none" cap="none" strike="noStrike">
                <a:solidFill>
                  <a:srgbClr val="666666"/>
                </a:solidFill>
                <a:latin typeface="Calibri"/>
                <a:ea typeface="Calibri"/>
                <a:cs typeface="Calibri"/>
                <a:sym typeface="Calibri"/>
              </a:rPr>
              <a:t>. Según el experto en continuidad de negocio y recuperación tras desastres (BC/DR) Paul Kirvan, un plan de gestión de crisis debe incluir:</a:t>
            </a:r>
            <a:endParaRPr b="0" i="0" sz="1218" u="none" cap="none" strike="noStrike">
              <a:solidFill>
                <a:srgbClr val="000000"/>
              </a:solidFill>
              <a:latin typeface="Arial"/>
              <a:ea typeface="Arial"/>
              <a:cs typeface="Arial"/>
              <a:sym typeface="Arial"/>
            </a:endParaRPr>
          </a:p>
          <a:p>
            <a:pPr indent="0" lvl="0" marL="0" marR="0" rtl="0" algn="l">
              <a:lnSpc>
                <a:spcPct val="110000"/>
              </a:lnSpc>
              <a:spcBef>
                <a:spcPts val="0"/>
              </a:spcBef>
              <a:spcAft>
                <a:spcPts val="0"/>
              </a:spcAft>
              <a:buClr>
                <a:srgbClr val="F27954"/>
              </a:buClr>
              <a:buSzPct val="105319"/>
              <a:buFont typeface="Arial"/>
              <a:buNone/>
            </a:pPr>
            <a:r>
              <a:t/>
            </a:r>
            <a:endParaRPr b="1" i="0" sz="3418" u="none" cap="none" strike="noStrike">
              <a:solidFill>
                <a:srgbClr val="4D4D4D"/>
              </a:solidFill>
              <a:latin typeface="Calibri"/>
              <a:ea typeface="Calibri"/>
              <a:cs typeface="Calibri"/>
              <a:sym typeface="Calibri"/>
            </a:endParaRPr>
          </a:p>
          <a:p>
            <a:pPr indent="0" lvl="0" marL="0" marR="0" rtl="0" algn="l">
              <a:lnSpc>
                <a:spcPct val="110000"/>
              </a:lnSpc>
              <a:spcBef>
                <a:spcPts val="0"/>
              </a:spcBef>
              <a:spcAft>
                <a:spcPts val="0"/>
              </a:spcAft>
              <a:buClr>
                <a:srgbClr val="F27954"/>
              </a:buClr>
              <a:buSzPct val="105319"/>
              <a:buFont typeface="Arial"/>
              <a:buNone/>
            </a:pPr>
            <a:r>
              <a:t/>
            </a:r>
            <a:endParaRPr b="0" i="0" sz="3418" u="none" cap="none" strike="noStrike">
              <a:solidFill>
                <a:srgbClr val="F27954"/>
              </a:solidFill>
              <a:latin typeface="Calibri"/>
              <a:ea typeface="Calibri"/>
              <a:cs typeface="Calibri"/>
              <a:sym typeface="Calibri"/>
            </a:endParaRPr>
          </a:p>
        </p:txBody>
      </p:sp>
      <p:sp>
        <p:nvSpPr>
          <p:cNvPr id="1718" name="Google Shape;1718;p36"/>
          <p:cNvSpPr txBox="1"/>
          <p:nvPr/>
        </p:nvSpPr>
        <p:spPr>
          <a:xfrm>
            <a:off x="5471148" y="107577"/>
            <a:ext cx="6263700" cy="1631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0" i="0" lang="es-ES" sz="3200" u="none" cap="none" strike="noStrike">
                <a:solidFill>
                  <a:srgbClr val="916395"/>
                </a:solidFill>
                <a:latin typeface="Calibri"/>
                <a:ea typeface="Calibri"/>
                <a:cs typeface="Calibri"/>
                <a:sym typeface="Calibri"/>
              </a:rPr>
              <a:t>Elementos clave de un plan de gestión de crisis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2" name="Shape 1722"/>
        <p:cNvGrpSpPr/>
        <p:nvPr/>
      </p:nvGrpSpPr>
      <p:grpSpPr>
        <a:xfrm>
          <a:off x="0" y="0"/>
          <a:ext cx="0" cy="0"/>
          <a:chOff x="0" y="0"/>
          <a:chExt cx="0" cy="0"/>
        </a:xfrm>
      </p:grpSpPr>
      <p:sp>
        <p:nvSpPr>
          <p:cNvPr id="1723" name="Google Shape;1723;p37"/>
          <p:cNvSpPr txBox="1"/>
          <p:nvPr/>
        </p:nvSpPr>
        <p:spPr>
          <a:xfrm>
            <a:off x="419100" y="590550"/>
            <a:ext cx="5676900" cy="5419725"/>
          </a:xfrm>
          <a:prstGeom prst="rect">
            <a:avLst/>
          </a:prstGeom>
          <a:noFill/>
          <a:ln>
            <a:noFill/>
          </a:ln>
        </p:spPr>
        <p:txBody>
          <a:bodyPr anchorCtr="0" anchor="t" bIns="45700" lIns="91425" spcFirstLastPara="1" rIns="91425" wrap="square" tIns="45700">
            <a:noAutofit/>
          </a:bodyPr>
          <a:lstStyle/>
          <a:p>
            <a:pPr indent="0" lvl="0" marL="228600" marR="0" rtl="0" algn="l">
              <a:lnSpc>
                <a:spcPct val="90000"/>
              </a:lnSpc>
              <a:spcBef>
                <a:spcPts val="0"/>
              </a:spcBef>
              <a:spcAft>
                <a:spcPts val="0"/>
              </a:spcAft>
              <a:buClr>
                <a:schemeClr val="lt1"/>
              </a:buClr>
              <a:buSzPts val="1942"/>
              <a:buFont typeface="Arial"/>
              <a:buNone/>
            </a:pPr>
            <a:r>
              <a:rPr b="0" i="1" lang="es-ES" sz="1842" u="none" cap="none" strike="noStrike">
                <a:solidFill>
                  <a:schemeClr val="lt1"/>
                </a:solidFill>
                <a:latin typeface="Calibri"/>
                <a:ea typeface="Calibri"/>
                <a:cs typeface="Calibri"/>
                <a:sym typeface="Calibri"/>
              </a:rPr>
              <a:t>Un buen </a:t>
            </a:r>
            <a:r>
              <a:rPr b="1" i="1" lang="es-ES" sz="1750" u="none" cap="none" strike="noStrike">
                <a:solidFill>
                  <a:schemeClr val="lt1"/>
                </a:solidFill>
                <a:latin typeface="Calibri"/>
                <a:ea typeface="Calibri"/>
                <a:cs typeface="Calibri"/>
                <a:sym typeface="Calibri"/>
              </a:rPr>
              <a:t>Plan de gestión de crisis </a:t>
            </a:r>
            <a:r>
              <a:rPr b="0" i="1" lang="es-ES" sz="1842" u="none" cap="none" strike="noStrike">
                <a:solidFill>
                  <a:schemeClr val="lt1"/>
                </a:solidFill>
                <a:latin typeface="Calibri"/>
                <a:ea typeface="Calibri"/>
                <a:cs typeface="Calibri"/>
                <a:sym typeface="Calibri"/>
              </a:rPr>
              <a:t>posee una serie de elementos que preparan a los miembros del equipo de crisis para desempeñar eficazmente sus funciones cuando se produce una crisis", explica Deborah Hileman, Presidenta y Directora General del </a:t>
            </a:r>
            <a:r>
              <a:rPr b="0" i="1" lang="es-ES" sz="1842" u="sng" cap="none" strike="noStrike">
                <a:solidFill>
                  <a:schemeClr val="lt1"/>
                </a:solidFill>
                <a:latin typeface="Calibri"/>
                <a:ea typeface="Calibri"/>
                <a:cs typeface="Calibri"/>
                <a:sym typeface="Calibri"/>
                <a:hlinkClick r:id="rId3">
                  <a:extLst>
                    <a:ext uri="{A12FA001-AC4F-418D-AE19-62706E023703}">
                      <ahyp:hlinkClr val="tx"/>
                    </a:ext>
                  </a:extLst>
                </a:hlinkClick>
              </a:rPr>
              <a:t>Institute for Crisis Management</a:t>
            </a:r>
            <a:r>
              <a:rPr b="0" i="1" lang="es-ES" sz="1842" u="none" cap="none" strike="noStrike">
                <a:solidFill>
                  <a:schemeClr val="lt1"/>
                </a:solidFill>
                <a:latin typeface="Calibri"/>
                <a:ea typeface="Calibri"/>
                <a:cs typeface="Calibri"/>
                <a:sym typeface="Calibri"/>
              </a:rPr>
              <a:t>. </a:t>
            </a:r>
            <a:endParaRPr b="0" i="0" sz="1195" u="none" cap="none" strike="noStrike">
              <a:solidFill>
                <a:srgbClr val="000000"/>
              </a:solidFill>
              <a:latin typeface="Arial"/>
              <a:ea typeface="Arial"/>
              <a:cs typeface="Arial"/>
              <a:sym typeface="Arial"/>
            </a:endParaRPr>
          </a:p>
          <a:p>
            <a:pPr indent="0" lvl="0" marL="228600" marR="0" rtl="0" algn="l">
              <a:lnSpc>
                <a:spcPct val="90000"/>
              </a:lnSpc>
              <a:spcBef>
                <a:spcPts val="1000"/>
              </a:spcBef>
              <a:spcAft>
                <a:spcPts val="0"/>
              </a:spcAft>
              <a:buClr>
                <a:schemeClr val="dk1"/>
              </a:buClr>
              <a:buSzPts val="1942"/>
              <a:buFont typeface="Arial"/>
              <a:buNone/>
            </a:pPr>
            <a:r>
              <a:t/>
            </a:r>
            <a:endParaRPr b="0" i="1" sz="1842" u="none" cap="none" strike="noStrike">
              <a:solidFill>
                <a:schemeClr val="lt1"/>
              </a:solidFill>
              <a:latin typeface="Calibri"/>
              <a:ea typeface="Calibri"/>
              <a:cs typeface="Calibri"/>
              <a:sym typeface="Calibri"/>
            </a:endParaRPr>
          </a:p>
          <a:p>
            <a:pPr indent="0" lvl="0" marL="228600" marR="0" rtl="0" algn="l">
              <a:lnSpc>
                <a:spcPct val="90000"/>
              </a:lnSpc>
              <a:spcBef>
                <a:spcPts val="1000"/>
              </a:spcBef>
              <a:spcAft>
                <a:spcPts val="0"/>
              </a:spcAft>
              <a:buClr>
                <a:schemeClr val="lt1"/>
              </a:buClr>
              <a:buSzPts val="1942"/>
              <a:buFont typeface="Arial"/>
              <a:buNone/>
            </a:pPr>
            <a:r>
              <a:rPr b="0" i="1" lang="es-ES" sz="1842" u="none" cap="none" strike="noStrike">
                <a:solidFill>
                  <a:schemeClr val="lt1"/>
                </a:solidFill>
                <a:latin typeface="Calibri"/>
                <a:ea typeface="Calibri"/>
                <a:cs typeface="Calibri"/>
                <a:sym typeface="Calibri"/>
              </a:rPr>
              <a:t>" Debe incluir las funciones y responsabilidades del equipo, la cadena de mando, los detalles del centro de operaciones, la estructura del sistema de mando y las actividades de comunicación, mitigación y recuperación. También debe incluir protocolos específicos para ciertos escenarios comunes"</a:t>
            </a:r>
            <a:endParaRPr b="0" i="0" sz="1195" u="none" cap="none" strike="noStrike">
              <a:solidFill>
                <a:srgbClr val="000000"/>
              </a:solidFill>
              <a:latin typeface="Arial"/>
              <a:ea typeface="Arial"/>
              <a:cs typeface="Arial"/>
              <a:sym typeface="Arial"/>
            </a:endParaRPr>
          </a:p>
          <a:p>
            <a:pPr indent="0" lvl="0" marL="228600" marR="0" rtl="0" algn="l">
              <a:lnSpc>
                <a:spcPct val="90000"/>
              </a:lnSpc>
              <a:spcBef>
                <a:spcPts val="1000"/>
              </a:spcBef>
              <a:spcAft>
                <a:spcPts val="0"/>
              </a:spcAft>
              <a:buClr>
                <a:schemeClr val="lt1"/>
              </a:buClr>
              <a:buSzPts val="1942"/>
              <a:buFont typeface="Arial"/>
              <a:buNone/>
            </a:pPr>
            <a:r>
              <a:rPr b="0" i="1" lang="es-ES" sz="1842" u="none" cap="none" strike="noStrike">
                <a:solidFill>
                  <a:schemeClr val="lt1"/>
                </a:solidFill>
                <a:latin typeface="Calibri"/>
                <a:ea typeface="Calibri"/>
                <a:cs typeface="Calibri"/>
                <a:sym typeface="Calibri"/>
              </a:rPr>
              <a:t>como las emergencias son imprevisibles -y las crisis rara vez se desarrollan exactamente como se ha ensayado-, su plan de gestión de crisis debe ser flexible y práctico. Por lo tanto, asegúrese de que su plan puede adaptarse a las circunstancias cambiantes y de que puede ejecutarlo de forma realista bajo presión". </a:t>
            </a:r>
            <a:endParaRPr b="0" i="0" sz="1195" u="none" cap="none" strike="noStrike">
              <a:solidFill>
                <a:srgbClr val="000000"/>
              </a:solidFill>
              <a:latin typeface="Arial"/>
              <a:ea typeface="Arial"/>
              <a:cs typeface="Arial"/>
              <a:sym typeface="Arial"/>
            </a:endParaRPr>
          </a:p>
          <a:p>
            <a:pPr indent="0" lvl="0" marL="228600" marR="0" rtl="0" algn="l">
              <a:lnSpc>
                <a:spcPct val="120000"/>
              </a:lnSpc>
              <a:spcBef>
                <a:spcPts val="0"/>
              </a:spcBef>
              <a:spcAft>
                <a:spcPts val="0"/>
              </a:spcAft>
              <a:buClr>
                <a:schemeClr val="dk1"/>
              </a:buClr>
              <a:buSzPts val="2590"/>
              <a:buFont typeface="Arial"/>
              <a:buNone/>
            </a:pPr>
            <a:r>
              <a:t/>
            </a:r>
            <a:endParaRPr b="0" i="1" sz="2590" u="none" cap="none" strike="noStrike">
              <a:solidFill>
                <a:schemeClr val="lt1"/>
              </a:solidFill>
              <a:latin typeface="Calibri"/>
              <a:ea typeface="Calibri"/>
              <a:cs typeface="Calibri"/>
              <a:sym typeface="Calibri"/>
            </a:endParaRPr>
          </a:p>
        </p:txBody>
      </p:sp>
      <p:pic>
        <p:nvPicPr>
          <p:cNvPr descr="Deborah Hileman - Ragan Communications" id="1724" name="Google Shape;1724;p37"/>
          <p:cNvPicPr preferRelativeResize="0"/>
          <p:nvPr/>
        </p:nvPicPr>
        <p:blipFill rotWithShape="1">
          <a:blip r:embed="rId4">
            <a:alphaModFix/>
          </a:blip>
          <a:srcRect b="0" l="0" r="0" t="0"/>
          <a:stretch/>
        </p:blipFill>
        <p:spPr>
          <a:xfrm>
            <a:off x="7114335" y="590550"/>
            <a:ext cx="3743325" cy="3743325"/>
          </a:xfrm>
          <a:prstGeom prst="flowChartConnector">
            <a:avLst/>
          </a:prstGeom>
          <a:noFill/>
          <a:ln>
            <a:noFill/>
          </a:ln>
        </p:spPr>
      </p:pic>
      <p:sp>
        <p:nvSpPr>
          <p:cNvPr id="1725" name="Google Shape;1725;p37"/>
          <p:cNvSpPr txBox="1"/>
          <p:nvPr/>
        </p:nvSpPr>
        <p:spPr>
          <a:xfrm>
            <a:off x="7370390" y="4336961"/>
            <a:ext cx="3487270" cy="160043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s-ES" sz="1400" u="none" cap="none" strike="noStrike">
                <a:solidFill>
                  <a:schemeClr val="lt1"/>
                </a:solidFill>
                <a:latin typeface="Calibri"/>
                <a:ea typeface="Calibri"/>
                <a:cs typeface="Calibri"/>
                <a:sym typeface="Calibri"/>
              </a:rPr>
              <a:t>Deborah Hileman, Presidenta y Directora General del </a:t>
            </a:r>
            <a:r>
              <a:rPr b="1" i="0" lang="es-ES" sz="1400" u="sng" cap="none" strike="noStrike">
                <a:solidFill>
                  <a:schemeClr val="lt1"/>
                </a:solidFill>
                <a:latin typeface="Calibri"/>
                <a:ea typeface="Calibri"/>
                <a:cs typeface="Calibri"/>
                <a:sym typeface="Calibri"/>
                <a:hlinkClick r:id="rId5">
                  <a:extLst>
                    <a:ext uri="{A12FA001-AC4F-418D-AE19-62706E023703}">
                      <ahyp:hlinkClr val="tx"/>
                    </a:ext>
                  </a:extLst>
                </a:hlinkClick>
              </a:rPr>
              <a:t>Institute for Crisis Management</a:t>
            </a:r>
            <a:r>
              <a:rPr b="1" i="0" lang="es-ES" sz="1400" u="none" cap="none" strike="noStrike">
                <a:solidFill>
                  <a:schemeClr val="lt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es-ES" sz="1400" u="none" cap="none" strike="noStrike">
                <a:solidFill>
                  <a:schemeClr val="lt1"/>
                </a:solidFill>
                <a:latin typeface="Calibri"/>
                <a:ea typeface="Calibri"/>
                <a:cs typeface="Calibri"/>
                <a:sym typeface="Calibri"/>
              </a:rPr>
              <a:t>Responsable de consultoría, formación y planificación dela comunicación de crisis para ayudar a los clientes a planificar y prepararse para posibles crisis, y mitigar los daños cuando estalla una crisis.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9" name="Shape 1729"/>
        <p:cNvGrpSpPr/>
        <p:nvPr/>
      </p:nvGrpSpPr>
      <p:grpSpPr>
        <a:xfrm>
          <a:off x="0" y="0"/>
          <a:ext cx="0" cy="0"/>
          <a:chOff x="0" y="0"/>
          <a:chExt cx="0" cy="0"/>
        </a:xfrm>
      </p:grpSpPr>
      <p:sp>
        <p:nvSpPr>
          <p:cNvPr id="1730" name="Google Shape;1730;p38"/>
          <p:cNvSpPr/>
          <p:nvPr/>
        </p:nvSpPr>
        <p:spPr>
          <a:xfrm>
            <a:off x="0" y="600633"/>
            <a:ext cx="5289803" cy="3648637"/>
          </a:xfrm>
          <a:prstGeom prst="rect">
            <a:avLst/>
          </a:prstGeom>
          <a:solidFill>
            <a:srgbClr val="7A547C"/>
          </a:solidFill>
          <a:ln cap="flat" cmpd="sng" w="12700">
            <a:solidFill>
              <a:srgbClr val="054F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31" name="Google Shape;1731;p38"/>
          <p:cNvSpPr txBox="1"/>
          <p:nvPr>
            <p:ph idx="1" type="body"/>
          </p:nvPr>
        </p:nvSpPr>
        <p:spPr>
          <a:xfrm>
            <a:off x="5485907" y="391041"/>
            <a:ext cx="6625411" cy="3722513"/>
          </a:xfrm>
          <a:prstGeom prst="rect">
            <a:avLst/>
          </a:prstGeom>
          <a:noFill/>
          <a:ln>
            <a:noFill/>
          </a:ln>
        </p:spPr>
        <p:txBody>
          <a:bodyPr anchorCtr="0" anchor="t" bIns="45700" lIns="91425" spcFirstLastPara="1" rIns="91425" wrap="square" tIns="45700">
            <a:noAutofit/>
          </a:bodyPr>
          <a:lstStyle/>
          <a:p>
            <a:pPr indent="-450850" lvl="0" marL="457200" rtl="0" algn="l">
              <a:lnSpc>
                <a:spcPct val="100000"/>
              </a:lnSpc>
              <a:spcBef>
                <a:spcPts val="0"/>
              </a:spcBef>
              <a:spcAft>
                <a:spcPts val="0"/>
              </a:spcAft>
              <a:buClr>
                <a:srgbClr val="F27954"/>
              </a:buClr>
              <a:buSzPts val="1900"/>
              <a:buFont typeface="Noto Sans Symbols"/>
              <a:buChar char="✔"/>
            </a:pPr>
            <a:r>
              <a:rPr b="0" i="0" lang="es-ES" sz="1900">
                <a:solidFill>
                  <a:srgbClr val="666666"/>
                </a:solidFill>
              </a:rPr>
              <a:t>Identificar a los miembros </a:t>
            </a:r>
            <a:r>
              <a:rPr b="1" i="0" lang="es-ES" sz="1900">
                <a:solidFill>
                  <a:srgbClr val="F27954"/>
                </a:solidFill>
              </a:rPr>
              <a:t>de crisis</a:t>
            </a:r>
            <a:r>
              <a:rPr b="0" i="0" lang="es-ES" sz="1900">
                <a:solidFill>
                  <a:srgbClr val="666666"/>
                </a:solidFill>
              </a:rPr>
              <a:t>.</a:t>
            </a:r>
            <a:endParaRPr sz="2300"/>
          </a:p>
          <a:p>
            <a:pPr indent="-450850" lvl="0" marL="457200" rtl="0" algn="l">
              <a:lnSpc>
                <a:spcPct val="100000"/>
              </a:lnSpc>
              <a:spcBef>
                <a:spcPts val="0"/>
              </a:spcBef>
              <a:spcAft>
                <a:spcPts val="0"/>
              </a:spcAft>
              <a:buClr>
                <a:srgbClr val="F27954"/>
              </a:buClr>
              <a:buSzPts val="1900"/>
              <a:buFont typeface="Noto Sans Symbols"/>
              <a:buChar char="✔"/>
            </a:pPr>
            <a:r>
              <a:rPr b="0" i="0" lang="es-ES" sz="1900">
                <a:solidFill>
                  <a:srgbClr val="666666"/>
                </a:solidFill>
              </a:rPr>
              <a:t>Identificar la </a:t>
            </a:r>
            <a:r>
              <a:rPr b="1" lang="es-ES" sz="1900">
                <a:solidFill>
                  <a:srgbClr val="F27954"/>
                </a:solidFill>
              </a:rPr>
              <a:t>posibilidad</a:t>
            </a:r>
            <a:r>
              <a:rPr b="0" i="0" lang="es-ES" sz="1900">
                <a:solidFill>
                  <a:srgbClr val="666666"/>
                </a:solidFill>
              </a:rPr>
              <a:t> de distintos tipos de crisis</a:t>
            </a:r>
            <a:endParaRPr sz="2300"/>
          </a:p>
          <a:p>
            <a:pPr indent="-450850" lvl="0" marL="457200" rtl="0" algn="l">
              <a:lnSpc>
                <a:spcPct val="100000"/>
              </a:lnSpc>
              <a:spcBef>
                <a:spcPts val="0"/>
              </a:spcBef>
              <a:spcAft>
                <a:spcPts val="0"/>
              </a:spcAft>
              <a:buClr>
                <a:srgbClr val="F27954"/>
              </a:buClr>
              <a:buSzPts val="1900"/>
              <a:buFont typeface="Noto Sans Symbols"/>
              <a:buChar char="✔"/>
            </a:pPr>
            <a:r>
              <a:rPr b="0" i="0" lang="es-ES" sz="1900">
                <a:solidFill>
                  <a:srgbClr val="666666"/>
                </a:solidFill>
              </a:rPr>
              <a:t>Documentar qué </a:t>
            </a:r>
            <a:r>
              <a:rPr b="1" lang="es-ES" sz="1900">
                <a:solidFill>
                  <a:srgbClr val="F27954"/>
                </a:solidFill>
              </a:rPr>
              <a:t>criterios</a:t>
            </a:r>
            <a:r>
              <a:rPr b="0" i="0" lang="es-ES" sz="1900">
                <a:solidFill>
                  <a:srgbClr val="666666"/>
                </a:solidFill>
              </a:rPr>
              <a:t> se utilizarán para </a:t>
            </a:r>
            <a:r>
              <a:rPr b="1" lang="es-ES" sz="1900">
                <a:solidFill>
                  <a:srgbClr val="F27954"/>
                </a:solidFill>
              </a:rPr>
              <a:t>determinar</a:t>
            </a:r>
            <a:r>
              <a:rPr b="0" i="0" lang="es-ES" sz="1900">
                <a:solidFill>
                  <a:srgbClr val="666666"/>
                </a:solidFill>
              </a:rPr>
              <a:t> si se ha producido una crisis.</a:t>
            </a:r>
            <a:endParaRPr sz="2300"/>
          </a:p>
          <a:p>
            <a:pPr indent="-450850" lvl="0" marL="457200" rtl="0" algn="l">
              <a:lnSpc>
                <a:spcPct val="100000"/>
              </a:lnSpc>
              <a:spcBef>
                <a:spcPts val="0"/>
              </a:spcBef>
              <a:spcAft>
                <a:spcPts val="0"/>
              </a:spcAft>
              <a:buClr>
                <a:srgbClr val="F27954"/>
              </a:buClr>
              <a:buSzPts val="1900"/>
              <a:buFont typeface="Noto Sans Symbols"/>
              <a:buChar char="✔"/>
            </a:pPr>
            <a:r>
              <a:rPr b="0" i="0" lang="es-ES" sz="1900">
                <a:solidFill>
                  <a:srgbClr val="666666"/>
                </a:solidFill>
              </a:rPr>
              <a:t>Establecer </a:t>
            </a:r>
            <a:r>
              <a:rPr b="1" lang="es-ES" sz="1900">
                <a:solidFill>
                  <a:srgbClr val="F27954"/>
                </a:solidFill>
              </a:rPr>
              <a:t>sistemas de supervisión </a:t>
            </a:r>
            <a:r>
              <a:rPr b="0" i="0" lang="es-ES" sz="1900">
                <a:solidFill>
                  <a:srgbClr val="666666"/>
                </a:solidFill>
              </a:rPr>
              <a:t>y prácticas para detectar señales de alerta temprana de cualquier posible situación de crisis.</a:t>
            </a:r>
            <a:endParaRPr sz="2300"/>
          </a:p>
          <a:p>
            <a:pPr indent="-450850" lvl="0" marL="457200" rtl="0" algn="l">
              <a:lnSpc>
                <a:spcPct val="100000"/>
              </a:lnSpc>
              <a:spcBef>
                <a:spcPts val="0"/>
              </a:spcBef>
              <a:spcAft>
                <a:spcPts val="0"/>
              </a:spcAft>
              <a:buClr>
                <a:srgbClr val="F27954"/>
              </a:buClr>
              <a:buSzPts val="1900"/>
              <a:buFont typeface="Noto Sans Symbols"/>
              <a:buChar char="✔"/>
            </a:pPr>
            <a:r>
              <a:rPr b="0" i="0" lang="es-ES" sz="1900">
                <a:solidFill>
                  <a:srgbClr val="666666"/>
                </a:solidFill>
              </a:rPr>
              <a:t>Especifique quién será el </a:t>
            </a:r>
            <a:r>
              <a:rPr b="1" lang="es-ES" sz="1900">
                <a:solidFill>
                  <a:srgbClr val="F27954"/>
                </a:solidFill>
              </a:rPr>
              <a:t>portavoz(s)</a:t>
            </a:r>
            <a:r>
              <a:rPr b="0" i="0" lang="es-ES" sz="1900">
                <a:solidFill>
                  <a:srgbClr val="666666"/>
                </a:solidFill>
              </a:rPr>
              <a:t> en caso de crisis.</a:t>
            </a:r>
            <a:endParaRPr sz="2300"/>
          </a:p>
          <a:p>
            <a:pPr indent="-450850" lvl="0" marL="457200" rtl="0" algn="l">
              <a:lnSpc>
                <a:spcPct val="100000"/>
              </a:lnSpc>
              <a:spcBef>
                <a:spcPts val="0"/>
              </a:spcBef>
              <a:spcAft>
                <a:spcPts val="0"/>
              </a:spcAft>
              <a:buClr>
                <a:srgbClr val="F27954"/>
              </a:buClr>
              <a:buSzPts val="1900"/>
              <a:buFont typeface="Noto Sans Symbols"/>
              <a:buChar char="✔"/>
            </a:pPr>
            <a:r>
              <a:rPr b="0" i="0" lang="es-ES" sz="1900">
                <a:solidFill>
                  <a:srgbClr val="666666"/>
                </a:solidFill>
              </a:rPr>
              <a:t>Proporcionar una lista de</a:t>
            </a:r>
            <a:r>
              <a:rPr lang="es-ES" sz="1900">
                <a:solidFill>
                  <a:srgbClr val="666666"/>
                </a:solidFill>
              </a:rPr>
              <a:t>  </a:t>
            </a:r>
            <a:r>
              <a:rPr b="1" lang="es-ES" sz="1900">
                <a:solidFill>
                  <a:srgbClr val="F27954"/>
                </a:solidFill>
              </a:rPr>
              <a:t>contactos de emergencia</a:t>
            </a:r>
            <a:r>
              <a:rPr b="0" i="0" lang="es-ES" sz="1900">
                <a:solidFill>
                  <a:srgbClr val="666666"/>
                </a:solidFill>
              </a:rPr>
              <a:t>.</a:t>
            </a:r>
            <a:endParaRPr sz="2300"/>
          </a:p>
          <a:p>
            <a:pPr indent="-450850" lvl="0" marL="457200" rtl="0" algn="l">
              <a:lnSpc>
                <a:spcPct val="100000"/>
              </a:lnSpc>
              <a:spcBef>
                <a:spcPts val="0"/>
              </a:spcBef>
              <a:spcAft>
                <a:spcPts val="0"/>
              </a:spcAft>
              <a:buClr>
                <a:srgbClr val="F27954"/>
              </a:buClr>
              <a:buSzPts val="1900"/>
              <a:buFont typeface="Noto Sans Symbols"/>
              <a:buChar char="✔"/>
            </a:pPr>
            <a:r>
              <a:rPr b="0" i="0" lang="es-ES" sz="1900">
                <a:solidFill>
                  <a:srgbClr val="666666"/>
                </a:solidFill>
              </a:rPr>
              <a:t>Documento </a:t>
            </a:r>
            <a:r>
              <a:rPr b="1" lang="es-ES" sz="1900">
                <a:solidFill>
                  <a:srgbClr val="F27954"/>
                </a:solidFill>
              </a:rPr>
              <a:t>a quién habrá que notificar </a:t>
            </a:r>
            <a:r>
              <a:rPr b="0" i="0" lang="es-ES" sz="1900">
                <a:solidFill>
                  <a:srgbClr val="666666"/>
                </a:solidFill>
              </a:rPr>
              <a:t>en caso de crisis y cómo se realizará dicha notificación.</a:t>
            </a:r>
            <a:endParaRPr sz="2300"/>
          </a:p>
          <a:p>
            <a:pPr indent="-450850" lvl="0" marL="457200" rtl="0" algn="l">
              <a:lnSpc>
                <a:spcPct val="100000"/>
              </a:lnSpc>
              <a:spcBef>
                <a:spcPts val="0"/>
              </a:spcBef>
              <a:spcAft>
                <a:spcPts val="0"/>
              </a:spcAft>
              <a:buClr>
                <a:srgbClr val="F27954"/>
              </a:buClr>
              <a:buSzPts val="1900"/>
              <a:buFont typeface="Noto Sans Symbols"/>
              <a:buChar char="✔"/>
            </a:pPr>
            <a:r>
              <a:rPr b="0" i="0" lang="es-ES" sz="1900">
                <a:solidFill>
                  <a:srgbClr val="666666"/>
                </a:solidFill>
              </a:rPr>
              <a:t>Identificar un </a:t>
            </a:r>
            <a:r>
              <a:rPr b="1" lang="es-ES" sz="1900">
                <a:solidFill>
                  <a:srgbClr val="F27954"/>
                </a:solidFill>
              </a:rPr>
              <a:t>proceso para </a:t>
            </a:r>
            <a:r>
              <a:rPr b="1" lang="es-ES" sz="1900" u="sng">
                <a:solidFill>
                  <a:srgbClr val="F27954"/>
                </a:solidFill>
                <a:hlinkClick r:id="rId3">
                  <a:extLst>
                    <a:ext uri="{A12FA001-AC4F-418D-AE19-62706E023703}">
                      <ahyp:hlinkClr val="tx"/>
                    </a:ext>
                  </a:extLst>
                </a:hlinkClick>
              </a:rPr>
              <a:t>evaluar el incidente</a:t>
            </a:r>
            <a:r>
              <a:rPr lang="es-ES" sz="1900">
                <a:solidFill>
                  <a:srgbClr val="666666"/>
                </a:solidFill>
              </a:rPr>
              <a:t> o crisis</a:t>
            </a:r>
            <a:r>
              <a:rPr b="0" i="0" lang="es-ES" sz="1900">
                <a:solidFill>
                  <a:srgbClr val="666666"/>
                </a:solidFill>
              </a:rPr>
              <a:t> su gravedad potencial y cómo afectará a la región y a las partes interesadas.</a:t>
            </a:r>
            <a:endParaRPr sz="2300"/>
          </a:p>
          <a:p>
            <a:pPr indent="-450850" lvl="0" marL="457200" rtl="0" algn="l">
              <a:lnSpc>
                <a:spcPct val="100000"/>
              </a:lnSpc>
              <a:spcBef>
                <a:spcPts val="0"/>
              </a:spcBef>
              <a:spcAft>
                <a:spcPts val="0"/>
              </a:spcAft>
              <a:buClr>
                <a:srgbClr val="F27954"/>
              </a:buClr>
              <a:buSzPts val="1900"/>
              <a:buFont typeface="Noto Sans Symbols"/>
              <a:buChar char="✔"/>
            </a:pPr>
            <a:r>
              <a:rPr b="0" i="0" lang="es-ES" sz="1900">
                <a:solidFill>
                  <a:srgbClr val="666666"/>
                </a:solidFill>
              </a:rPr>
              <a:t>Identificar y documentar </a:t>
            </a:r>
            <a:r>
              <a:rPr b="1" i="0" lang="es-ES" sz="1900">
                <a:solidFill>
                  <a:srgbClr val="F27954"/>
                </a:solidFill>
              </a:rPr>
              <a:t>procesos y </a:t>
            </a:r>
            <a:r>
              <a:rPr b="1" lang="es-ES" sz="1900">
                <a:solidFill>
                  <a:srgbClr val="F27954"/>
                </a:solidFill>
              </a:rPr>
              <a:t>procedimientos </a:t>
            </a:r>
            <a:r>
              <a:rPr lang="es-ES" sz="1900">
                <a:solidFill>
                  <a:srgbClr val="666666"/>
                </a:solidFill>
              </a:rPr>
              <a:t>necesarios para responder </a:t>
            </a:r>
            <a:r>
              <a:rPr b="0" i="0" lang="es-ES" sz="1900">
                <a:solidFill>
                  <a:srgbClr val="666666"/>
                </a:solidFill>
              </a:rPr>
              <a:t>a una crisis y seleccionar puntos de reunión de emergencia a los que pueda acudir la población.</a:t>
            </a:r>
            <a:endParaRPr sz="2300"/>
          </a:p>
          <a:p>
            <a:pPr indent="-450850" lvl="0" marL="457200" rtl="0" algn="l">
              <a:lnSpc>
                <a:spcPct val="100000"/>
              </a:lnSpc>
              <a:spcBef>
                <a:spcPts val="0"/>
              </a:spcBef>
              <a:spcAft>
                <a:spcPts val="0"/>
              </a:spcAft>
              <a:buClr>
                <a:srgbClr val="F27954"/>
              </a:buClr>
              <a:buSzPts val="1900"/>
              <a:buFont typeface="Noto Sans Symbols"/>
              <a:buChar char="✔"/>
            </a:pPr>
            <a:r>
              <a:rPr b="0" i="0" lang="es-ES" sz="1900">
                <a:solidFill>
                  <a:srgbClr val="666666"/>
                </a:solidFill>
              </a:rPr>
              <a:t>Desarrollar una </a:t>
            </a:r>
            <a:r>
              <a:rPr b="1" lang="es-ES" sz="1900">
                <a:solidFill>
                  <a:srgbClr val="F27954"/>
                </a:solidFill>
              </a:rPr>
              <a:t>estrategia de publicación y </a:t>
            </a:r>
            <a:r>
              <a:rPr b="0" i="0" lang="es-ES" sz="1900">
                <a:solidFill>
                  <a:srgbClr val="666666"/>
                </a:solidFill>
              </a:rPr>
              <a:t>sociales.</a:t>
            </a:r>
            <a:endParaRPr sz="2300"/>
          </a:p>
          <a:p>
            <a:pPr indent="-450850" lvl="0" marL="457200" rtl="0" algn="l">
              <a:lnSpc>
                <a:spcPct val="100000"/>
              </a:lnSpc>
              <a:spcBef>
                <a:spcPts val="0"/>
              </a:spcBef>
              <a:spcAft>
                <a:spcPts val="0"/>
              </a:spcAft>
              <a:buClr>
                <a:srgbClr val="F27954"/>
              </a:buClr>
              <a:buSzPts val="1900"/>
              <a:buFont typeface="Noto Sans Symbols"/>
              <a:buChar char="✔"/>
            </a:pPr>
            <a:r>
              <a:rPr b="0" i="0" lang="es-ES" sz="1900">
                <a:solidFill>
                  <a:srgbClr val="666666"/>
                </a:solidFill>
              </a:rPr>
              <a:t>Proporcionar un </a:t>
            </a:r>
            <a:r>
              <a:rPr b="1" lang="es-ES" sz="1900">
                <a:solidFill>
                  <a:srgbClr val="F27954"/>
                </a:solidFill>
              </a:rPr>
              <a:t>proceso para comprobar </a:t>
            </a:r>
            <a:r>
              <a:rPr b="0" i="0" lang="es-ES" sz="1900">
                <a:solidFill>
                  <a:srgbClr val="666666"/>
                </a:solidFill>
              </a:rPr>
              <a:t>la eficacia del plan de gestión de crisis y actualizarlo periódicamente.</a:t>
            </a:r>
            <a:endParaRPr sz="2300"/>
          </a:p>
          <a:p>
            <a:pPr indent="-215900" lvl="0" marL="342900" rtl="0" algn="l">
              <a:lnSpc>
                <a:spcPct val="100000"/>
              </a:lnSpc>
              <a:spcBef>
                <a:spcPts val="0"/>
              </a:spcBef>
              <a:spcAft>
                <a:spcPts val="0"/>
              </a:spcAft>
              <a:buSzPts val="2000"/>
              <a:buFont typeface="Noto Sans Symbols"/>
              <a:buNone/>
            </a:pPr>
            <a:r>
              <a:t/>
            </a:r>
            <a:endParaRPr sz="1900"/>
          </a:p>
        </p:txBody>
      </p:sp>
      <p:sp>
        <p:nvSpPr>
          <p:cNvPr id="1732" name="Google Shape;1732;p38"/>
          <p:cNvSpPr txBox="1"/>
          <p:nvPr>
            <p:ph idx="3" type="body"/>
          </p:nvPr>
        </p:nvSpPr>
        <p:spPr>
          <a:xfrm>
            <a:off x="385407" y="798210"/>
            <a:ext cx="4398000" cy="5773200"/>
          </a:xfrm>
          <a:prstGeom prst="rect">
            <a:avLst/>
          </a:prstGeom>
          <a:noFill/>
          <a:ln>
            <a:noFill/>
          </a:ln>
        </p:spPr>
        <p:txBody>
          <a:bodyPr anchorCtr="0" anchor="t" bIns="45700" lIns="91425" spcFirstLastPara="1" rIns="91425" wrap="square" tIns="45700">
            <a:normAutofit fontScale="77500" lnSpcReduction="20000"/>
          </a:bodyPr>
          <a:lstStyle/>
          <a:p>
            <a:pPr indent="0" lvl="0" marL="0" rtl="0" algn="l">
              <a:lnSpc>
                <a:spcPct val="110000"/>
              </a:lnSpc>
              <a:spcBef>
                <a:spcPts val="0"/>
              </a:spcBef>
              <a:spcAft>
                <a:spcPts val="0"/>
              </a:spcAft>
              <a:buClr>
                <a:schemeClr val="lt1"/>
              </a:buClr>
              <a:buSzPct val="100000"/>
              <a:buNone/>
            </a:pPr>
            <a:r>
              <a:rPr b="1" i="0" lang="es-ES" sz="4300">
                <a:solidFill>
                  <a:schemeClr val="lt1"/>
                </a:solidFill>
              </a:rPr>
              <a:t>Paso 4 </a:t>
            </a:r>
            <a:endParaRPr/>
          </a:p>
          <a:p>
            <a:pPr indent="0" lvl="0" marL="0" rtl="0" algn="l">
              <a:lnSpc>
                <a:spcPct val="110000"/>
              </a:lnSpc>
              <a:spcBef>
                <a:spcPts val="0"/>
              </a:spcBef>
              <a:spcAft>
                <a:spcPts val="0"/>
              </a:spcAft>
              <a:buClr>
                <a:srgbClr val="F27954"/>
              </a:buClr>
              <a:buSzPct val="100000"/>
              <a:buNone/>
            </a:pPr>
            <a:r>
              <a:t/>
            </a:r>
            <a:endParaRPr b="1" i="0" sz="3500">
              <a:solidFill>
                <a:schemeClr val="lt1"/>
              </a:solidFill>
            </a:endParaRPr>
          </a:p>
          <a:p>
            <a:pPr indent="0" lvl="0" marL="0" rtl="0" algn="l">
              <a:lnSpc>
                <a:spcPct val="110000"/>
              </a:lnSpc>
              <a:spcBef>
                <a:spcPts val="0"/>
              </a:spcBef>
              <a:spcAft>
                <a:spcPts val="0"/>
              </a:spcAft>
              <a:buClr>
                <a:schemeClr val="lt1"/>
              </a:buClr>
              <a:buSzPct val="100000"/>
              <a:buNone/>
            </a:pPr>
            <a:r>
              <a:rPr b="0" i="0" lang="es-ES" sz="3200">
                <a:solidFill>
                  <a:schemeClr val="lt1"/>
                </a:solidFill>
              </a:rPr>
              <a:t>Procure abordar primero las siguientes iniciativas de CMP para garantizar su eficacia. Ampliar la </a:t>
            </a:r>
            <a:r>
              <a:rPr lang="es-ES" sz="3200">
                <a:solidFill>
                  <a:schemeClr val="lt1"/>
                </a:solidFill>
              </a:rPr>
              <a:t>lista con las conclusiones y resultados de la auditoría regional de crisis.</a:t>
            </a:r>
            <a:endParaRPr/>
          </a:p>
          <a:p>
            <a:pPr indent="0" lvl="0" marL="0" rtl="0" algn="l">
              <a:lnSpc>
                <a:spcPct val="110000"/>
              </a:lnSpc>
              <a:spcBef>
                <a:spcPts val="0"/>
              </a:spcBef>
              <a:spcAft>
                <a:spcPts val="0"/>
              </a:spcAft>
              <a:buClr>
                <a:srgbClr val="F27954"/>
              </a:buClr>
              <a:buSzPct val="100000"/>
              <a:buNone/>
            </a:pPr>
            <a:r>
              <a:t/>
            </a:r>
            <a:endParaRPr sz="3200">
              <a:solidFill>
                <a:schemeClr val="lt1"/>
              </a:solidFill>
            </a:endParaRPr>
          </a:p>
          <a:p>
            <a:pPr indent="0" lvl="0" marL="0" rtl="0" algn="l">
              <a:lnSpc>
                <a:spcPct val="110000"/>
              </a:lnSpc>
              <a:spcBef>
                <a:spcPts val="0"/>
              </a:spcBef>
              <a:spcAft>
                <a:spcPts val="0"/>
              </a:spcAft>
              <a:buClr>
                <a:srgbClr val="F27954"/>
              </a:buClr>
              <a:buSzPct val="100000"/>
              <a:buNone/>
            </a:pPr>
            <a:r>
              <a:t/>
            </a:r>
            <a:endParaRPr b="1" sz="3200">
              <a:solidFill>
                <a:schemeClr val="lt1"/>
              </a:solidFill>
            </a:endParaRPr>
          </a:p>
          <a:p>
            <a:pPr indent="0" lvl="0" marL="0" rtl="0" algn="l">
              <a:lnSpc>
                <a:spcPct val="110000"/>
              </a:lnSpc>
              <a:spcBef>
                <a:spcPts val="0"/>
              </a:spcBef>
              <a:spcAft>
                <a:spcPts val="0"/>
              </a:spcAft>
              <a:buClr>
                <a:srgbClr val="F27954"/>
              </a:buClr>
              <a:buSzPct val="104739"/>
              <a:buNone/>
            </a:pPr>
            <a:r>
              <a:rPr b="0" i="1" lang="es-ES" sz="2482"/>
              <a:t>Los planes de gestión de crisis </a:t>
            </a:r>
            <a:r>
              <a:rPr i="1" lang="es-ES" sz="2482"/>
              <a:t>implican mucha "planificación",</a:t>
            </a:r>
            <a:r>
              <a:rPr b="0" i="1" lang="es-ES" sz="2482"/>
              <a:t> preparación, análisis, debate, desarrollo de procesos y procedimientos y pruebas y formación.</a:t>
            </a:r>
            <a:endParaRPr sz="3482"/>
          </a:p>
          <a:p>
            <a:pPr indent="0" lvl="0" marL="0" rtl="0" algn="l">
              <a:lnSpc>
                <a:spcPct val="110000"/>
              </a:lnSpc>
              <a:spcBef>
                <a:spcPts val="0"/>
              </a:spcBef>
              <a:spcAft>
                <a:spcPts val="0"/>
              </a:spcAft>
              <a:buClr>
                <a:srgbClr val="F27954"/>
              </a:buClr>
              <a:buSzPct val="103378"/>
              <a:buNone/>
            </a:pPr>
            <a:r>
              <a:t/>
            </a:r>
            <a:endParaRPr b="1" i="0" sz="3482">
              <a:solidFill>
                <a:srgbClr val="4D4D4D"/>
              </a:solidFill>
            </a:endParaRPr>
          </a:p>
          <a:p>
            <a:pPr indent="0" lvl="0" marL="0" rtl="0" algn="l">
              <a:lnSpc>
                <a:spcPct val="110000"/>
              </a:lnSpc>
              <a:spcBef>
                <a:spcPts val="0"/>
              </a:spcBef>
              <a:spcAft>
                <a:spcPts val="0"/>
              </a:spcAft>
              <a:buClr>
                <a:srgbClr val="F27954"/>
              </a:buClr>
              <a:buSzPct val="100000"/>
              <a:buNone/>
            </a:pPr>
            <a:r>
              <a:t/>
            </a:r>
            <a:endParaRPr/>
          </a:p>
        </p:txBody>
      </p:sp>
      <p:sp>
        <p:nvSpPr>
          <p:cNvPr id="1733" name="Google Shape;1733;p38"/>
          <p:cNvSpPr txBox="1"/>
          <p:nvPr>
            <p:ph idx="4" type="body"/>
          </p:nvPr>
        </p:nvSpPr>
        <p:spPr>
          <a:xfrm>
            <a:off x="4783395" y="712471"/>
            <a:ext cx="1154422" cy="857158"/>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lt1"/>
              </a:buClr>
              <a:buSzPts val="3600"/>
              <a:buNone/>
            </a:pPr>
            <a:r>
              <a:rPr lang="es-ES"/>
              <a:t>1</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7" name="Shape 1737"/>
        <p:cNvGrpSpPr/>
        <p:nvPr/>
      </p:nvGrpSpPr>
      <p:grpSpPr>
        <a:xfrm>
          <a:off x="0" y="0"/>
          <a:ext cx="0" cy="0"/>
          <a:chOff x="0" y="0"/>
          <a:chExt cx="0" cy="0"/>
        </a:xfrm>
      </p:grpSpPr>
      <p:sp>
        <p:nvSpPr>
          <p:cNvPr id="1738" name="Google Shape;1738;p39"/>
          <p:cNvSpPr txBox="1"/>
          <p:nvPr>
            <p:ph idx="1" type="body"/>
          </p:nvPr>
        </p:nvSpPr>
        <p:spPr>
          <a:xfrm>
            <a:off x="578622" y="466166"/>
            <a:ext cx="9274572" cy="5609204"/>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100000"/>
              </a:lnSpc>
              <a:spcBef>
                <a:spcPts val="0"/>
              </a:spcBef>
              <a:spcAft>
                <a:spcPts val="0"/>
              </a:spcAft>
              <a:buClr>
                <a:schemeClr val="lt1"/>
              </a:buClr>
              <a:buSzPct val="100000"/>
              <a:buNone/>
            </a:pPr>
            <a:r>
              <a:t/>
            </a:r>
            <a:endParaRPr b="0" i="0"/>
          </a:p>
          <a:p>
            <a:pPr indent="0" lvl="0" marL="0" rtl="0" algn="l">
              <a:lnSpc>
                <a:spcPct val="100000"/>
              </a:lnSpc>
              <a:spcBef>
                <a:spcPts val="0"/>
              </a:spcBef>
              <a:spcAft>
                <a:spcPts val="0"/>
              </a:spcAft>
              <a:buClr>
                <a:schemeClr val="lt1"/>
              </a:buClr>
              <a:buSzPct val="104338"/>
              <a:buNone/>
            </a:pPr>
            <a:r>
              <a:rPr lang="es-ES" sz="2491"/>
              <a:t>Este estudio establece el tipo de iniciativas que deben incluirse en un PDC </a:t>
            </a:r>
            <a:endParaRPr sz="2291"/>
          </a:p>
          <a:p>
            <a:pPr indent="0" lvl="0" marL="0" rtl="0" algn="l">
              <a:lnSpc>
                <a:spcPct val="100000"/>
              </a:lnSpc>
              <a:spcBef>
                <a:spcPts val="0"/>
              </a:spcBef>
              <a:spcAft>
                <a:spcPts val="0"/>
              </a:spcAft>
              <a:buClr>
                <a:schemeClr val="lt1"/>
              </a:buClr>
              <a:buSzPct val="104338"/>
              <a:buNone/>
            </a:pPr>
            <a:r>
              <a:t/>
            </a:r>
            <a:endParaRPr sz="2491"/>
          </a:p>
          <a:p>
            <a:pPr indent="0" lvl="0" marL="0" rtl="0" algn="l">
              <a:lnSpc>
                <a:spcPct val="100000"/>
              </a:lnSpc>
              <a:spcBef>
                <a:spcPts val="0"/>
              </a:spcBef>
              <a:spcAft>
                <a:spcPts val="0"/>
              </a:spcAft>
              <a:buClr>
                <a:schemeClr val="lt1"/>
              </a:buClr>
              <a:buSzPct val="104717"/>
              <a:buNone/>
            </a:pPr>
            <a:r>
              <a:rPr lang="es-ES" sz="2291"/>
              <a:t>La gestión de la seguridad de los destinos turísticos</a:t>
            </a:r>
            <a:r>
              <a:rPr b="0" i="0" lang="es-ES" sz="2291"/>
              <a:t> </a:t>
            </a:r>
            <a:r>
              <a:rPr lang="es-ES" sz="2291"/>
              <a:t>puede implicar una serie de iniciativas (por ejemplo, advertencias de seguridad, normas públicas, gestión de crisis, servicios de rescate de emergencia y </a:t>
            </a:r>
            <a:r>
              <a:rPr b="0" i="0" lang="es-ES" sz="2291"/>
              <a:t>planes </a:t>
            </a:r>
            <a:r>
              <a:rPr lang="es-ES" sz="2291"/>
              <a:t>de recuperación en caso de catástrofe </a:t>
            </a:r>
            <a:r>
              <a:rPr b="0" i="0" lang="es-ES" sz="2291"/>
              <a:t>) (</a:t>
            </a:r>
            <a:r>
              <a:rPr b="0" i="0" lang="es-ES" sz="2291" u="sng" strike="noStrike">
                <a:solidFill>
                  <a:schemeClr val="hlink"/>
                </a:solidFill>
                <a:hlinkClick r:id="rId3"/>
              </a:rPr>
              <a:t>Becken &amp; Hughey, 2013</a:t>
            </a:r>
            <a:r>
              <a:rPr b="0" i="0" lang="es-ES" sz="2291"/>
              <a:t>; </a:t>
            </a:r>
            <a:r>
              <a:rPr b="0" i="0" lang="es-ES" sz="2291" u="sng" strike="noStrike">
                <a:solidFill>
                  <a:schemeClr val="hlink"/>
                </a:solidFill>
                <a:hlinkClick r:id="rId4"/>
              </a:rPr>
              <a:t>Rittichainuwat, 2008</a:t>
            </a:r>
            <a:r>
              <a:rPr b="0" i="0" lang="es-ES" sz="2291"/>
              <a:t>, </a:t>
            </a:r>
            <a:r>
              <a:rPr b="0" i="0" lang="es-ES" sz="2291" u="sng" strike="noStrike">
                <a:solidFill>
                  <a:schemeClr val="hlink"/>
                </a:solidFill>
                <a:hlinkClick r:id="rId5"/>
              </a:rPr>
              <a:t>2013</a:t>
            </a:r>
            <a:r>
              <a:rPr b="0" i="0" lang="es-ES" sz="2291"/>
              <a:t>).</a:t>
            </a:r>
            <a:endParaRPr sz="2291"/>
          </a:p>
          <a:p>
            <a:pPr indent="0" lvl="0" marL="0" rtl="0" algn="l">
              <a:lnSpc>
                <a:spcPct val="100000"/>
              </a:lnSpc>
              <a:spcBef>
                <a:spcPts val="0"/>
              </a:spcBef>
              <a:spcAft>
                <a:spcPts val="0"/>
              </a:spcAft>
              <a:buClr>
                <a:schemeClr val="lt1"/>
              </a:buClr>
              <a:buSzPct val="104717"/>
              <a:buNone/>
            </a:pPr>
            <a:r>
              <a:t/>
            </a:r>
            <a:endParaRPr sz="2291"/>
          </a:p>
          <a:p>
            <a:pPr indent="0" lvl="0" marL="0" rtl="0" algn="l">
              <a:lnSpc>
                <a:spcPct val="100000"/>
              </a:lnSpc>
              <a:spcBef>
                <a:spcPts val="0"/>
              </a:spcBef>
              <a:spcAft>
                <a:spcPts val="0"/>
              </a:spcAft>
              <a:buClr>
                <a:schemeClr val="lt1"/>
              </a:buClr>
              <a:buSzPct val="104717"/>
              <a:buNone/>
            </a:pPr>
            <a:r>
              <a:rPr lang="es-ES" sz="2291"/>
              <a:t>El Mismo</a:t>
            </a:r>
            <a:r>
              <a:rPr b="0" i="0" lang="es-ES" sz="2291"/>
              <a:t> estudio afirma </a:t>
            </a:r>
            <a:r>
              <a:rPr lang="es-ES" sz="2291"/>
              <a:t>que el término "clima de seguridad", que se aplica a menudo en los estudios organizativos, se refiere a la percepción colectiva de las políticas, operaciones, procedimientos y prácticas implementadas para garantizar </a:t>
            </a:r>
            <a:r>
              <a:rPr b="0" i="0" lang="es-ES" sz="2291"/>
              <a:t>la </a:t>
            </a:r>
            <a:r>
              <a:rPr lang="es-ES" sz="2291"/>
              <a:t>seguridad del turismo </a:t>
            </a:r>
            <a:r>
              <a:rPr b="0" i="0" lang="es-ES" sz="2291"/>
              <a:t>(</a:t>
            </a:r>
            <a:r>
              <a:rPr b="0" i="0" lang="es-ES" sz="2291" u="sng" strike="noStrike">
                <a:solidFill>
                  <a:schemeClr val="hlink"/>
                </a:solidFill>
                <a:hlinkClick r:id="rId6"/>
              </a:rPr>
              <a:t>Stackhouse &amp; Turner, 2019</a:t>
            </a:r>
            <a:r>
              <a:rPr b="0" i="0" lang="es-ES" sz="2291"/>
              <a:t>; </a:t>
            </a:r>
            <a:r>
              <a:rPr b="0" i="0" lang="es-ES" sz="2291" u="sng" strike="noStrike">
                <a:solidFill>
                  <a:schemeClr val="hlink"/>
                </a:solidFill>
                <a:hlinkClick r:id="rId7"/>
              </a:rPr>
              <a:t>Yen et al., 2021</a:t>
            </a:r>
            <a:r>
              <a:rPr b="0" i="0" lang="es-ES" sz="2291"/>
              <a:t>). </a:t>
            </a:r>
            <a:endParaRPr sz="2291"/>
          </a:p>
          <a:p>
            <a:pPr indent="0" lvl="0" marL="0" rtl="0" algn="l">
              <a:lnSpc>
                <a:spcPct val="100000"/>
              </a:lnSpc>
              <a:spcBef>
                <a:spcPts val="0"/>
              </a:spcBef>
              <a:spcAft>
                <a:spcPts val="0"/>
              </a:spcAft>
              <a:buClr>
                <a:schemeClr val="lt1"/>
              </a:buClr>
              <a:buSzPct val="104717"/>
              <a:buNone/>
            </a:pPr>
            <a:r>
              <a:t/>
            </a:r>
            <a:endParaRPr sz="2291"/>
          </a:p>
          <a:p>
            <a:pPr indent="0" lvl="0" marL="0" rtl="0" algn="l">
              <a:lnSpc>
                <a:spcPct val="100000"/>
              </a:lnSpc>
              <a:spcBef>
                <a:spcPts val="0"/>
              </a:spcBef>
              <a:spcAft>
                <a:spcPts val="0"/>
              </a:spcAft>
              <a:buClr>
                <a:schemeClr val="lt1"/>
              </a:buClr>
              <a:buSzPct val="104717"/>
              <a:buNone/>
            </a:pPr>
            <a:r>
              <a:rPr lang="es-ES" sz="2291"/>
              <a:t>El clima de seguridad de un destino viene determinado por las percepciones generales de los turistas sobre cuestiones relacionadas con la seguridad, basadas en evaluaciones personales de la normativa, la supervisión y el mantenimiento de la seguridad pública</a:t>
            </a:r>
            <a:r>
              <a:rPr lang="es-ES" sz="2291" u="sng">
                <a:solidFill>
                  <a:schemeClr val="hlink"/>
                </a:solidFill>
                <a:hlinkClick r:id="rId8"/>
              </a:rPr>
              <a:t>(Yen et al., 2021</a:t>
            </a:r>
            <a:r>
              <a:rPr lang="es-ES" sz="2291"/>
              <a:t>). Los datos desvelaron cuatro grandes temas a este respecto: factores humanos, entorno y orden social, instalaciones y equipos, y factores de gestión.</a:t>
            </a:r>
            <a:endParaRPr sz="2291"/>
          </a:p>
          <a:p>
            <a:pPr indent="0" lvl="0" marL="0" rtl="0" algn="l">
              <a:lnSpc>
                <a:spcPct val="100000"/>
              </a:lnSpc>
              <a:spcBef>
                <a:spcPts val="0"/>
              </a:spcBef>
              <a:spcAft>
                <a:spcPts val="0"/>
              </a:spcAft>
              <a:buClr>
                <a:schemeClr val="lt1"/>
              </a:buClr>
              <a:buSzPct val="104717"/>
              <a:buNone/>
            </a:pPr>
            <a:r>
              <a:t/>
            </a:r>
            <a:endParaRPr b="0" i="0" sz="2291"/>
          </a:p>
          <a:p>
            <a:pPr indent="0" lvl="0" marL="0" rtl="0" algn="l">
              <a:lnSpc>
                <a:spcPct val="100000"/>
              </a:lnSpc>
              <a:spcBef>
                <a:spcPts val="0"/>
              </a:spcBef>
              <a:spcAft>
                <a:spcPts val="0"/>
              </a:spcAft>
              <a:buClr>
                <a:schemeClr val="lt1"/>
              </a:buClr>
              <a:buSzPct val="104717"/>
              <a:buNone/>
            </a:pPr>
            <a:r>
              <a:t/>
            </a:r>
            <a:endParaRPr sz="2291"/>
          </a:p>
        </p:txBody>
      </p:sp>
      <p:grpSp>
        <p:nvGrpSpPr>
          <p:cNvPr id="1739" name="Google Shape;1739;p39"/>
          <p:cNvGrpSpPr/>
          <p:nvPr/>
        </p:nvGrpSpPr>
        <p:grpSpPr>
          <a:xfrm>
            <a:off x="9945283" y="1255566"/>
            <a:ext cx="1866204" cy="1526432"/>
            <a:chOff x="7903196" y="4237101"/>
            <a:chExt cx="1261886" cy="1055032"/>
          </a:xfrm>
        </p:grpSpPr>
        <p:sp>
          <p:nvSpPr>
            <p:cNvPr id="1740" name="Google Shape;1740;p39"/>
            <p:cNvSpPr/>
            <p:nvPr/>
          </p:nvSpPr>
          <p:spPr>
            <a:xfrm>
              <a:off x="8778292" y="5010683"/>
              <a:ext cx="228" cy="2971"/>
            </a:xfrm>
            <a:custGeom>
              <a:rect b="b" l="l" r="r" t="t"/>
              <a:pathLst>
                <a:path extrusionOk="0" h="2971" w="228">
                  <a:moveTo>
                    <a:pt x="229" y="0"/>
                  </a:moveTo>
                  <a:cubicBezTo>
                    <a:pt x="229" y="915"/>
                    <a:pt x="0" y="2058"/>
                    <a:pt x="0" y="2972"/>
                  </a:cubicBezTo>
                  <a:cubicBezTo>
                    <a:pt x="229" y="2058"/>
                    <a:pt x="229" y="1143"/>
                    <a:pt x="229"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41" name="Google Shape;1741;p39"/>
            <p:cNvSpPr/>
            <p:nvPr/>
          </p:nvSpPr>
          <p:spPr>
            <a:xfrm>
              <a:off x="8686623" y="5046573"/>
              <a:ext cx="2971" cy="36804"/>
            </a:xfrm>
            <a:custGeom>
              <a:rect b="b" l="l" r="r" t="t"/>
              <a:pathLst>
                <a:path extrusionOk="0" h="36804" w="2971">
                  <a:moveTo>
                    <a:pt x="2971" y="36804"/>
                  </a:moveTo>
                  <a:cubicBezTo>
                    <a:pt x="1828" y="24460"/>
                    <a:pt x="914" y="12115"/>
                    <a:pt x="0" y="0"/>
                  </a:cubicBezTo>
                  <a:cubicBezTo>
                    <a:pt x="914" y="12115"/>
                    <a:pt x="1828" y="24460"/>
                    <a:pt x="2971" y="3680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42" name="Google Shape;1742;p39"/>
            <p:cNvSpPr/>
            <p:nvPr/>
          </p:nvSpPr>
          <p:spPr>
            <a:xfrm>
              <a:off x="8779435" y="5000625"/>
              <a:ext cx="228" cy="1600"/>
            </a:xfrm>
            <a:custGeom>
              <a:rect b="b" l="l" r="r" t="t"/>
              <a:pathLst>
                <a:path extrusionOk="0" h="1600" w="228">
                  <a:moveTo>
                    <a:pt x="229" y="0"/>
                  </a:moveTo>
                  <a:cubicBezTo>
                    <a:pt x="229" y="457"/>
                    <a:pt x="0" y="1143"/>
                    <a:pt x="0" y="1600"/>
                  </a:cubicBezTo>
                  <a:cubicBezTo>
                    <a:pt x="229" y="1143"/>
                    <a:pt x="229" y="686"/>
                    <a:pt x="229"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43" name="Google Shape;1743;p39"/>
            <p:cNvSpPr/>
            <p:nvPr/>
          </p:nvSpPr>
          <p:spPr>
            <a:xfrm>
              <a:off x="8683194" y="5004054"/>
              <a:ext cx="2514" cy="31775"/>
            </a:xfrm>
            <a:custGeom>
              <a:rect b="b" l="l" r="r" t="t"/>
              <a:pathLst>
                <a:path extrusionOk="0" h="31775" w="2514">
                  <a:moveTo>
                    <a:pt x="2514" y="31775"/>
                  </a:moveTo>
                  <a:cubicBezTo>
                    <a:pt x="1600" y="21260"/>
                    <a:pt x="914" y="10516"/>
                    <a:pt x="0" y="0"/>
                  </a:cubicBezTo>
                  <a:cubicBezTo>
                    <a:pt x="914" y="10516"/>
                    <a:pt x="1600" y="21260"/>
                    <a:pt x="2514" y="31775"/>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44" name="Google Shape;1744;p39">
              <a:hlinkClick r:id="rId9"/>
            </p:cNvPr>
            <p:cNvSpPr/>
            <p:nvPr/>
          </p:nvSpPr>
          <p:spPr>
            <a:xfrm>
              <a:off x="8642734" y="4809429"/>
              <a:ext cx="210286" cy="195195"/>
            </a:xfrm>
            <a:custGeom>
              <a:rect b="b" l="l" r="r" t="t"/>
              <a:pathLst>
                <a:path extrusionOk="0" h="195195" w="210286">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45" name="Google Shape;1745;p39"/>
            <p:cNvSpPr/>
            <p:nvPr/>
          </p:nvSpPr>
          <p:spPr>
            <a:xfrm>
              <a:off x="8777377" y="5021199"/>
              <a:ext cx="228" cy="2971"/>
            </a:xfrm>
            <a:custGeom>
              <a:rect b="b" l="l" r="r" t="t"/>
              <a:pathLst>
                <a:path extrusionOk="0" h="2971" w="228">
                  <a:moveTo>
                    <a:pt x="228" y="0"/>
                  </a:moveTo>
                  <a:cubicBezTo>
                    <a:pt x="228" y="914"/>
                    <a:pt x="0" y="2057"/>
                    <a:pt x="0" y="2972"/>
                  </a:cubicBezTo>
                  <a:cubicBezTo>
                    <a:pt x="0" y="2057"/>
                    <a:pt x="228" y="1143"/>
                    <a:pt x="228"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46" name="Google Shape;1746;p39"/>
            <p:cNvSpPr/>
            <p:nvPr/>
          </p:nvSpPr>
          <p:spPr>
            <a:xfrm>
              <a:off x="8673593" y="5052517"/>
              <a:ext cx="457" cy="5715"/>
            </a:xfrm>
            <a:custGeom>
              <a:rect b="b" l="l" r="r" t="t"/>
              <a:pathLst>
                <a:path extrusionOk="0" h="5715" w="457">
                  <a:moveTo>
                    <a:pt x="0" y="0"/>
                  </a:moveTo>
                  <a:cubicBezTo>
                    <a:pt x="229" y="1829"/>
                    <a:pt x="229" y="3886"/>
                    <a:pt x="458" y="5715"/>
                  </a:cubicBezTo>
                  <a:cubicBezTo>
                    <a:pt x="229" y="3886"/>
                    <a:pt x="0"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47" name="Google Shape;1747;p39"/>
            <p:cNvSpPr/>
            <p:nvPr/>
          </p:nvSpPr>
          <p:spPr>
            <a:xfrm>
              <a:off x="8583296" y="4987137"/>
              <a:ext cx="1371" cy="1828"/>
            </a:xfrm>
            <a:custGeom>
              <a:rect b="b" l="l" r="r" t="t"/>
              <a:pathLst>
                <a:path extrusionOk="0" h="1828" w="1371">
                  <a:moveTo>
                    <a:pt x="1372" y="1828"/>
                  </a:moveTo>
                  <a:cubicBezTo>
                    <a:pt x="915" y="1143"/>
                    <a:pt x="458" y="457"/>
                    <a:pt x="0" y="0"/>
                  </a:cubicBezTo>
                  <a:cubicBezTo>
                    <a:pt x="686" y="457"/>
                    <a:pt x="915" y="1143"/>
                    <a:pt x="1372" y="1828"/>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48" name="Google Shape;1748;p39"/>
            <p:cNvSpPr/>
            <p:nvPr/>
          </p:nvSpPr>
          <p:spPr>
            <a:xfrm>
              <a:off x="8674279" y="5065318"/>
              <a:ext cx="228" cy="5257"/>
            </a:xfrm>
            <a:custGeom>
              <a:rect b="b" l="l" r="r" t="t"/>
              <a:pathLst>
                <a:path extrusionOk="0" h="5257" w="228">
                  <a:moveTo>
                    <a:pt x="0" y="0"/>
                  </a:moveTo>
                  <a:cubicBezTo>
                    <a:pt x="0" y="1829"/>
                    <a:pt x="229" y="3429"/>
                    <a:pt x="229" y="5258"/>
                  </a:cubicBezTo>
                  <a:cubicBezTo>
                    <a:pt x="229" y="3429"/>
                    <a:pt x="229"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49" name="Google Shape;1749;p39"/>
            <p:cNvSpPr/>
            <p:nvPr/>
          </p:nvSpPr>
          <p:spPr>
            <a:xfrm>
              <a:off x="8442765" y="4341700"/>
              <a:ext cx="560645" cy="668982"/>
            </a:xfrm>
            <a:custGeom>
              <a:rect b="b" l="l" r="r" t="t"/>
              <a:pathLst>
                <a:path extrusionOk="0" h="668982" w="560645">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50" name="Google Shape;1750;p39"/>
            <p:cNvSpPr/>
            <p:nvPr/>
          </p:nvSpPr>
          <p:spPr>
            <a:xfrm>
              <a:off x="8674965" y="5078577"/>
              <a:ext cx="228" cy="4343"/>
            </a:xfrm>
            <a:custGeom>
              <a:rect b="b" l="l" r="r" t="t"/>
              <a:pathLst>
                <a:path extrusionOk="0" h="4343" w="228">
                  <a:moveTo>
                    <a:pt x="0" y="0"/>
                  </a:moveTo>
                  <a:cubicBezTo>
                    <a:pt x="0" y="1371"/>
                    <a:pt x="229" y="2971"/>
                    <a:pt x="229" y="4343"/>
                  </a:cubicBezTo>
                  <a:cubicBezTo>
                    <a:pt x="229" y="2971"/>
                    <a:pt x="0" y="1371"/>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51" name="Google Shape;1751;p39"/>
            <p:cNvSpPr/>
            <p:nvPr/>
          </p:nvSpPr>
          <p:spPr>
            <a:xfrm>
              <a:off x="8672679" y="5039715"/>
              <a:ext cx="457" cy="6172"/>
            </a:xfrm>
            <a:custGeom>
              <a:rect b="b" l="l" r="r" t="t"/>
              <a:pathLst>
                <a:path extrusionOk="0" h="6172" w="457">
                  <a:moveTo>
                    <a:pt x="0" y="0"/>
                  </a:moveTo>
                  <a:cubicBezTo>
                    <a:pt x="229" y="2057"/>
                    <a:pt x="229" y="4114"/>
                    <a:pt x="457" y="6172"/>
                  </a:cubicBezTo>
                  <a:cubicBezTo>
                    <a:pt x="457" y="4114"/>
                    <a:pt x="229" y="2057"/>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52" name="Google Shape;1752;p39"/>
            <p:cNvSpPr/>
            <p:nvPr/>
          </p:nvSpPr>
          <p:spPr>
            <a:xfrm>
              <a:off x="8959800" y="4402150"/>
              <a:ext cx="6858" cy="5029"/>
            </a:xfrm>
            <a:custGeom>
              <a:rect b="b" l="l" r="r" t="t"/>
              <a:pathLst>
                <a:path extrusionOk="0" h="5029" w="6858">
                  <a:moveTo>
                    <a:pt x="0" y="0"/>
                  </a:moveTo>
                  <a:cubicBezTo>
                    <a:pt x="2286" y="1600"/>
                    <a:pt x="4572" y="3200"/>
                    <a:pt x="6858" y="5029"/>
                  </a:cubicBezTo>
                  <a:cubicBezTo>
                    <a:pt x="4572" y="3200"/>
                    <a:pt x="2286"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53" name="Google Shape;1753;p39"/>
            <p:cNvSpPr/>
            <p:nvPr/>
          </p:nvSpPr>
          <p:spPr>
            <a:xfrm>
              <a:off x="8967344" y="4407865"/>
              <a:ext cx="6629" cy="5257"/>
            </a:xfrm>
            <a:custGeom>
              <a:rect b="b" l="l" r="r" t="t"/>
              <a:pathLst>
                <a:path extrusionOk="0" h="5257" w="6629">
                  <a:moveTo>
                    <a:pt x="0" y="0"/>
                  </a:moveTo>
                  <a:cubicBezTo>
                    <a:pt x="2286" y="1829"/>
                    <a:pt x="4572" y="3429"/>
                    <a:pt x="6630" y="5258"/>
                  </a:cubicBezTo>
                  <a:cubicBezTo>
                    <a:pt x="4572" y="3429"/>
                    <a:pt x="2286"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54" name="Google Shape;1754;p39"/>
            <p:cNvSpPr/>
            <p:nvPr/>
          </p:nvSpPr>
          <p:spPr>
            <a:xfrm>
              <a:off x="8952485" y="4397121"/>
              <a:ext cx="7315" cy="5029"/>
            </a:xfrm>
            <a:custGeom>
              <a:rect b="b" l="l" r="r" t="t"/>
              <a:pathLst>
                <a:path extrusionOk="0" h="5029" w="7315">
                  <a:moveTo>
                    <a:pt x="0" y="0"/>
                  </a:moveTo>
                  <a:cubicBezTo>
                    <a:pt x="2515" y="1600"/>
                    <a:pt x="4801" y="3200"/>
                    <a:pt x="7316" y="5029"/>
                  </a:cubicBezTo>
                  <a:cubicBezTo>
                    <a:pt x="4801" y="3200"/>
                    <a:pt x="2515"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55" name="Google Shape;1755;p39"/>
            <p:cNvSpPr/>
            <p:nvPr/>
          </p:nvSpPr>
          <p:spPr>
            <a:xfrm>
              <a:off x="8671764" y="5027142"/>
              <a:ext cx="457" cy="6629"/>
            </a:xfrm>
            <a:custGeom>
              <a:rect b="b" l="l" r="r" t="t"/>
              <a:pathLst>
                <a:path extrusionOk="0" h="6629" w="457">
                  <a:moveTo>
                    <a:pt x="0" y="0"/>
                  </a:moveTo>
                  <a:cubicBezTo>
                    <a:pt x="228" y="2286"/>
                    <a:pt x="228" y="4572"/>
                    <a:pt x="457" y="6629"/>
                  </a:cubicBezTo>
                  <a:cubicBezTo>
                    <a:pt x="457" y="4572"/>
                    <a:pt x="228" y="2286"/>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56" name="Google Shape;1756;p39"/>
            <p:cNvSpPr/>
            <p:nvPr/>
          </p:nvSpPr>
          <p:spPr>
            <a:xfrm>
              <a:off x="8944713" y="4392091"/>
              <a:ext cx="7315" cy="4572"/>
            </a:xfrm>
            <a:custGeom>
              <a:rect b="b" l="l" r="r" t="t"/>
              <a:pathLst>
                <a:path extrusionOk="0" h="4572" w="7315">
                  <a:moveTo>
                    <a:pt x="0" y="0"/>
                  </a:moveTo>
                  <a:cubicBezTo>
                    <a:pt x="2515" y="1600"/>
                    <a:pt x="4801" y="2972"/>
                    <a:pt x="7315" y="4572"/>
                  </a:cubicBezTo>
                  <a:cubicBezTo>
                    <a:pt x="4801" y="3200"/>
                    <a:pt x="2515"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57" name="Google Shape;1757;p39"/>
            <p:cNvSpPr/>
            <p:nvPr/>
          </p:nvSpPr>
          <p:spPr>
            <a:xfrm>
              <a:off x="8995462" y="4432554"/>
              <a:ext cx="5715" cy="6172"/>
            </a:xfrm>
            <a:custGeom>
              <a:rect b="b" l="l" r="r" t="t"/>
              <a:pathLst>
                <a:path extrusionOk="0" h="6172" w="5715">
                  <a:moveTo>
                    <a:pt x="0" y="0"/>
                  </a:moveTo>
                  <a:cubicBezTo>
                    <a:pt x="2058" y="2057"/>
                    <a:pt x="3886" y="4115"/>
                    <a:pt x="5715" y="6172"/>
                  </a:cubicBezTo>
                  <a:cubicBezTo>
                    <a:pt x="3886" y="4115"/>
                    <a:pt x="2058" y="2057"/>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58" name="Google Shape;1758;p39"/>
            <p:cNvSpPr/>
            <p:nvPr/>
          </p:nvSpPr>
          <p:spPr>
            <a:xfrm>
              <a:off x="8670850" y="5014569"/>
              <a:ext cx="457" cy="7543"/>
            </a:xfrm>
            <a:custGeom>
              <a:rect b="b" l="l" r="r" t="t"/>
              <a:pathLst>
                <a:path extrusionOk="0" h="7543" w="457">
                  <a:moveTo>
                    <a:pt x="0" y="0"/>
                  </a:moveTo>
                  <a:cubicBezTo>
                    <a:pt x="229" y="2514"/>
                    <a:pt x="457" y="5029"/>
                    <a:pt x="457" y="7543"/>
                  </a:cubicBezTo>
                  <a:cubicBezTo>
                    <a:pt x="457" y="5029"/>
                    <a:pt x="229" y="2514"/>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59" name="Google Shape;1759;p39"/>
            <p:cNvSpPr/>
            <p:nvPr/>
          </p:nvSpPr>
          <p:spPr>
            <a:xfrm>
              <a:off x="8988375" y="4425696"/>
              <a:ext cx="5715" cy="5486"/>
            </a:xfrm>
            <a:custGeom>
              <a:rect b="b" l="l" r="r" t="t"/>
              <a:pathLst>
                <a:path extrusionOk="0" h="5486" w="5715">
                  <a:moveTo>
                    <a:pt x="0" y="0"/>
                  </a:moveTo>
                  <a:cubicBezTo>
                    <a:pt x="1828" y="1829"/>
                    <a:pt x="3886" y="3658"/>
                    <a:pt x="5715" y="5486"/>
                  </a:cubicBezTo>
                  <a:cubicBezTo>
                    <a:pt x="3657" y="3658"/>
                    <a:pt x="1828"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60" name="Google Shape;1760;p39"/>
            <p:cNvSpPr/>
            <p:nvPr/>
          </p:nvSpPr>
          <p:spPr>
            <a:xfrm>
              <a:off x="8981746" y="4419752"/>
              <a:ext cx="6172" cy="5715"/>
            </a:xfrm>
            <a:custGeom>
              <a:rect b="b" l="l" r="r" t="t"/>
              <a:pathLst>
                <a:path extrusionOk="0" h="5715" w="6172">
                  <a:moveTo>
                    <a:pt x="0" y="0"/>
                  </a:moveTo>
                  <a:cubicBezTo>
                    <a:pt x="2058" y="1829"/>
                    <a:pt x="4115" y="3658"/>
                    <a:pt x="6172" y="5715"/>
                  </a:cubicBezTo>
                  <a:cubicBezTo>
                    <a:pt x="4344" y="3658"/>
                    <a:pt x="2286"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61" name="Google Shape;1761;p39"/>
            <p:cNvSpPr/>
            <p:nvPr/>
          </p:nvSpPr>
          <p:spPr>
            <a:xfrm>
              <a:off x="8974431" y="4413351"/>
              <a:ext cx="6172" cy="5257"/>
            </a:xfrm>
            <a:custGeom>
              <a:rect b="b" l="l" r="r" t="t"/>
              <a:pathLst>
                <a:path extrusionOk="0" h="5257" w="6172">
                  <a:moveTo>
                    <a:pt x="0" y="0"/>
                  </a:moveTo>
                  <a:cubicBezTo>
                    <a:pt x="2057" y="1600"/>
                    <a:pt x="4115" y="3429"/>
                    <a:pt x="6172" y="5258"/>
                  </a:cubicBezTo>
                  <a:cubicBezTo>
                    <a:pt x="4115" y="3429"/>
                    <a:pt x="2057"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62" name="Google Shape;1762;p39"/>
            <p:cNvSpPr/>
            <p:nvPr/>
          </p:nvSpPr>
          <p:spPr>
            <a:xfrm>
              <a:off x="8682508" y="4990338"/>
              <a:ext cx="97612" cy="119661"/>
            </a:xfrm>
            <a:custGeom>
              <a:rect b="b" l="l" r="r" t="t"/>
              <a:pathLst>
                <a:path extrusionOk="0" h="119661" w="97612">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63" name="Google Shape;1763;p39"/>
            <p:cNvSpPr/>
            <p:nvPr/>
          </p:nvSpPr>
          <p:spPr>
            <a:xfrm>
              <a:off x="8627761" y="5162702"/>
              <a:ext cx="224826" cy="64355"/>
            </a:xfrm>
            <a:custGeom>
              <a:rect b="b" l="l" r="r" t="t"/>
              <a:pathLst>
                <a:path extrusionOk="0" h="64355" w="224826">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64" name="Google Shape;1764;p39"/>
            <p:cNvSpPr/>
            <p:nvPr/>
          </p:nvSpPr>
          <p:spPr>
            <a:xfrm>
              <a:off x="8622158" y="5103089"/>
              <a:ext cx="233716" cy="73070"/>
            </a:xfrm>
            <a:custGeom>
              <a:rect b="b" l="l" r="r" t="t"/>
              <a:pathLst>
                <a:path extrusionOk="0" h="73070" w="233716">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65" name="Google Shape;1765;p39"/>
            <p:cNvSpPr/>
            <p:nvPr/>
          </p:nvSpPr>
          <p:spPr>
            <a:xfrm>
              <a:off x="8781695" y="4391863"/>
              <a:ext cx="283983" cy="715060"/>
            </a:xfrm>
            <a:custGeom>
              <a:rect b="b" l="l" r="r" t="t"/>
              <a:pathLst>
                <a:path extrusionOk="0" h="715060" w="283983">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66" name="Google Shape;1766;p39"/>
            <p:cNvSpPr/>
            <p:nvPr/>
          </p:nvSpPr>
          <p:spPr>
            <a:xfrm>
              <a:off x="8551063" y="4938445"/>
              <a:ext cx="124452" cy="163924"/>
            </a:xfrm>
            <a:custGeom>
              <a:rect b="b" l="l" r="r" t="t"/>
              <a:pathLst>
                <a:path extrusionOk="0" h="163924" w="124452">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67" name="Google Shape;1767;p39"/>
            <p:cNvSpPr/>
            <p:nvPr/>
          </p:nvSpPr>
          <p:spPr>
            <a:xfrm>
              <a:off x="8053969" y="4612547"/>
              <a:ext cx="150328" cy="146779"/>
            </a:xfrm>
            <a:custGeom>
              <a:rect b="b" l="l" r="r" t="t"/>
              <a:pathLst>
                <a:path extrusionOk="0" h="146779" w="150328">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68" name="Google Shape;1768;p39"/>
            <p:cNvSpPr/>
            <p:nvPr/>
          </p:nvSpPr>
          <p:spPr>
            <a:xfrm>
              <a:off x="8633359" y="5223052"/>
              <a:ext cx="210769" cy="55978"/>
            </a:xfrm>
            <a:custGeom>
              <a:rect b="b" l="l" r="r" t="t"/>
              <a:pathLst>
                <a:path extrusionOk="0" h="55978" w="210769">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69" name="Google Shape;1769;p39"/>
            <p:cNvSpPr/>
            <p:nvPr/>
          </p:nvSpPr>
          <p:spPr>
            <a:xfrm>
              <a:off x="8014648" y="4768617"/>
              <a:ext cx="271771" cy="468507"/>
            </a:xfrm>
            <a:custGeom>
              <a:rect b="b" l="l" r="r" t="t"/>
              <a:pathLst>
                <a:path extrusionOk="0" h="468507" w="271771">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70" name="Google Shape;1770;p39"/>
            <p:cNvSpPr/>
            <p:nvPr/>
          </p:nvSpPr>
          <p:spPr>
            <a:xfrm>
              <a:off x="8466054" y="4373038"/>
              <a:ext cx="191301" cy="271405"/>
            </a:xfrm>
            <a:custGeom>
              <a:rect b="b" l="l" r="r" t="t"/>
              <a:pathLst>
                <a:path extrusionOk="0" h="271405" w="191301">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71" name="Google Shape;1771;p39"/>
            <p:cNvSpPr/>
            <p:nvPr/>
          </p:nvSpPr>
          <p:spPr>
            <a:xfrm>
              <a:off x="8768919" y="5094351"/>
              <a:ext cx="2286" cy="457"/>
            </a:xfrm>
            <a:custGeom>
              <a:rect b="b" l="l" r="r" t="t"/>
              <a:pathLst>
                <a:path extrusionOk="0" h="457" w="2286">
                  <a:moveTo>
                    <a:pt x="0" y="0"/>
                  </a:moveTo>
                  <a:cubicBezTo>
                    <a:pt x="0" y="229"/>
                    <a:pt x="0" y="457"/>
                    <a:pt x="0" y="457"/>
                  </a:cubicBezTo>
                  <a:cubicBezTo>
                    <a:pt x="0" y="457"/>
                    <a:pt x="0" y="229"/>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72" name="Google Shape;1772;p39"/>
            <p:cNvSpPr/>
            <p:nvPr/>
          </p:nvSpPr>
          <p:spPr>
            <a:xfrm>
              <a:off x="8768233" y="5098008"/>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73" name="Google Shape;1773;p39"/>
            <p:cNvSpPr/>
            <p:nvPr/>
          </p:nvSpPr>
          <p:spPr>
            <a:xfrm>
              <a:off x="8767548" y="5100751"/>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74" name="Google Shape;1774;p39"/>
            <p:cNvSpPr/>
            <p:nvPr/>
          </p:nvSpPr>
          <p:spPr>
            <a:xfrm>
              <a:off x="8769376" y="5090922"/>
              <a:ext cx="2286" cy="457"/>
            </a:xfrm>
            <a:custGeom>
              <a:rect b="b" l="l" r="r" t="t"/>
              <a:pathLst>
                <a:path extrusionOk="0" h="457" w="2286">
                  <a:moveTo>
                    <a:pt x="0" y="0"/>
                  </a:moveTo>
                  <a:cubicBezTo>
                    <a:pt x="0" y="229"/>
                    <a:pt x="0" y="457"/>
                    <a:pt x="0" y="457"/>
                  </a:cubicBezTo>
                  <a:cubicBezTo>
                    <a:pt x="0" y="229"/>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75" name="Google Shape;1775;p39"/>
            <p:cNvSpPr/>
            <p:nvPr/>
          </p:nvSpPr>
          <p:spPr>
            <a:xfrm>
              <a:off x="8766176" y="5103952"/>
              <a:ext cx="2286" cy="101"/>
            </a:xfrm>
            <a:custGeom>
              <a:rect b="b" l="l" r="r" t="t"/>
              <a:pathLst>
                <a:path extrusionOk="0" h="101" w="2286">
                  <a:moveTo>
                    <a:pt x="0" y="0"/>
                  </a:moveTo>
                  <a:cubicBezTo>
                    <a:pt x="0" y="0"/>
                    <a:pt x="0" y="229"/>
                    <a:pt x="0" y="0"/>
                  </a:cubicBezTo>
                  <a:cubicBezTo>
                    <a:pt x="0" y="229"/>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76" name="Google Shape;1776;p39"/>
            <p:cNvSpPr/>
            <p:nvPr/>
          </p:nvSpPr>
          <p:spPr>
            <a:xfrm>
              <a:off x="8769148" y="5092750"/>
              <a:ext cx="2286" cy="457"/>
            </a:xfrm>
            <a:custGeom>
              <a:rect b="b" l="l" r="r" t="t"/>
              <a:pathLst>
                <a:path extrusionOk="0" h="457" w="2286">
                  <a:moveTo>
                    <a:pt x="0" y="0"/>
                  </a:moveTo>
                  <a:cubicBezTo>
                    <a:pt x="0" y="228"/>
                    <a:pt x="0" y="457"/>
                    <a:pt x="0" y="457"/>
                  </a:cubicBezTo>
                  <a:cubicBezTo>
                    <a:pt x="0" y="228"/>
                    <a:pt x="0" y="228"/>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77" name="Google Shape;1777;p39"/>
            <p:cNvSpPr/>
            <p:nvPr/>
          </p:nvSpPr>
          <p:spPr>
            <a:xfrm>
              <a:off x="8767090" y="5101894"/>
              <a:ext cx="2286" cy="101"/>
            </a:xfrm>
            <a:custGeom>
              <a:rect b="b" l="l" r="r" t="t"/>
              <a:pathLst>
                <a:path extrusionOk="0" h="101" w="2286">
                  <a:moveTo>
                    <a:pt x="0" y="0"/>
                  </a:moveTo>
                  <a:cubicBezTo>
                    <a:pt x="0" y="0"/>
                    <a:pt x="0" y="228"/>
                    <a:pt x="0" y="0"/>
                  </a:cubicBezTo>
                  <a:cubicBezTo>
                    <a:pt x="0" y="228"/>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78" name="Google Shape;1778;p39"/>
            <p:cNvSpPr/>
            <p:nvPr/>
          </p:nvSpPr>
          <p:spPr>
            <a:xfrm>
              <a:off x="8764176" y="5106466"/>
              <a:ext cx="171" cy="2286"/>
            </a:xfrm>
            <a:custGeom>
              <a:rect b="b" l="l" r="r" t="t"/>
              <a:pathLst>
                <a:path extrusionOk="0" h="2286" w="171">
                  <a:moveTo>
                    <a:pt x="172" y="0"/>
                  </a:moveTo>
                  <a:cubicBezTo>
                    <a:pt x="-57" y="0"/>
                    <a:pt x="-57" y="0"/>
                    <a:pt x="172" y="0"/>
                  </a:cubicBezTo>
                  <a:cubicBezTo>
                    <a:pt x="-57" y="0"/>
                    <a:pt x="-57" y="0"/>
                    <a:pt x="172"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79" name="Google Shape;1779;p39"/>
            <p:cNvSpPr/>
            <p:nvPr/>
          </p:nvSpPr>
          <p:spPr>
            <a:xfrm>
              <a:off x="8768462" y="5096179"/>
              <a:ext cx="2286" cy="457"/>
            </a:xfrm>
            <a:custGeom>
              <a:rect b="b" l="l" r="r" t="t"/>
              <a:pathLst>
                <a:path extrusionOk="0" h="457" w="2286">
                  <a:moveTo>
                    <a:pt x="0" y="0"/>
                  </a:moveTo>
                  <a:cubicBezTo>
                    <a:pt x="0" y="228"/>
                    <a:pt x="0" y="228"/>
                    <a:pt x="0" y="457"/>
                  </a:cubicBezTo>
                  <a:cubicBezTo>
                    <a:pt x="0" y="228"/>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80" name="Google Shape;1780;p39"/>
            <p:cNvSpPr/>
            <p:nvPr/>
          </p:nvSpPr>
          <p:spPr>
            <a:xfrm>
              <a:off x="8763433" y="5107152"/>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81" name="Google Shape;1781;p39"/>
            <p:cNvSpPr/>
            <p:nvPr/>
          </p:nvSpPr>
          <p:spPr>
            <a:xfrm>
              <a:off x="8004037" y="4330236"/>
              <a:ext cx="1072653" cy="961897"/>
            </a:xfrm>
            <a:custGeom>
              <a:rect b="b" l="l" r="r" t="t"/>
              <a:pathLst>
                <a:path extrusionOk="0" h="961897" w="1072653">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82" name="Google Shape;1782;p39"/>
            <p:cNvSpPr/>
            <p:nvPr/>
          </p:nvSpPr>
          <p:spPr>
            <a:xfrm>
              <a:off x="8766633" y="5103037"/>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83" name="Google Shape;1783;p39"/>
            <p:cNvSpPr/>
            <p:nvPr/>
          </p:nvSpPr>
          <p:spPr>
            <a:xfrm>
              <a:off x="8762747" y="5107609"/>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84" name="Google Shape;1784;p39"/>
            <p:cNvSpPr/>
            <p:nvPr/>
          </p:nvSpPr>
          <p:spPr>
            <a:xfrm>
              <a:off x="8862848" y="5255971"/>
              <a:ext cx="139014" cy="13180"/>
            </a:xfrm>
            <a:custGeom>
              <a:rect b="b" l="l" r="r" t="t"/>
              <a:pathLst>
                <a:path extrusionOk="0" h="13180" w="139014">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85" name="Google Shape;1785;p39"/>
            <p:cNvSpPr/>
            <p:nvPr/>
          </p:nvSpPr>
          <p:spPr>
            <a:xfrm>
              <a:off x="8281222" y="4830303"/>
              <a:ext cx="57015" cy="109742"/>
            </a:xfrm>
            <a:custGeom>
              <a:rect b="b" l="l" r="r" t="t"/>
              <a:pathLst>
                <a:path extrusionOk="0" h="109742" w="57015">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86" name="Google Shape;1786;p39"/>
            <p:cNvSpPr/>
            <p:nvPr/>
          </p:nvSpPr>
          <p:spPr>
            <a:xfrm>
              <a:off x="7903196" y="5238826"/>
              <a:ext cx="123687" cy="14259"/>
            </a:xfrm>
            <a:custGeom>
              <a:rect b="b" l="l" r="r" t="t"/>
              <a:pathLst>
                <a:path extrusionOk="0" h="14259" w="123687">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87" name="Google Shape;1787;p39"/>
            <p:cNvSpPr/>
            <p:nvPr/>
          </p:nvSpPr>
          <p:spPr>
            <a:xfrm>
              <a:off x="8906628" y="5100760"/>
              <a:ext cx="20954" cy="97831"/>
            </a:xfrm>
            <a:custGeom>
              <a:rect b="b" l="l" r="r" t="t"/>
              <a:pathLst>
                <a:path extrusionOk="0" h="97831" w="20954">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88" name="Google Shape;1788;p39"/>
            <p:cNvSpPr/>
            <p:nvPr/>
          </p:nvSpPr>
          <p:spPr>
            <a:xfrm>
              <a:off x="9083647" y="4498485"/>
              <a:ext cx="81435" cy="22385"/>
            </a:xfrm>
            <a:custGeom>
              <a:rect b="b" l="l" r="r" t="t"/>
              <a:pathLst>
                <a:path extrusionOk="0" h="22385" w="8143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89" name="Google Shape;1789;p39"/>
            <p:cNvSpPr/>
            <p:nvPr/>
          </p:nvSpPr>
          <p:spPr>
            <a:xfrm>
              <a:off x="8423047" y="4348286"/>
              <a:ext cx="74178" cy="51239"/>
            </a:xfrm>
            <a:custGeom>
              <a:rect b="b" l="l" r="r" t="t"/>
              <a:pathLst>
                <a:path extrusionOk="0" h="51239" w="74178">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90" name="Google Shape;1790;p39"/>
            <p:cNvSpPr/>
            <p:nvPr/>
          </p:nvSpPr>
          <p:spPr>
            <a:xfrm>
              <a:off x="8303032" y="4584748"/>
              <a:ext cx="91668" cy="16741"/>
            </a:xfrm>
            <a:custGeom>
              <a:rect b="b" l="l" r="r" t="t"/>
              <a:pathLst>
                <a:path extrusionOk="0" h="16741" w="91668">
                  <a:moveTo>
                    <a:pt x="0" y="2797"/>
                  </a:moveTo>
                  <a:cubicBezTo>
                    <a:pt x="30632" y="7369"/>
                    <a:pt x="58979" y="11712"/>
                    <a:pt x="91668" y="16741"/>
                  </a:cubicBezTo>
                  <a:cubicBezTo>
                    <a:pt x="76124" y="2111"/>
                    <a:pt x="31089" y="-4061"/>
                    <a:pt x="0" y="2797"/>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91" name="Google Shape;1791;p39"/>
            <p:cNvSpPr/>
            <p:nvPr/>
          </p:nvSpPr>
          <p:spPr>
            <a:xfrm>
              <a:off x="8374584" y="4825288"/>
              <a:ext cx="70180" cy="34518"/>
            </a:xfrm>
            <a:custGeom>
              <a:rect b="b" l="l" r="r" t="t"/>
              <a:pathLst>
                <a:path extrusionOk="0" h="34518" w="70180">
                  <a:moveTo>
                    <a:pt x="70180" y="0"/>
                  </a:moveTo>
                  <a:cubicBezTo>
                    <a:pt x="51435" y="2057"/>
                    <a:pt x="5486" y="25374"/>
                    <a:pt x="0" y="34518"/>
                  </a:cubicBezTo>
                  <a:cubicBezTo>
                    <a:pt x="23774" y="23317"/>
                    <a:pt x="52806" y="23774"/>
                    <a:pt x="7018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92" name="Google Shape;1792;p39"/>
            <p:cNvSpPr/>
            <p:nvPr/>
          </p:nvSpPr>
          <p:spPr>
            <a:xfrm>
              <a:off x="8946054" y="4295622"/>
              <a:ext cx="45750" cy="51426"/>
            </a:xfrm>
            <a:custGeom>
              <a:rect b="b" l="l" r="r" t="t"/>
              <a:pathLst>
                <a:path extrusionOk="0" h="51426" w="45750">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93" name="Google Shape;1793;p39"/>
            <p:cNvSpPr/>
            <p:nvPr/>
          </p:nvSpPr>
          <p:spPr>
            <a:xfrm>
              <a:off x="9098517" y="4694046"/>
              <a:ext cx="61765" cy="24232"/>
            </a:xfrm>
            <a:custGeom>
              <a:rect b="b" l="l" r="r" t="t"/>
              <a:pathLst>
                <a:path extrusionOk="0" h="24232" w="61765">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94" name="Google Shape;1794;p39"/>
            <p:cNvSpPr/>
            <p:nvPr/>
          </p:nvSpPr>
          <p:spPr>
            <a:xfrm>
              <a:off x="8705399" y="4237101"/>
              <a:ext cx="13897" cy="70016"/>
            </a:xfrm>
            <a:custGeom>
              <a:rect b="b" l="l" r="r" t="t"/>
              <a:pathLst>
                <a:path extrusionOk="0" h="70016" w="13897">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95" name="Google Shape;1795;p39"/>
            <p:cNvSpPr/>
            <p:nvPr/>
          </p:nvSpPr>
          <p:spPr>
            <a:xfrm>
              <a:off x="9009414" y="4882112"/>
              <a:ext cx="39415" cy="37588"/>
            </a:xfrm>
            <a:custGeom>
              <a:rect b="b" l="l" r="r" t="t"/>
              <a:pathLst>
                <a:path extrusionOk="0" h="37588" w="39415">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96" name="Google Shape;1796;p39"/>
            <p:cNvSpPr/>
            <p:nvPr/>
          </p:nvSpPr>
          <p:spPr>
            <a:xfrm>
              <a:off x="8626785" y="4797491"/>
              <a:ext cx="238837" cy="310575"/>
            </a:xfrm>
            <a:custGeom>
              <a:rect b="b" l="l" r="r" t="t"/>
              <a:pathLst>
                <a:path extrusionOk="0" h="310575" w="238837">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pic>
        <p:nvPicPr>
          <p:cNvPr descr="Document with solid fill" id="1797" name="Google Shape;1797;p39">
            <a:hlinkClick r:id="rId10"/>
          </p:cNvPr>
          <p:cNvPicPr preferRelativeResize="0"/>
          <p:nvPr/>
        </p:nvPicPr>
        <p:blipFill rotWithShape="1">
          <a:blip r:embed="rId11">
            <a:alphaModFix/>
          </a:blip>
          <a:srcRect b="0" l="0" r="0" t="0"/>
          <a:stretch/>
        </p:blipFill>
        <p:spPr>
          <a:xfrm>
            <a:off x="9860702" y="3284679"/>
            <a:ext cx="1950785" cy="1950785"/>
          </a:xfrm>
          <a:prstGeom prst="rect">
            <a:avLst/>
          </a:prstGeom>
          <a:noFill/>
          <a:ln>
            <a:noFill/>
          </a:ln>
        </p:spPr>
      </p:pic>
      <p:sp>
        <p:nvSpPr>
          <p:cNvPr id="1798" name="Google Shape;1798;p39"/>
          <p:cNvSpPr txBox="1"/>
          <p:nvPr/>
        </p:nvSpPr>
        <p:spPr>
          <a:xfrm>
            <a:off x="9928285" y="5194599"/>
            <a:ext cx="1872578"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sng" cap="none" strike="noStrike">
                <a:solidFill>
                  <a:schemeClr val="lt1"/>
                </a:solidFill>
                <a:latin typeface="Calibri"/>
                <a:ea typeface="Calibri"/>
                <a:cs typeface="Calibri"/>
                <a:sym typeface="Calibri"/>
                <a:hlinkClick r:id="rId12">
                  <a:extLst>
                    <a:ext uri="{A12FA001-AC4F-418D-AE19-62706E023703}">
                      <ahyp:hlinkClr val="tx"/>
                    </a:ext>
                  </a:extLst>
                </a:hlinkClick>
              </a:rPr>
              <a:t>Leer artículo de investigación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2" name="Shape 1272"/>
        <p:cNvGrpSpPr/>
        <p:nvPr/>
      </p:nvGrpSpPr>
      <p:grpSpPr>
        <a:xfrm>
          <a:off x="0" y="0"/>
          <a:ext cx="0" cy="0"/>
          <a:chOff x="0" y="0"/>
          <a:chExt cx="0" cy="0"/>
        </a:xfrm>
      </p:grpSpPr>
      <p:sp>
        <p:nvSpPr>
          <p:cNvPr id="1273" name="Google Shape;1273;p4"/>
          <p:cNvSpPr txBox="1"/>
          <p:nvPr>
            <p:ph idx="1" type="body"/>
          </p:nvPr>
        </p:nvSpPr>
        <p:spPr>
          <a:xfrm>
            <a:off x="6809050" y="306274"/>
            <a:ext cx="511077" cy="6350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1"/>
              </a:buClr>
              <a:buSzPts val="2400"/>
              <a:buNone/>
            </a:pPr>
            <a:r>
              <a:rPr b="1" lang="es-ES" sz="2400"/>
              <a:t>1</a:t>
            </a:r>
            <a:endParaRPr/>
          </a:p>
        </p:txBody>
      </p:sp>
      <p:sp>
        <p:nvSpPr>
          <p:cNvPr id="1274" name="Google Shape;1274;p4"/>
          <p:cNvSpPr txBox="1"/>
          <p:nvPr>
            <p:ph idx="2" type="body"/>
          </p:nvPr>
        </p:nvSpPr>
        <p:spPr>
          <a:xfrm>
            <a:off x="7538959" y="249079"/>
            <a:ext cx="4545465" cy="822373"/>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595A59"/>
              </a:buClr>
              <a:buSzPts val="2000"/>
              <a:buNone/>
            </a:pPr>
            <a:r>
              <a:rPr b="1" lang="es-ES" sz="2000"/>
              <a:t>Introducción a la finalidad de un plan regional de gestión de crisis turísticas</a:t>
            </a:r>
            <a:endParaRPr/>
          </a:p>
        </p:txBody>
      </p:sp>
      <p:sp>
        <p:nvSpPr>
          <p:cNvPr id="1275" name="Google Shape;1275;p4"/>
          <p:cNvSpPr txBox="1"/>
          <p:nvPr>
            <p:ph idx="4" type="body"/>
          </p:nvPr>
        </p:nvSpPr>
        <p:spPr>
          <a:xfrm>
            <a:off x="7538959" y="1323705"/>
            <a:ext cx="4465067" cy="822373"/>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595A59"/>
              </a:buClr>
              <a:buSzPts val="2000"/>
              <a:buNone/>
            </a:pPr>
            <a:r>
              <a:rPr b="1" lang="es-ES" sz="2000"/>
              <a:t>¿Qué ocurre si una región no tiene un plan de gestión de crisis?</a:t>
            </a:r>
            <a:endParaRPr/>
          </a:p>
        </p:txBody>
      </p:sp>
      <p:sp>
        <p:nvSpPr>
          <p:cNvPr id="1276" name="Google Shape;1276;p4"/>
          <p:cNvSpPr txBox="1"/>
          <p:nvPr>
            <p:ph idx="5" type="body"/>
          </p:nvPr>
        </p:nvSpPr>
        <p:spPr>
          <a:xfrm>
            <a:off x="6809050" y="2440664"/>
            <a:ext cx="511077" cy="6350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1"/>
              </a:buClr>
              <a:buSzPts val="2800"/>
              <a:buNone/>
            </a:pPr>
            <a:r>
              <a:rPr b="1" lang="es-ES"/>
              <a:t>3</a:t>
            </a:r>
            <a:endParaRPr/>
          </a:p>
        </p:txBody>
      </p:sp>
      <p:sp>
        <p:nvSpPr>
          <p:cNvPr id="1277" name="Google Shape;1277;p4"/>
          <p:cNvSpPr txBox="1"/>
          <p:nvPr>
            <p:ph idx="6" type="body"/>
          </p:nvPr>
        </p:nvSpPr>
        <p:spPr>
          <a:xfrm>
            <a:off x="7511069" y="2364353"/>
            <a:ext cx="4465067" cy="822373"/>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595A59"/>
              </a:buClr>
              <a:buSzPts val="2000"/>
              <a:buNone/>
            </a:pPr>
            <a:r>
              <a:rPr b="1" lang="es-ES" sz="2000"/>
              <a:t>Cómo elaborar un plan regional eficaz de gestión de crisis</a:t>
            </a:r>
            <a:endParaRPr/>
          </a:p>
        </p:txBody>
      </p:sp>
      <p:sp>
        <p:nvSpPr>
          <p:cNvPr id="1278" name="Google Shape;1278;p4"/>
          <p:cNvSpPr txBox="1"/>
          <p:nvPr>
            <p:ph idx="7" type="body"/>
          </p:nvPr>
        </p:nvSpPr>
        <p:spPr>
          <a:xfrm>
            <a:off x="6795195" y="3498850"/>
            <a:ext cx="511077" cy="6350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1"/>
              </a:buClr>
              <a:buSzPts val="2800"/>
              <a:buNone/>
            </a:pPr>
            <a:r>
              <a:rPr b="1" lang="es-ES"/>
              <a:t>4</a:t>
            </a:r>
            <a:endParaRPr/>
          </a:p>
        </p:txBody>
      </p:sp>
      <p:sp>
        <p:nvSpPr>
          <p:cNvPr id="1279" name="Google Shape;1279;p4"/>
          <p:cNvSpPr txBox="1"/>
          <p:nvPr>
            <p:ph idx="8" type="body"/>
          </p:nvPr>
        </p:nvSpPr>
        <p:spPr>
          <a:xfrm>
            <a:off x="7525104" y="3441655"/>
            <a:ext cx="4465067" cy="82237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595A59"/>
              </a:buClr>
              <a:buSzPts val="2000"/>
              <a:buNone/>
            </a:pPr>
            <a:r>
              <a:rPr b="1" lang="es-ES" sz="2000"/>
              <a:t>Plantilla del plan de gestión de crisis</a:t>
            </a:r>
            <a:endParaRPr/>
          </a:p>
        </p:txBody>
      </p:sp>
      <p:sp>
        <p:nvSpPr>
          <p:cNvPr id="1280" name="Google Shape;1280;p4"/>
          <p:cNvSpPr txBox="1"/>
          <p:nvPr>
            <p:ph idx="9" type="body"/>
          </p:nvPr>
        </p:nvSpPr>
        <p:spPr>
          <a:xfrm>
            <a:off x="1129553" y="1155773"/>
            <a:ext cx="5118900" cy="4546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2000"/>
              <a:buNone/>
            </a:pPr>
            <a:r>
              <a:rPr b="0" i="0" lang="es-ES" sz="1900">
                <a:solidFill>
                  <a:schemeClr val="lt1"/>
                </a:solidFill>
              </a:rPr>
              <a:t>Este Módulo ha sido diseñado </a:t>
            </a:r>
            <a:r>
              <a:rPr lang="es-ES" sz="1900"/>
              <a:t>para orientar a los equipos y centros regionales de gestión de crisis en la formulación y aplicación del Plan de Gestión de Crisis, diseñado para apoyar la Estrategia de Gestión de Crisis. Proporciona </a:t>
            </a:r>
            <a:r>
              <a:rPr b="0" i="0" lang="es-ES" sz="1900">
                <a:solidFill>
                  <a:schemeClr val="lt1"/>
                </a:solidFill>
              </a:rPr>
              <a:t>orientación y ejemplos para la gestión de crisis turísticas regionales, incluida la planificación previa al acontecimiento, la gestión de la crisis y las actividades posteriores al acontecimiento. Muestra cómo crear un plan de gestión de crisis para una región turística y todos los elementos, actividades, procedimientos y recursos necesarios para ayudar a una región a responder a una crisis eminente. Además de muchos otros módulos de este curso, también hay </a:t>
            </a:r>
            <a:r>
              <a:rPr b="0" i="0" lang="es-ES" sz="1900" u="sng">
                <a:solidFill>
                  <a:schemeClr val="lt1"/>
                </a:solidFill>
                <a:hlinkClick r:id="rId3">
                  <a:extLst>
                    <a:ext uri="{A12FA001-AC4F-418D-AE19-62706E023703}">
                      <ahyp:hlinkClr val="tx"/>
                    </a:ext>
                  </a:extLst>
                </a:hlinkClick>
              </a:rPr>
              <a:t>plantillas</a:t>
            </a:r>
            <a:r>
              <a:rPr b="0" i="0" lang="es-ES" sz="1900">
                <a:solidFill>
                  <a:schemeClr val="lt1"/>
                </a:solidFill>
              </a:rPr>
              <a:t> y listas de comprobación de </a:t>
            </a:r>
            <a:r>
              <a:rPr b="0" i="0" lang="es-ES" sz="1900" u="sng">
                <a:solidFill>
                  <a:schemeClr val="lt1"/>
                </a:solidFill>
                <a:hlinkClick r:id="rId4">
                  <a:extLst>
                    <a:ext uri="{A12FA001-AC4F-418D-AE19-62706E023703}">
                      <ahyp:hlinkClr val="tx"/>
                    </a:ext>
                  </a:extLst>
                </a:hlinkClick>
              </a:rPr>
              <a:t>planes de gestión de crisis</a:t>
            </a:r>
            <a:r>
              <a:rPr b="0" i="0" lang="es-ES" sz="1900">
                <a:solidFill>
                  <a:schemeClr val="lt1"/>
                </a:solidFill>
              </a:rPr>
              <a:t> que se pueden descargar gratuitamente para ayudar a poner en práctica el diseño de un plan de gestión de crisis.</a:t>
            </a:r>
            <a:endParaRPr sz="2300"/>
          </a:p>
        </p:txBody>
      </p:sp>
      <p:sp>
        <p:nvSpPr>
          <p:cNvPr id="1281" name="Google Shape;1281;p4"/>
          <p:cNvSpPr txBox="1"/>
          <p:nvPr>
            <p:ph idx="13" type="body"/>
          </p:nvPr>
        </p:nvSpPr>
        <p:spPr>
          <a:xfrm>
            <a:off x="1057836" y="191861"/>
            <a:ext cx="5038164" cy="603631"/>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lt1"/>
              </a:buClr>
              <a:buSzPts val="3200"/>
              <a:buNone/>
            </a:pPr>
            <a:r>
              <a:rPr b="1" lang="es-ES" sz="3200"/>
              <a:t>Índice</a:t>
            </a:r>
            <a:endParaRPr/>
          </a:p>
        </p:txBody>
      </p:sp>
      <p:sp>
        <p:nvSpPr>
          <p:cNvPr id="1282" name="Google Shape;1282;p4"/>
          <p:cNvSpPr txBox="1"/>
          <p:nvPr/>
        </p:nvSpPr>
        <p:spPr>
          <a:xfrm>
            <a:off x="6795194" y="1391134"/>
            <a:ext cx="511077" cy="6350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lt1"/>
              </a:buClr>
              <a:buSzPts val="2400"/>
              <a:buFont typeface="Arial"/>
              <a:buNone/>
            </a:pPr>
            <a:r>
              <a:rPr b="1" i="0" lang="es-ES" sz="2400" u="none" cap="none" strike="noStrike">
                <a:solidFill>
                  <a:schemeClr val="lt1"/>
                </a:solidFill>
                <a:latin typeface="Calibri"/>
                <a:ea typeface="Calibri"/>
                <a:cs typeface="Calibri"/>
                <a:sym typeface="Calibri"/>
              </a:rPr>
              <a:t>2</a:t>
            </a:r>
            <a:endParaRPr b="0" i="0" sz="1400" u="none" cap="none" strike="noStrike">
              <a:solidFill>
                <a:srgbClr val="000000"/>
              </a:solidFill>
              <a:latin typeface="Arial"/>
              <a:ea typeface="Arial"/>
              <a:cs typeface="Arial"/>
              <a:sym typeface="Arial"/>
            </a:endParaRPr>
          </a:p>
        </p:txBody>
      </p:sp>
      <p:sp>
        <p:nvSpPr>
          <p:cNvPr id="1283" name="Google Shape;1283;p4"/>
          <p:cNvSpPr txBox="1"/>
          <p:nvPr/>
        </p:nvSpPr>
        <p:spPr>
          <a:xfrm>
            <a:off x="1129550" y="649128"/>
            <a:ext cx="5038200" cy="506700"/>
          </a:xfrm>
          <a:prstGeom prst="rect">
            <a:avLst/>
          </a:prstGeom>
          <a:noFill/>
          <a:ln>
            <a:noFill/>
          </a:ln>
        </p:spPr>
        <p:txBody>
          <a:bodyPr anchorCtr="0" anchor="t" bIns="45700" lIns="91425" spcFirstLastPara="1" rIns="91425" wrap="square" tIns="45700">
            <a:normAutofit fontScale="55000" lnSpcReduction="20000"/>
          </a:bodyPr>
          <a:lstStyle/>
          <a:p>
            <a:pPr indent="0" lvl="0" marL="0" marR="0" rtl="0" algn="ctr">
              <a:lnSpc>
                <a:spcPct val="100000"/>
              </a:lnSpc>
              <a:spcBef>
                <a:spcPts val="0"/>
              </a:spcBef>
              <a:spcAft>
                <a:spcPts val="0"/>
              </a:spcAft>
              <a:buClr>
                <a:schemeClr val="lt1"/>
              </a:buClr>
              <a:buSzPct val="65246"/>
              <a:buFont typeface="Arial"/>
              <a:buNone/>
            </a:pPr>
            <a:r>
              <a:rPr b="1" i="0" lang="es-ES" sz="3678" u="none" cap="none" strike="noStrike">
                <a:solidFill>
                  <a:schemeClr val="lt1"/>
                </a:solidFill>
                <a:latin typeface="Calibri"/>
                <a:ea typeface="Calibri"/>
                <a:cs typeface="Calibri"/>
                <a:sym typeface="Calibri"/>
              </a:rPr>
              <a:t>Plan regional de gestión de crisis turísticas</a:t>
            </a:r>
            <a:endParaRPr b="1" i="0" sz="3678" u="none" cap="none" strike="noStrike">
              <a:solidFill>
                <a:srgbClr val="000000"/>
              </a:solidFill>
            </a:endParaRPr>
          </a:p>
          <a:p>
            <a:pPr indent="0" lvl="0" marL="0" marR="0" rtl="0" algn="ctr">
              <a:lnSpc>
                <a:spcPct val="100000"/>
              </a:lnSpc>
              <a:spcBef>
                <a:spcPts val="0"/>
              </a:spcBef>
              <a:spcAft>
                <a:spcPts val="0"/>
              </a:spcAft>
              <a:buClr>
                <a:schemeClr val="lt1"/>
              </a:buClr>
              <a:buSzPct val="100000"/>
              <a:buFont typeface="Arial"/>
              <a:buNone/>
            </a:pPr>
            <a:r>
              <a:t/>
            </a:r>
            <a:endParaRPr b="0" i="0" sz="2400" u="none" cap="none" strike="noStrike">
              <a:solidFill>
                <a:schemeClr val="lt1"/>
              </a:solidFill>
              <a:latin typeface="Calibri"/>
              <a:ea typeface="Calibri"/>
              <a:cs typeface="Calibri"/>
              <a:sym typeface="Calibri"/>
            </a:endParaRPr>
          </a:p>
        </p:txBody>
      </p:sp>
      <p:sp>
        <p:nvSpPr>
          <p:cNvPr id="1284" name="Google Shape;1284;p4"/>
          <p:cNvSpPr txBox="1"/>
          <p:nvPr/>
        </p:nvSpPr>
        <p:spPr>
          <a:xfrm>
            <a:off x="6885694" y="5657606"/>
            <a:ext cx="511077" cy="6350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lt1"/>
              </a:buClr>
              <a:buSzPts val="2800"/>
              <a:buFont typeface="Arial"/>
              <a:buNone/>
            </a:pPr>
            <a:r>
              <a:rPr b="1" i="0" lang="es-ES" sz="2800" u="none" cap="none" strike="noStrike">
                <a:solidFill>
                  <a:schemeClr val="lt1"/>
                </a:solidFill>
                <a:latin typeface="Calibri"/>
                <a:ea typeface="Calibri"/>
                <a:cs typeface="Calibri"/>
                <a:sym typeface="Calibri"/>
              </a:rPr>
              <a:t>6</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2" name="Shape 1802"/>
        <p:cNvGrpSpPr/>
        <p:nvPr/>
      </p:nvGrpSpPr>
      <p:grpSpPr>
        <a:xfrm>
          <a:off x="0" y="0"/>
          <a:ext cx="0" cy="0"/>
          <a:chOff x="0" y="0"/>
          <a:chExt cx="0" cy="0"/>
        </a:xfrm>
      </p:grpSpPr>
      <p:sp>
        <p:nvSpPr>
          <p:cNvPr id="1803" name="Google Shape;1803;p40"/>
          <p:cNvSpPr txBox="1"/>
          <p:nvPr>
            <p:ph idx="5" type="body"/>
          </p:nvPr>
        </p:nvSpPr>
        <p:spPr>
          <a:xfrm>
            <a:off x="0" y="1028423"/>
            <a:ext cx="3049353" cy="582221"/>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79527B"/>
              </a:buClr>
              <a:buSzPts val="2800"/>
              <a:buNone/>
            </a:pPr>
            <a:r>
              <a:rPr lang="es-ES" sz="2800">
                <a:solidFill>
                  <a:srgbClr val="79527B"/>
                </a:solidFill>
              </a:rPr>
              <a:t>Análisis de riesgos </a:t>
            </a:r>
            <a:endParaRPr/>
          </a:p>
        </p:txBody>
      </p:sp>
      <p:sp>
        <p:nvSpPr>
          <p:cNvPr id="1804" name="Google Shape;1804;p40"/>
          <p:cNvSpPr txBox="1"/>
          <p:nvPr>
            <p:ph idx="6" type="body"/>
          </p:nvPr>
        </p:nvSpPr>
        <p:spPr>
          <a:xfrm>
            <a:off x="38290" y="1756159"/>
            <a:ext cx="3024340" cy="3345681"/>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lt1"/>
              </a:buClr>
              <a:buSzPts val="1800"/>
              <a:buNone/>
            </a:pPr>
            <a:r>
              <a:rPr b="0" i="0" lang="es-ES" sz="1700"/>
              <a:t>Esboza los escenarios y crisis a los que cree que podría enfrentarse la región. Tener una idea más concreta de estos posibles sucesos orienta el desarrollo del plan. No es necesario incluir todos los riesgos, sino que abarca una amplia gama, como una catástrofe natural, un ciberataque, una pérdida de servicios públicos, un fallo tecnológico, la muerte de un turista, un tirador en una atracción, una crisis financiera, un accidente y un fallo del servicio. Esto se aborda en la fase anterior de la Estrategia de Gestión de Crisis. </a:t>
            </a:r>
            <a:endParaRPr sz="2300"/>
          </a:p>
        </p:txBody>
      </p:sp>
      <p:sp>
        <p:nvSpPr>
          <p:cNvPr id="1805" name="Google Shape;1805;p40"/>
          <p:cNvSpPr txBox="1"/>
          <p:nvPr>
            <p:ph idx="16" type="body"/>
          </p:nvPr>
        </p:nvSpPr>
        <p:spPr>
          <a:xfrm>
            <a:off x="10764" y="152178"/>
            <a:ext cx="12181236" cy="730730"/>
          </a:xfrm>
          <a:prstGeom prst="rect">
            <a:avLst/>
          </a:prstGeom>
          <a:solidFill>
            <a:srgbClr val="086D6E"/>
          </a:solid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lt1"/>
              </a:buClr>
              <a:buSzPts val="3600"/>
              <a:buNone/>
            </a:pPr>
            <a:r>
              <a:rPr lang="es-ES">
                <a:solidFill>
                  <a:schemeClr val="lt1"/>
                </a:solidFill>
              </a:rPr>
              <a:t>10 elementos clave de un plan regional de gestión de crisis</a:t>
            </a:r>
            <a:endParaRPr/>
          </a:p>
        </p:txBody>
      </p:sp>
      <p:sp>
        <p:nvSpPr>
          <p:cNvPr id="1806" name="Google Shape;1806;p40"/>
          <p:cNvSpPr txBox="1"/>
          <p:nvPr/>
        </p:nvSpPr>
        <p:spPr>
          <a:xfrm>
            <a:off x="3023613" y="969246"/>
            <a:ext cx="3049500" cy="5823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916395"/>
              </a:buClr>
              <a:buSzPts val="2800"/>
              <a:buFont typeface="Arial"/>
              <a:buNone/>
            </a:pPr>
            <a:r>
              <a:rPr b="1" i="0" lang="es-ES" sz="2400" u="none" cap="none" strike="noStrike">
                <a:solidFill>
                  <a:srgbClr val="916395"/>
                </a:solidFill>
                <a:latin typeface="Calibri"/>
                <a:ea typeface="Calibri"/>
                <a:cs typeface="Calibri"/>
                <a:sym typeface="Calibri"/>
              </a:rPr>
              <a:t>Protocolo de activación</a:t>
            </a:r>
            <a:endParaRPr b="0" i="0" sz="1000" u="none" cap="none" strike="noStrike">
              <a:solidFill>
                <a:srgbClr val="000000"/>
              </a:solidFill>
              <a:latin typeface="Arial"/>
              <a:ea typeface="Arial"/>
              <a:cs typeface="Arial"/>
              <a:sym typeface="Arial"/>
            </a:endParaRPr>
          </a:p>
        </p:txBody>
      </p:sp>
      <p:sp>
        <p:nvSpPr>
          <p:cNvPr id="1807" name="Google Shape;1807;p40"/>
          <p:cNvSpPr txBox="1"/>
          <p:nvPr/>
        </p:nvSpPr>
        <p:spPr>
          <a:xfrm>
            <a:off x="3000565" y="1750747"/>
            <a:ext cx="3095435" cy="3345681"/>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rPr b="0" i="0" lang="es-ES" sz="1700" u="none" cap="none" strike="noStrike">
                <a:solidFill>
                  <a:schemeClr val="lt1"/>
                </a:solidFill>
                <a:latin typeface="Calibri"/>
                <a:ea typeface="Calibri"/>
                <a:cs typeface="Calibri"/>
                <a:sym typeface="Calibri"/>
              </a:rPr>
              <a:t>El CMP debe tener un sistema con una serie de desencadenantes con un conjunto de pasos, reglas, disparadores y comunicación como primera respuesta natural ante una emergencia determinada. Utilizando los niveles de urgencia como criterio para el nivel de respuesta, defina las circunstancias que activan una respuesta de crisis concreta. Explicar cómo escalar esa respuesta, en caso de que una crisis resulte ser más grave de lo que parecía en un principio. El protocolo debe establecer algún tipo de comunicación que señale el final de una crisis. </a:t>
            </a:r>
            <a:endParaRPr b="0" i="0" sz="1300" u="none" cap="none" strike="noStrike">
              <a:solidFill>
                <a:srgbClr val="000000"/>
              </a:solidFill>
              <a:latin typeface="Arial"/>
              <a:ea typeface="Arial"/>
              <a:cs typeface="Arial"/>
              <a:sym typeface="Arial"/>
            </a:endParaRPr>
          </a:p>
        </p:txBody>
      </p:sp>
      <p:sp>
        <p:nvSpPr>
          <p:cNvPr id="1808" name="Google Shape;1808;p40"/>
          <p:cNvSpPr txBox="1"/>
          <p:nvPr/>
        </p:nvSpPr>
        <p:spPr>
          <a:xfrm>
            <a:off x="6011628" y="1037394"/>
            <a:ext cx="3049353" cy="582221"/>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3AA091"/>
              </a:buClr>
              <a:buSzPts val="2800"/>
              <a:buFont typeface="Arial"/>
              <a:buNone/>
            </a:pPr>
            <a:r>
              <a:rPr b="1" i="0" lang="es-ES" sz="2800" u="none" cap="none" strike="noStrike">
                <a:solidFill>
                  <a:srgbClr val="3AA091"/>
                </a:solidFill>
                <a:latin typeface="Calibri"/>
                <a:ea typeface="Calibri"/>
                <a:cs typeface="Calibri"/>
                <a:sym typeface="Calibri"/>
              </a:rPr>
              <a:t>Cadena de mando</a:t>
            </a:r>
            <a:endParaRPr b="0" i="0" sz="1400" u="none" cap="none" strike="noStrike">
              <a:solidFill>
                <a:srgbClr val="000000"/>
              </a:solidFill>
              <a:latin typeface="Arial"/>
              <a:ea typeface="Arial"/>
              <a:cs typeface="Arial"/>
              <a:sym typeface="Arial"/>
            </a:endParaRPr>
          </a:p>
        </p:txBody>
      </p:sp>
      <p:sp>
        <p:nvSpPr>
          <p:cNvPr id="1809" name="Google Shape;1809;p40"/>
          <p:cNvSpPr txBox="1"/>
          <p:nvPr/>
        </p:nvSpPr>
        <p:spPr>
          <a:xfrm>
            <a:off x="6049918" y="1731420"/>
            <a:ext cx="3095435" cy="3345681"/>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rPr b="0" i="0" lang="es-ES" sz="1700" u="none" cap="none" strike="noStrike">
                <a:solidFill>
                  <a:schemeClr val="lt1"/>
                </a:solidFill>
                <a:latin typeface="Calibri"/>
                <a:ea typeface="Calibri"/>
                <a:cs typeface="Calibri"/>
                <a:sym typeface="Calibri"/>
              </a:rPr>
              <a:t>Una región debe incluir un organigrama regional de gestión de crisis, para que quede claro quién hace qué, quién tiene la autoridad final y quién informa a quién. Un organigrama bien definido favorece la coordinación y la coherencia, algo que las regiones fragmentadas a veces tienen dificultades para conseguir. Dependiendo de la gravedad del suceso, el CMP puede solicitar niveles de mando adicionales. Por ejemplo, una emergencia en un lugar puede activar al equipo de servicios de respuesta a emergencias, pero también a un experto en turismo del CSG.</a:t>
            </a:r>
            <a:endParaRPr b="0" i="0" sz="1300" u="none" cap="none" strike="noStrike">
              <a:solidFill>
                <a:srgbClr val="000000"/>
              </a:solidFill>
              <a:latin typeface="Arial"/>
              <a:ea typeface="Arial"/>
              <a:cs typeface="Arial"/>
              <a:sym typeface="Arial"/>
            </a:endParaRPr>
          </a:p>
        </p:txBody>
      </p:sp>
      <p:sp>
        <p:nvSpPr>
          <p:cNvPr id="1810" name="Google Shape;1810;p40"/>
          <p:cNvSpPr txBox="1"/>
          <p:nvPr/>
        </p:nvSpPr>
        <p:spPr>
          <a:xfrm>
            <a:off x="9104357" y="1056721"/>
            <a:ext cx="3049353" cy="582221"/>
          </a:xfrm>
          <a:prstGeom prst="rect">
            <a:avLst/>
          </a:prstGeom>
          <a:noFill/>
          <a:ln>
            <a:noFill/>
          </a:ln>
        </p:spPr>
        <p:txBody>
          <a:bodyPr anchorCtr="0" anchor="ctr" bIns="45700" lIns="91425" spcFirstLastPara="1" rIns="91425" wrap="square" tIns="45700">
            <a:normAutofit fontScale="85000" lnSpcReduction="10000"/>
          </a:bodyPr>
          <a:lstStyle/>
          <a:p>
            <a:pPr indent="0" lvl="0" marL="0" marR="0" rtl="0" algn="ctr">
              <a:lnSpc>
                <a:spcPct val="90000"/>
              </a:lnSpc>
              <a:spcBef>
                <a:spcPts val="0"/>
              </a:spcBef>
              <a:spcAft>
                <a:spcPts val="0"/>
              </a:spcAft>
              <a:buClr>
                <a:srgbClr val="F27954"/>
              </a:buClr>
              <a:buSzPct val="100000"/>
              <a:buFont typeface="Arial"/>
              <a:buNone/>
            </a:pPr>
            <a:r>
              <a:rPr b="1" i="0" lang="es-ES" sz="2800" u="none" cap="none" strike="noStrike">
                <a:solidFill>
                  <a:srgbClr val="F27954"/>
                </a:solidFill>
                <a:latin typeface="Calibri"/>
                <a:ea typeface="Calibri"/>
                <a:cs typeface="Calibri"/>
                <a:sym typeface="Calibri"/>
              </a:rPr>
              <a:t>Plan del Centro de Mando</a:t>
            </a:r>
            <a:endParaRPr b="0" i="0" sz="1400" u="none" cap="none" strike="noStrike">
              <a:solidFill>
                <a:srgbClr val="000000"/>
              </a:solidFill>
              <a:latin typeface="Arial"/>
              <a:ea typeface="Arial"/>
              <a:cs typeface="Arial"/>
              <a:sym typeface="Arial"/>
            </a:endParaRPr>
          </a:p>
        </p:txBody>
      </p:sp>
      <p:sp>
        <p:nvSpPr>
          <p:cNvPr id="1811" name="Google Shape;1811;p40"/>
          <p:cNvSpPr txBox="1"/>
          <p:nvPr/>
        </p:nvSpPr>
        <p:spPr>
          <a:xfrm>
            <a:off x="9142647" y="1750747"/>
            <a:ext cx="3095435" cy="3345681"/>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rPr b="0" i="0" lang="es-ES" sz="1700" u="none" cap="none" strike="noStrike">
                <a:solidFill>
                  <a:schemeClr val="lt1"/>
                </a:solidFill>
                <a:latin typeface="Calibri"/>
                <a:ea typeface="Calibri"/>
                <a:cs typeface="Calibri"/>
                <a:sym typeface="Calibri"/>
              </a:rPr>
              <a:t>Suele denominarse Unidad o Centro de Gestión de Crisis y es lo que servirá de base de operaciones para el equipo durante una crisis. Además, cuenta con los recursos, suministros y utilidades que el equipo o los voluntarios necesitarán. En caso de que el primer centro de mando no esté disponible, puede ser necesario que la región designe un centro de mando de reserva, por ejemplo, instalado temporalmente en un centro comunitario. Consulte el Módulo 2 sobre cómo crear una Unidad de Gestión de Crisis.</a:t>
            </a:r>
            <a:endParaRPr b="0" i="0" sz="1300" u="none" cap="none" strike="noStrike">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5" name="Shape 1815"/>
        <p:cNvGrpSpPr/>
        <p:nvPr/>
      </p:nvGrpSpPr>
      <p:grpSpPr>
        <a:xfrm>
          <a:off x="0" y="0"/>
          <a:ext cx="0" cy="0"/>
          <a:chOff x="0" y="0"/>
          <a:chExt cx="0" cy="0"/>
        </a:xfrm>
      </p:grpSpPr>
      <p:sp>
        <p:nvSpPr>
          <p:cNvPr id="1816" name="Google Shape;1816;p41"/>
          <p:cNvSpPr txBox="1"/>
          <p:nvPr>
            <p:ph idx="5" type="body"/>
          </p:nvPr>
        </p:nvSpPr>
        <p:spPr>
          <a:xfrm>
            <a:off x="0" y="1028423"/>
            <a:ext cx="3049353" cy="582221"/>
          </a:xfrm>
          <a:prstGeom prst="rect">
            <a:avLst/>
          </a:prstGeom>
          <a:noFill/>
          <a:ln>
            <a:noFill/>
          </a:ln>
        </p:spPr>
        <p:txBody>
          <a:bodyPr anchorCtr="0" anchor="ctr" bIns="45700" lIns="91425" spcFirstLastPara="1" rIns="91425" wrap="square" tIns="45700">
            <a:normAutofit fontScale="85000" lnSpcReduction="10000"/>
          </a:bodyPr>
          <a:lstStyle/>
          <a:p>
            <a:pPr indent="0" lvl="0" marL="0" rtl="0" algn="ctr">
              <a:lnSpc>
                <a:spcPct val="90000"/>
              </a:lnSpc>
              <a:spcBef>
                <a:spcPts val="0"/>
              </a:spcBef>
              <a:spcAft>
                <a:spcPts val="0"/>
              </a:spcAft>
              <a:buClr>
                <a:srgbClr val="79527B"/>
              </a:buClr>
              <a:buSzPct val="100000"/>
              <a:buNone/>
            </a:pPr>
            <a:r>
              <a:rPr lang="es-ES" sz="2800">
                <a:solidFill>
                  <a:srgbClr val="79527B"/>
                </a:solidFill>
              </a:rPr>
              <a:t>Plan de acción de respuesta</a:t>
            </a:r>
            <a:endParaRPr/>
          </a:p>
        </p:txBody>
      </p:sp>
      <p:sp>
        <p:nvSpPr>
          <p:cNvPr id="1817" name="Google Shape;1817;p41"/>
          <p:cNvSpPr txBox="1"/>
          <p:nvPr>
            <p:ph idx="6" type="body"/>
          </p:nvPr>
        </p:nvSpPr>
        <p:spPr>
          <a:xfrm>
            <a:off x="38290" y="1756159"/>
            <a:ext cx="3024340" cy="3345681"/>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lt1"/>
              </a:buClr>
              <a:buSzPts val="1800"/>
              <a:buNone/>
            </a:pPr>
            <a:r>
              <a:rPr lang="es-ES" sz="1700"/>
              <a:t>La región debe llevar a cabo una planificación detallada sobre cómo responderá a diversos escenarios, riesgos y peligros. Esta planificación incluye la asignación de responsabilidades para cada tarea. Estas acciones de respuesta deben enfocarse como elementos modulares que deben desplegarse como si la situación de crisis real estuviera ocurriendo y las requiriera. Conceptualizar las crisis de este modo hace que los planes regionales de gestión de crisis sean completos y adaptables. </a:t>
            </a:r>
            <a:endParaRPr sz="2300"/>
          </a:p>
        </p:txBody>
      </p:sp>
      <p:sp>
        <p:nvSpPr>
          <p:cNvPr id="1818" name="Google Shape;1818;p41"/>
          <p:cNvSpPr txBox="1"/>
          <p:nvPr>
            <p:ph idx="16" type="body"/>
          </p:nvPr>
        </p:nvSpPr>
        <p:spPr>
          <a:xfrm>
            <a:off x="10764" y="152178"/>
            <a:ext cx="12181236" cy="730730"/>
          </a:xfrm>
          <a:prstGeom prst="rect">
            <a:avLst/>
          </a:prstGeom>
          <a:solidFill>
            <a:srgbClr val="086D6E"/>
          </a:solid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lt1"/>
              </a:buClr>
              <a:buSzPts val="3600"/>
              <a:buNone/>
            </a:pPr>
            <a:r>
              <a:rPr lang="es-ES">
                <a:solidFill>
                  <a:schemeClr val="lt1"/>
                </a:solidFill>
              </a:rPr>
              <a:t>10 elementos clave de un plan regional de gestión de crisis</a:t>
            </a:r>
            <a:endParaRPr/>
          </a:p>
        </p:txBody>
      </p:sp>
      <p:sp>
        <p:nvSpPr>
          <p:cNvPr id="1819" name="Google Shape;1819;p41"/>
          <p:cNvSpPr txBox="1"/>
          <p:nvPr/>
        </p:nvSpPr>
        <p:spPr>
          <a:xfrm>
            <a:off x="3429000" y="1042572"/>
            <a:ext cx="5334000" cy="582221"/>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3AA091"/>
              </a:buClr>
              <a:buSzPts val="2800"/>
              <a:buFont typeface="Arial"/>
              <a:buNone/>
            </a:pPr>
            <a:r>
              <a:rPr b="1" i="0" lang="es-ES" sz="2800" u="none" cap="none" strike="noStrike">
                <a:solidFill>
                  <a:srgbClr val="3AA091"/>
                </a:solidFill>
                <a:latin typeface="Calibri"/>
                <a:ea typeface="Calibri"/>
                <a:cs typeface="Calibri"/>
                <a:sym typeface="Calibri"/>
              </a:rPr>
              <a:t>Plan de comunicación interna</a:t>
            </a:r>
            <a:endParaRPr b="0" i="0" sz="1400" u="none" cap="none" strike="noStrike">
              <a:solidFill>
                <a:srgbClr val="000000"/>
              </a:solidFill>
              <a:latin typeface="Arial"/>
              <a:ea typeface="Arial"/>
              <a:cs typeface="Arial"/>
              <a:sym typeface="Arial"/>
            </a:endParaRPr>
          </a:p>
        </p:txBody>
      </p:sp>
      <p:sp>
        <p:nvSpPr>
          <p:cNvPr id="1820" name="Google Shape;1820;p41"/>
          <p:cNvSpPr txBox="1"/>
          <p:nvPr/>
        </p:nvSpPr>
        <p:spPr>
          <a:xfrm>
            <a:off x="3049353" y="1610644"/>
            <a:ext cx="6055004" cy="5247355"/>
          </a:xfrm>
          <a:prstGeom prst="rect">
            <a:avLst/>
          </a:prstGeom>
          <a:solidFill>
            <a:srgbClr val="3AA091"/>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800"/>
              <a:buFont typeface="Arial"/>
              <a:buNone/>
            </a:pPr>
            <a:r>
              <a:rPr b="0" i="0" lang="es-ES" sz="1700" u="none" cap="none" strike="noStrike">
                <a:solidFill>
                  <a:schemeClr val="lt1"/>
                </a:solidFill>
                <a:latin typeface="Calibri"/>
                <a:ea typeface="Calibri"/>
                <a:cs typeface="Calibri"/>
                <a:sym typeface="Calibri"/>
              </a:rPr>
              <a:t>Las regiones deben crear sistemas y métodos de respaldo para que los miembros del equipo de gestión de crisis se comuniquen entre sí. Recopile información de contacto de todos los miembros del equipo, así como de cualquier persona a la que puedan necesitar recurrir, incluidos consultores externos y expertos en la materia. </a:t>
            </a:r>
            <a:endParaRPr b="0" i="0" sz="13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1800"/>
              <a:buFont typeface="Arial"/>
              <a:buNone/>
            </a:pPr>
            <a:r>
              <a:t/>
            </a:r>
            <a:endParaRPr b="0" i="0" sz="1700" u="none" cap="none" strike="noStrike">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800"/>
              <a:buFont typeface="Arial"/>
              <a:buNone/>
            </a:pPr>
            <a:r>
              <a:rPr b="0" i="0" lang="es-ES" sz="1700" u="none" cap="none" strike="noStrike">
                <a:solidFill>
                  <a:schemeClr val="lt1"/>
                </a:solidFill>
                <a:latin typeface="Calibri"/>
                <a:ea typeface="Calibri"/>
                <a:cs typeface="Calibri"/>
                <a:sym typeface="Calibri"/>
              </a:rPr>
              <a:t>Establezca formas de difundir información urgente a todos los empleados, como utilizar un proveedor de notificaciones para enviar mensajes de texto y llamadas automáticas o implantar un método para que sus empleados se registren e informen de su seguridad y paradero. </a:t>
            </a:r>
            <a:endParaRPr b="0" i="0" sz="13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1800"/>
              <a:buFont typeface="Arial"/>
              <a:buNone/>
            </a:pPr>
            <a:r>
              <a:t/>
            </a:r>
            <a:endParaRPr b="0" i="0" sz="1700" u="none" cap="none" strike="noStrike">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800"/>
              <a:buFont typeface="Arial"/>
              <a:buNone/>
            </a:pPr>
            <a:r>
              <a:rPr b="0" i="0" lang="es-ES" sz="1700" u="none" cap="none" strike="noStrike">
                <a:solidFill>
                  <a:schemeClr val="lt1"/>
                </a:solidFill>
                <a:latin typeface="Calibri"/>
                <a:ea typeface="Calibri"/>
                <a:cs typeface="Calibri"/>
                <a:sym typeface="Calibri"/>
              </a:rPr>
              <a:t>Determine cómo compartirá internamente las noticias sensibles, como una amenaza para la reputación de la región, su viabilidad o la pérdida de vidas humanas. Además, establezca un calendario y un mecanismo de actualización. </a:t>
            </a:r>
            <a:endParaRPr b="0" i="0" sz="1300" u="none" cap="none" strike="noStrike">
              <a:solidFill>
                <a:srgbClr val="000000"/>
              </a:solidFill>
              <a:latin typeface="Arial"/>
              <a:ea typeface="Arial"/>
              <a:cs typeface="Arial"/>
              <a:sym typeface="Arial"/>
            </a:endParaRPr>
          </a:p>
        </p:txBody>
      </p:sp>
      <p:sp>
        <p:nvSpPr>
          <p:cNvPr id="1821" name="Google Shape;1821;p41"/>
          <p:cNvSpPr txBox="1"/>
          <p:nvPr/>
        </p:nvSpPr>
        <p:spPr>
          <a:xfrm>
            <a:off x="9104357" y="1056721"/>
            <a:ext cx="3049353" cy="582221"/>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F27954"/>
              </a:buClr>
              <a:buSzPts val="2800"/>
              <a:buFont typeface="Arial"/>
              <a:buNone/>
            </a:pPr>
            <a:r>
              <a:rPr b="1" i="0" lang="es-ES" sz="2800" u="none" cap="none" strike="noStrike">
                <a:solidFill>
                  <a:srgbClr val="F27954"/>
                </a:solidFill>
                <a:latin typeface="Calibri"/>
                <a:ea typeface="Calibri"/>
                <a:cs typeface="Calibri"/>
                <a:sym typeface="Calibri"/>
              </a:rPr>
              <a:t>Recursos</a:t>
            </a:r>
            <a:endParaRPr b="0" i="0" sz="1400" u="none" cap="none" strike="noStrike">
              <a:solidFill>
                <a:srgbClr val="000000"/>
              </a:solidFill>
              <a:latin typeface="Arial"/>
              <a:ea typeface="Arial"/>
              <a:cs typeface="Arial"/>
              <a:sym typeface="Arial"/>
            </a:endParaRPr>
          </a:p>
        </p:txBody>
      </p:sp>
      <p:sp>
        <p:nvSpPr>
          <p:cNvPr id="1822" name="Google Shape;1822;p41"/>
          <p:cNvSpPr txBox="1"/>
          <p:nvPr/>
        </p:nvSpPr>
        <p:spPr>
          <a:xfrm>
            <a:off x="9104357" y="1756159"/>
            <a:ext cx="3095435" cy="3345681"/>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rPr b="0" i="0" lang="es-ES" sz="1700" u="none" cap="none" strike="noStrike">
                <a:solidFill>
                  <a:schemeClr val="lt1"/>
                </a:solidFill>
                <a:latin typeface="Calibri"/>
                <a:ea typeface="Calibri"/>
                <a:cs typeface="Calibri"/>
                <a:sym typeface="Calibri"/>
              </a:rPr>
              <a:t>Aquí es donde el Equipo de Gestión de Crisis debe pensar en todo lo que puede necesitar, desde cascos hasta teléfonos móviles, pasando por una residencia exclusiva, tarjetas de crédito, vehículos y un asesor de relaciones públicas de reserva, y ponerlo todo en orden. Los recursos de información serán especialmente importantes en tiempos de crisis. Estos recursos incluyen, por ejemplo, mapas de las zonas de crisis, calendarios, un sitio web de gestión de crisis, información sobre líneas de ayuda, organigramas de procesos y</a:t>
            </a:r>
            <a:r>
              <a:rPr b="0" i="0" lang="es-ES" sz="1600" u="none" cap="none" strike="noStrike">
                <a:solidFill>
                  <a:schemeClr val="lt1"/>
                </a:solidFill>
                <a:latin typeface="Calibri"/>
                <a:ea typeface="Calibri"/>
                <a:cs typeface="Calibri"/>
                <a:sym typeface="Calibri"/>
              </a:rPr>
              <a:t> </a:t>
            </a:r>
            <a:r>
              <a:rPr b="0" i="0" lang="es-ES" sz="1700" u="none" cap="none" strike="noStrike">
                <a:solidFill>
                  <a:schemeClr val="lt1"/>
                </a:solidFill>
                <a:latin typeface="Calibri"/>
                <a:ea typeface="Calibri"/>
                <a:cs typeface="Calibri"/>
                <a:sym typeface="Calibri"/>
              </a:rPr>
              <a:t>procedimientos clave, contactos de emergencia, etc.  </a:t>
            </a:r>
            <a:r>
              <a:rPr b="0" i="0" lang="es-ES" sz="1300" u="none" cap="none" strike="noStrike">
                <a:solidFill>
                  <a:srgbClr val="455264"/>
                </a:solidFill>
                <a:latin typeface="Arial"/>
                <a:ea typeface="Arial"/>
                <a:cs typeface="Arial"/>
                <a:sym typeface="Arial"/>
              </a:rPr>
              <a:t>  </a:t>
            </a:r>
            <a:endParaRPr b="0" i="0" sz="1300" u="none" cap="none" strike="noStrike">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6" name="Shape 1826"/>
        <p:cNvGrpSpPr/>
        <p:nvPr/>
      </p:nvGrpSpPr>
      <p:grpSpPr>
        <a:xfrm>
          <a:off x="0" y="0"/>
          <a:ext cx="0" cy="0"/>
          <a:chOff x="0" y="0"/>
          <a:chExt cx="0" cy="0"/>
        </a:xfrm>
      </p:grpSpPr>
      <p:sp>
        <p:nvSpPr>
          <p:cNvPr id="1827" name="Google Shape;1827;p42"/>
          <p:cNvSpPr txBox="1"/>
          <p:nvPr>
            <p:ph idx="5" type="body"/>
          </p:nvPr>
        </p:nvSpPr>
        <p:spPr>
          <a:xfrm>
            <a:off x="0" y="1028423"/>
            <a:ext cx="3049353" cy="582221"/>
          </a:xfrm>
          <a:prstGeom prst="rect">
            <a:avLst/>
          </a:prstGeom>
          <a:noFill/>
          <a:ln>
            <a:noFill/>
          </a:ln>
        </p:spPr>
        <p:txBody>
          <a:bodyPr anchorCtr="0" anchor="ctr" bIns="45700" lIns="91425" spcFirstLastPara="1" rIns="91425" wrap="square" tIns="45700">
            <a:normAutofit fontScale="85000" lnSpcReduction="10000"/>
          </a:bodyPr>
          <a:lstStyle/>
          <a:p>
            <a:pPr indent="0" lvl="0" marL="0" rtl="0" algn="ctr">
              <a:lnSpc>
                <a:spcPct val="90000"/>
              </a:lnSpc>
              <a:spcBef>
                <a:spcPts val="0"/>
              </a:spcBef>
              <a:spcAft>
                <a:spcPts val="0"/>
              </a:spcAft>
              <a:buClr>
                <a:srgbClr val="79527B"/>
              </a:buClr>
              <a:buSzPct val="100000"/>
              <a:buNone/>
            </a:pPr>
            <a:r>
              <a:rPr lang="es-ES" sz="2800">
                <a:solidFill>
                  <a:srgbClr val="79527B"/>
                </a:solidFill>
              </a:rPr>
              <a:t>Procedimientos de respuesta</a:t>
            </a:r>
            <a:endParaRPr/>
          </a:p>
        </p:txBody>
      </p:sp>
      <p:sp>
        <p:nvSpPr>
          <p:cNvPr id="1828" name="Google Shape;1828;p42"/>
          <p:cNvSpPr txBox="1"/>
          <p:nvPr>
            <p:ph idx="6" type="body"/>
          </p:nvPr>
        </p:nvSpPr>
        <p:spPr>
          <a:xfrm>
            <a:off x="25013" y="1755236"/>
            <a:ext cx="3024340" cy="3345681"/>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lt1"/>
              </a:buClr>
              <a:buSzPts val="1700"/>
              <a:buNone/>
            </a:pPr>
            <a:r>
              <a:rPr lang="es-ES" sz="1500"/>
              <a:t>Un procedimiento de crisis es un documento que instruye a los intervinientes sobre cómo ejecutar una o más actividades de una respuesta a una crisis. Describe la secuencia de pasos y específica para cada paso lo que hay que hacer, incluyendo a menudo cuándo debe ejecutarse el procedimiento y quién debe hacerlo. Esto no incluye la respuesta de emergencia, por ejemplo, bomberos, sanidad y policía, sino otras actividades de la Unidad de Gestión de Crisis que gestionan una respuesta de crisis, por ejemplo, comunicación industrial, relaciones públicas y medios de comunicación, evaluación de la respuesta regional global a la crisis. </a:t>
            </a:r>
            <a:endParaRPr sz="2200"/>
          </a:p>
        </p:txBody>
      </p:sp>
      <p:sp>
        <p:nvSpPr>
          <p:cNvPr id="1829" name="Google Shape;1829;p42"/>
          <p:cNvSpPr txBox="1"/>
          <p:nvPr>
            <p:ph idx="16" type="body"/>
          </p:nvPr>
        </p:nvSpPr>
        <p:spPr>
          <a:xfrm>
            <a:off x="10764" y="152178"/>
            <a:ext cx="12181236" cy="730730"/>
          </a:xfrm>
          <a:prstGeom prst="rect">
            <a:avLst/>
          </a:prstGeom>
          <a:solidFill>
            <a:srgbClr val="086D6E"/>
          </a:solid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lt1"/>
              </a:buClr>
              <a:buSzPts val="3600"/>
              <a:buNone/>
            </a:pPr>
            <a:r>
              <a:rPr lang="es-ES">
                <a:solidFill>
                  <a:schemeClr val="lt1"/>
                </a:solidFill>
              </a:rPr>
              <a:t>10 elementos clave de un plan regional de gestión de crisis</a:t>
            </a:r>
            <a:endParaRPr/>
          </a:p>
        </p:txBody>
      </p:sp>
      <p:sp>
        <p:nvSpPr>
          <p:cNvPr id="1830" name="Google Shape;1830;p42"/>
          <p:cNvSpPr txBox="1"/>
          <p:nvPr/>
        </p:nvSpPr>
        <p:spPr>
          <a:xfrm>
            <a:off x="3429000" y="1037117"/>
            <a:ext cx="5334000" cy="582221"/>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4D4D4D"/>
              </a:buClr>
              <a:buSzPts val="2800"/>
              <a:buFont typeface="Arial"/>
              <a:buNone/>
            </a:pPr>
            <a:r>
              <a:rPr b="1" i="0" lang="es-ES" sz="2800" u="none" cap="none" strike="noStrike">
                <a:solidFill>
                  <a:srgbClr val="4D4D4D"/>
                </a:solidFill>
                <a:latin typeface="Calibri"/>
                <a:ea typeface="Calibri"/>
                <a:cs typeface="Calibri"/>
                <a:sym typeface="Calibri"/>
              </a:rPr>
              <a:t>Plan de comunicación externa</a:t>
            </a:r>
            <a:endParaRPr b="0" i="0" sz="1400" u="none" cap="none" strike="noStrike">
              <a:solidFill>
                <a:srgbClr val="000000"/>
              </a:solidFill>
              <a:latin typeface="Arial"/>
              <a:ea typeface="Arial"/>
              <a:cs typeface="Arial"/>
              <a:sym typeface="Arial"/>
            </a:endParaRPr>
          </a:p>
        </p:txBody>
      </p:sp>
      <p:sp>
        <p:nvSpPr>
          <p:cNvPr id="1831" name="Google Shape;1831;p42"/>
          <p:cNvSpPr txBox="1"/>
          <p:nvPr/>
        </p:nvSpPr>
        <p:spPr>
          <a:xfrm>
            <a:off x="3049353" y="1610644"/>
            <a:ext cx="6055004" cy="5247355"/>
          </a:xfrm>
          <a:prstGeom prst="rect">
            <a:avLst/>
          </a:prstGeom>
          <a:solidFill>
            <a:srgbClr val="4D4D4D"/>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800"/>
              <a:buFont typeface="Arial"/>
              <a:buNone/>
            </a:pPr>
            <a:r>
              <a:rPr b="0" i="0" lang="es-ES" sz="1600" u="none" cap="none" strike="noStrike">
                <a:solidFill>
                  <a:schemeClr val="lt1"/>
                </a:solidFill>
                <a:latin typeface="Calibri"/>
                <a:ea typeface="Calibri"/>
                <a:cs typeface="Calibri"/>
                <a:sym typeface="Calibri"/>
              </a:rPr>
              <a:t>Un PCM regional debe definir un Plan de Comunicación Externa para tratar con los medios de comunicación y las relaciones públicas externas. También se utiliza para comunicarse con el público y las principales partes interesadas externas. Debe nombrarse un portavoz. </a:t>
            </a:r>
            <a:endParaRPr b="0" i="0" sz="12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1800"/>
              <a:buFont typeface="Arial"/>
              <a:buNone/>
            </a:pPr>
            <a:r>
              <a:rPr b="0" i="0" lang="es-ES" sz="1600" u="none" cap="none" strike="noStrike">
                <a:solidFill>
                  <a:schemeClr val="lt1"/>
                </a:solidFill>
                <a:latin typeface="Calibri"/>
                <a:ea typeface="Calibri"/>
                <a:cs typeface="Calibri"/>
                <a:sym typeface="Calibri"/>
              </a:rPr>
              <a:t>Una de las prioridades antes de una crisis debe ser establecer una relación sólida con las relaciones públicas externas, los medios de comunicación y las partes interesadas. </a:t>
            </a:r>
            <a:endParaRPr b="0" i="0" sz="12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1800"/>
              <a:buFont typeface="Arial"/>
              <a:buNone/>
            </a:pPr>
            <a:r>
              <a:rPr b="0" i="0" lang="es-ES" sz="1600" u="none" cap="none" strike="noStrike">
                <a:solidFill>
                  <a:schemeClr val="lt1"/>
                </a:solidFill>
                <a:latin typeface="Calibri"/>
                <a:ea typeface="Calibri"/>
                <a:cs typeface="Calibri"/>
                <a:sym typeface="Calibri"/>
              </a:rPr>
              <a:t>Debe incluir instrucciones detalladas, incluido a quién hay que notificar (por ejemplo, a los medios de comunicación de una zona geográfica concreta). </a:t>
            </a:r>
            <a:endParaRPr b="0" i="0" sz="12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1800"/>
              <a:buFont typeface="Arial"/>
              <a:buNone/>
            </a:pPr>
            <a:r>
              <a:rPr b="0" i="0" lang="es-ES" sz="1600" u="none" cap="none" strike="noStrike">
                <a:solidFill>
                  <a:schemeClr val="lt1"/>
                </a:solidFill>
                <a:latin typeface="Calibri"/>
                <a:ea typeface="Calibri"/>
                <a:cs typeface="Calibri"/>
                <a:sym typeface="Calibri"/>
              </a:rPr>
              <a:t>Conviene elaborar un conjunto de declaraciones de explotación para determinados acontecimientos y escenarios, cuyos detalles pueden editarse o completarse más adelante, una vez adquirida la información pertinente. </a:t>
            </a:r>
            <a:endParaRPr b="0" i="0" sz="12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1800"/>
              <a:buFont typeface="Arial"/>
              <a:buNone/>
            </a:pPr>
            <a:r>
              <a:rPr b="0" i="0" lang="es-ES" sz="1600" u="none" cap="none" strike="noStrike">
                <a:solidFill>
                  <a:schemeClr val="lt1"/>
                </a:solidFill>
                <a:latin typeface="Calibri"/>
                <a:ea typeface="Calibri"/>
                <a:cs typeface="Calibri"/>
                <a:sym typeface="Calibri"/>
              </a:rPr>
              <a:t>Los objetivos estratégicos de comunicación deben priorizarse y esbozar temas de conversación. El Plan de Comunicación debe alinearse con otros esfuerzos de comunicación. </a:t>
            </a:r>
            <a:endParaRPr b="0" i="0" sz="12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1800"/>
              <a:buFont typeface="Arial"/>
              <a:buNone/>
            </a:pPr>
            <a:r>
              <a:rPr b="0" i="0" lang="es-ES" sz="1600" u="none" cap="none" strike="noStrike">
                <a:solidFill>
                  <a:schemeClr val="lt1"/>
                </a:solidFill>
                <a:latin typeface="Calibri"/>
                <a:ea typeface="Calibri"/>
                <a:cs typeface="Calibri"/>
                <a:sym typeface="Calibri"/>
              </a:rPr>
              <a:t>Un sitio web o una línea telefónica de gestión de crisis son fundamentales para responder a las preguntas de los consumidores o la comunidad. </a:t>
            </a:r>
            <a:endParaRPr b="0" i="0" sz="1200" u="none" cap="none" strike="noStrike">
              <a:solidFill>
                <a:srgbClr val="000000"/>
              </a:solidFill>
              <a:latin typeface="Arial"/>
              <a:ea typeface="Arial"/>
              <a:cs typeface="Arial"/>
              <a:sym typeface="Arial"/>
            </a:endParaRPr>
          </a:p>
        </p:txBody>
      </p:sp>
      <p:sp>
        <p:nvSpPr>
          <p:cNvPr id="1832" name="Google Shape;1832;p42"/>
          <p:cNvSpPr txBox="1"/>
          <p:nvPr/>
        </p:nvSpPr>
        <p:spPr>
          <a:xfrm>
            <a:off x="9104357" y="1056721"/>
            <a:ext cx="3049353" cy="582221"/>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F27954"/>
              </a:buClr>
              <a:buSzPts val="2800"/>
              <a:buFont typeface="Arial"/>
              <a:buNone/>
            </a:pPr>
            <a:r>
              <a:rPr b="1" i="0" lang="es-ES" sz="2800" u="none" cap="none" strike="noStrike">
                <a:solidFill>
                  <a:srgbClr val="F27954"/>
                </a:solidFill>
                <a:latin typeface="Calibri"/>
                <a:ea typeface="Calibri"/>
                <a:cs typeface="Calibri"/>
                <a:sym typeface="Calibri"/>
              </a:rPr>
              <a:t>Formación</a:t>
            </a:r>
            <a:endParaRPr b="0" i="0" sz="1400" u="none" cap="none" strike="noStrike">
              <a:solidFill>
                <a:srgbClr val="000000"/>
              </a:solidFill>
              <a:latin typeface="Arial"/>
              <a:ea typeface="Arial"/>
              <a:cs typeface="Arial"/>
              <a:sym typeface="Arial"/>
            </a:endParaRPr>
          </a:p>
        </p:txBody>
      </p:sp>
      <p:sp>
        <p:nvSpPr>
          <p:cNvPr id="1833" name="Google Shape;1833;p42"/>
          <p:cNvSpPr txBox="1"/>
          <p:nvPr/>
        </p:nvSpPr>
        <p:spPr>
          <a:xfrm>
            <a:off x="9081317" y="1638942"/>
            <a:ext cx="3118476" cy="3345681"/>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rPr b="0" i="0" lang="es-ES" sz="1600" u="none" cap="none" strike="noStrike">
                <a:solidFill>
                  <a:schemeClr val="lt1"/>
                </a:solidFill>
                <a:latin typeface="Calibri"/>
                <a:ea typeface="Calibri"/>
                <a:cs typeface="Calibri"/>
                <a:sym typeface="Calibri"/>
              </a:rPr>
              <a:t>Ser capaz de ejecutar el CMP con rapidez es primordial. La realización de simulacros y ejercicios con el Equipo de Gestión de Crisis es crucial para ese objetivo. Los ensayos, o incluso los simulacros de mesa, pueden revelar fallos en el plan, y la práctica ayudará al equipo de crisis a sentirse cómodo con sus funciones individuales y a trabajar juntos. Debe mantenerse al día mediante una formación periódica. Debe impartirse formación a otros miembros del personal y partes interesadas en función de sus puntos fuertes; por ejemplo, un recepcionista de hotel podría formar y enseñar a otros cómo responder a las llamadas de crisis.</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7" name="Shape 1837"/>
        <p:cNvGrpSpPr/>
        <p:nvPr/>
      </p:nvGrpSpPr>
      <p:grpSpPr>
        <a:xfrm>
          <a:off x="0" y="0"/>
          <a:ext cx="0" cy="0"/>
          <a:chOff x="0" y="0"/>
          <a:chExt cx="0" cy="0"/>
        </a:xfrm>
      </p:grpSpPr>
      <p:sp>
        <p:nvSpPr>
          <p:cNvPr id="1838" name="Google Shape;1838;p43"/>
          <p:cNvSpPr/>
          <p:nvPr/>
        </p:nvSpPr>
        <p:spPr>
          <a:xfrm>
            <a:off x="26635" y="20248"/>
            <a:ext cx="5289803" cy="2922495"/>
          </a:xfrm>
          <a:prstGeom prst="rect">
            <a:avLst/>
          </a:prstGeom>
          <a:solidFill>
            <a:srgbClr val="7A547C"/>
          </a:solidFill>
          <a:ln cap="flat" cmpd="sng" w="12700">
            <a:solidFill>
              <a:srgbClr val="054F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839" name="Google Shape;1839;p43"/>
          <p:cNvSpPr txBox="1"/>
          <p:nvPr>
            <p:ph idx="1" type="body"/>
          </p:nvPr>
        </p:nvSpPr>
        <p:spPr>
          <a:xfrm>
            <a:off x="5591175" y="127522"/>
            <a:ext cx="6511177" cy="3722513"/>
          </a:xfrm>
          <a:prstGeom prst="rect">
            <a:avLst/>
          </a:prstGeom>
          <a:noFill/>
          <a:ln>
            <a:noFill/>
          </a:ln>
        </p:spPr>
        <p:txBody>
          <a:bodyPr anchorCtr="0" anchor="t" bIns="45700" lIns="91425" spcFirstLastPara="1" rIns="91425" wrap="square" tIns="45700">
            <a:noAutofit/>
          </a:bodyPr>
          <a:lstStyle/>
          <a:p>
            <a:pPr indent="-330200" lvl="0" marL="342900" rtl="0" algn="l">
              <a:lnSpc>
                <a:spcPct val="100000"/>
              </a:lnSpc>
              <a:spcBef>
                <a:spcPts val="0"/>
              </a:spcBef>
              <a:spcAft>
                <a:spcPts val="0"/>
              </a:spcAft>
              <a:buClr>
                <a:srgbClr val="F27954"/>
              </a:buClr>
              <a:buSzPts val="2000"/>
              <a:buFont typeface="Noto Sans Symbols"/>
              <a:buChar char="❖"/>
            </a:pPr>
            <a:r>
              <a:rPr lang="es-ES" sz="2000">
                <a:solidFill>
                  <a:srgbClr val="F27954"/>
                </a:solidFill>
              </a:rPr>
              <a:t>La Unidad de Gestión de Crisis y el Gestor deben sentirse plenamente respaldados por el Grupo Director de Crisis</a:t>
            </a:r>
            <a:r>
              <a:rPr lang="es-ES" sz="2000">
                <a:solidFill>
                  <a:srgbClr val="916395"/>
                </a:solidFill>
              </a:rPr>
              <a:t>. </a:t>
            </a:r>
            <a:r>
              <a:rPr lang="es-ES" sz="2000">
                <a:solidFill>
                  <a:srgbClr val="4D4D4D"/>
                </a:solidFill>
              </a:rPr>
              <a:t>Por ejemplo, si el director de la UMC sugiere que necesita equipos adicionales más pequeños centrados en temas concretos o en la experiencia en situaciones de crisis. El CSG debe examinar la solicitud con prontitud y con la debida consideración para ayudar a resolver el problema y proporcionar el apoyo, la información, los recursos y el asesoramiento pertinentes.</a:t>
            </a:r>
            <a:endParaRPr sz="2200"/>
          </a:p>
          <a:p>
            <a:pPr indent="0" lvl="0" marL="0" rtl="0" algn="l">
              <a:lnSpc>
                <a:spcPct val="100000"/>
              </a:lnSpc>
              <a:spcBef>
                <a:spcPts val="0"/>
              </a:spcBef>
              <a:spcAft>
                <a:spcPts val="0"/>
              </a:spcAft>
              <a:buClr>
                <a:srgbClr val="F27954"/>
              </a:buClr>
              <a:buSzPts val="2200"/>
              <a:buNone/>
            </a:pPr>
            <a:r>
              <a:rPr lang="es-ES" sz="2000">
                <a:solidFill>
                  <a:srgbClr val="4D4D4D"/>
                </a:solidFill>
              </a:rPr>
              <a:t> </a:t>
            </a:r>
            <a:endParaRPr sz="2200"/>
          </a:p>
          <a:p>
            <a:pPr indent="-330200" lvl="0" marL="342900" rtl="0" algn="l">
              <a:lnSpc>
                <a:spcPct val="100000"/>
              </a:lnSpc>
              <a:spcBef>
                <a:spcPts val="0"/>
              </a:spcBef>
              <a:spcAft>
                <a:spcPts val="0"/>
              </a:spcAft>
              <a:buClr>
                <a:srgbClr val="F27954"/>
              </a:buClr>
              <a:buSzPts val="2000"/>
              <a:buFont typeface="Noto Sans Symbols"/>
              <a:buChar char="❖"/>
            </a:pPr>
            <a:r>
              <a:rPr lang="es-ES" sz="2000">
                <a:solidFill>
                  <a:srgbClr val="F27954"/>
                </a:solidFill>
              </a:rPr>
              <a:t>Los gestores de crisis deben recibir formación sobre el CMP y la toma de decisiones críticas en situaciones de crisis. </a:t>
            </a:r>
            <a:r>
              <a:rPr lang="es-ES" sz="2000">
                <a:solidFill>
                  <a:srgbClr val="4D4D4D"/>
                </a:solidFill>
              </a:rPr>
              <a:t>Cuando sobreviene una crisis, tiende a moverse con rapidez. Esto significa que el Gestor de Crisis debe tener confianza para tomar decisiones rápidas, a menudo en un entorno en el que hay mucho en juego (posiblemente el más alto). Para aliviar el estrés y ayudar a tomar mejores decisiones, debe proporcionarse formación experta en crisis, apoyo, tutoría, experiencia y recursos. Practique con antelación cuando la información, la experiencia y los recursos sean limitados.</a:t>
            </a:r>
            <a:endParaRPr sz="2200"/>
          </a:p>
        </p:txBody>
      </p:sp>
      <p:sp>
        <p:nvSpPr>
          <p:cNvPr id="1840" name="Google Shape;1840;p43"/>
          <p:cNvSpPr txBox="1"/>
          <p:nvPr>
            <p:ph idx="3" type="body"/>
          </p:nvPr>
        </p:nvSpPr>
        <p:spPr>
          <a:xfrm>
            <a:off x="206188" y="150828"/>
            <a:ext cx="5110249" cy="6527877"/>
          </a:xfrm>
          <a:prstGeom prst="rect">
            <a:avLst/>
          </a:prstGeom>
          <a:noFill/>
          <a:ln>
            <a:noFill/>
          </a:ln>
        </p:spPr>
        <p:txBody>
          <a:bodyPr anchorCtr="0" anchor="t" bIns="45700" lIns="91425" spcFirstLastPara="1" rIns="91425" wrap="square" tIns="45700">
            <a:normAutofit fontScale="32500" lnSpcReduction="10000"/>
          </a:bodyPr>
          <a:lstStyle/>
          <a:p>
            <a:pPr indent="0" lvl="0" marL="0" rtl="0" algn="l">
              <a:lnSpc>
                <a:spcPct val="120000"/>
              </a:lnSpc>
              <a:spcBef>
                <a:spcPts val="0"/>
              </a:spcBef>
              <a:spcAft>
                <a:spcPts val="0"/>
              </a:spcAft>
              <a:buClr>
                <a:schemeClr val="lt1"/>
              </a:buClr>
              <a:buSzPct val="100000"/>
              <a:buNone/>
            </a:pPr>
            <a:r>
              <a:rPr b="1" lang="es-ES" sz="5700">
                <a:solidFill>
                  <a:schemeClr val="lt1"/>
                </a:solidFill>
              </a:rPr>
              <a:t>Paso 5 </a:t>
            </a:r>
            <a:endParaRPr/>
          </a:p>
          <a:p>
            <a:pPr indent="0" lvl="0" marL="0" rtl="0" algn="l">
              <a:lnSpc>
                <a:spcPct val="120000"/>
              </a:lnSpc>
              <a:spcBef>
                <a:spcPts val="0"/>
              </a:spcBef>
              <a:spcAft>
                <a:spcPts val="0"/>
              </a:spcAft>
              <a:buClr>
                <a:srgbClr val="F27954"/>
              </a:buClr>
              <a:buSzPct val="100000"/>
              <a:buNone/>
            </a:pPr>
            <a:r>
              <a:t/>
            </a:r>
            <a:endParaRPr b="1" i="0" sz="3500">
              <a:solidFill>
                <a:schemeClr val="lt1"/>
              </a:solidFill>
            </a:endParaRPr>
          </a:p>
          <a:p>
            <a:pPr indent="0" lvl="0" marL="0" rtl="0" algn="l">
              <a:lnSpc>
                <a:spcPct val="120000"/>
              </a:lnSpc>
              <a:spcBef>
                <a:spcPts val="0"/>
              </a:spcBef>
              <a:spcAft>
                <a:spcPts val="0"/>
              </a:spcAft>
              <a:buClr>
                <a:schemeClr val="lt1"/>
              </a:buClr>
              <a:buSzPct val="72502"/>
              <a:buNone/>
            </a:pPr>
            <a:r>
              <a:rPr lang="es-ES" sz="4965">
                <a:solidFill>
                  <a:schemeClr val="lt1"/>
                </a:solidFill>
              </a:rPr>
              <a:t>Trabajar y colaborar con los ejecutivos de la CMS (Grupo Directivo de Crisis) para obtener apoyo y orientación</a:t>
            </a:r>
            <a:endParaRPr sz="4965"/>
          </a:p>
          <a:p>
            <a:pPr indent="0" lvl="0" marL="0" rtl="0" algn="l">
              <a:lnSpc>
                <a:spcPct val="120000"/>
              </a:lnSpc>
              <a:spcBef>
                <a:spcPts val="0"/>
              </a:spcBef>
              <a:spcAft>
                <a:spcPts val="0"/>
              </a:spcAft>
              <a:buClr>
                <a:srgbClr val="F27954"/>
              </a:buClr>
              <a:buSzPct val="52349"/>
              <a:buNone/>
            </a:pPr>
            <a:r>
              <a:t/>
            </a:r>
            <a:endParaRPr sz="2865">
              <a:solidFill>
                <a:srgbClr val="666666"/>
              </a:solidFill>
            </a:endParaRPr>
          </a:p>
          <a:p>
            <a:pPr indent="0" lvl="0" marL="0" rtl="0" algn="l">
              <a:lnSpc>
                <a:spcPct val="120000"/>
              </a:lnSpc>
              <a:spcBef>
                <a:spcPts val="0"/>
              </a:spcBef>
              <a:spcAft>
                <a:spcPts val="0"/>
              </a:spcAft>
              <a:buClr>
                <a:srgbClr val="F27954"/>
              </a:buClr>
              <a:buSzPct val="52349"/>
              <a:buNone/>
            </a:pPr>
            <a:r>
              <a:t/>
            </a:r>
            <a:endParaRPr sz="2865">
              <a:solidFill>
                <a:srgbClr val="666666"/>
              </a:solidFill>
            </a:endParaRPr>
          </a:p>
          <a:p>
            <a:pPr indent="0" lvl="0" marL="0" rtl="0" algn="l">
              <a:lnSpc>
                <a:spcPct val="120000"/>
              </a:lnSpc>
              <a:spcBef>
                <a:spcPts val="0"/>
              </a:spcBef>
              <a:spcAft>
                <a:spcPts val="0"/>
              </a:spcAft>
              <a:buClr>
                <a:srgbClr val="F27954"/>
              </a:buClr>
              <a:buSzPct val="63738"/>
              <a:buNone/>
            </a:pPr>
            <a:r>
              <a:t/>
            </a:r>
            <a:endParaRPr i="1" sz="3765"/>
          </a:p>
          <a:p>
            <a:pPr indent="0" lvl="0" marL="0" rtl="0" algn="l">
              <a:lnSpc>
                <a:spcPct val="120000"/>
              </a:lnSpc>
              <a:spcBef>
                <a:spcPts val="0"/>
              </a:spcBef>
              <a:spcAft>
                <a:spcPts val="0"/>
              </a:spcAft>
              <a:buClr>
                <a:srgbClr val="F27954"/>
              </a:buClr>
              <a:buSzPct val="66414"/>
              <a:buNone/>
            </a:pPr>
            <a:r>
              <a:t/>
            </a:r>
            <a:endParaRPr i="1" sz="4065"/>
          </a:p>
          <a:p>
            <a:pPr indent="0" lvl="0" marL="0" rtl="0" algn="l">
              <a:lnSpc>
                <a:spcPct val="120000"/>
              </a:lnSpc>
              <a:spcBef>
                <a:spcPts val="0"/>
              </a:spcBef>
              <a:spcAft>
                <a:spcPts val="0"/>
              </a:spcAft>
              <a:buClr>
                <a:srgbClr val="F27954"/>
              </a:buClr>
              <a:buSzPct val="52247"/>
              <a:buNone/>
            </a:pPr>
            <a:r>
              <a:rPr i="1" lang="es-ES" sz="5167"/>
              <a:t>La planificación regional de</a:t>
            </a:r>
            <a:r>
              <a:rPr i="1" lang="es-ES" sz="5167" u="none" strike="noStrike"/>
              <a:t> la gestión de </a:t>
            </a:r>
            <a:r>
              <a:rPr i="1" lang="es-ES" sz="5167"/>
              <a:t>crisis turística y</a:t>
            </a:r>
            <a:r>
              <a:rPr i="1" lang="es-ES" sz="5167" u="none" strike="noStrike"/>
              <a:t> el plan de preparación ante las crisis son tan buenos como el personal encargado de crearlos y ejecutarlos.</a:t>
            </a:r>
            <a:endParaRPr sz="6067"/>
          </a:p>
          <a:p>
            <a:pPr indent="0" lvl="0" marL="0" rtl="0" algn="l">
              <a:lnSpc>
                <a:spcPct val="120000"/>
              </a:lnSpc>
              <a:spcBef>
                <a:spcPts val="0"/>
              </a:spcBef>
              <a:spcAft>
                <a:spcPts val="0"/>
              </a:spcAft>
              <a:buClr>
                <a:srgbClr val="F27954"/>
              </a:buClr>
              <a:buSzPct val="52247"/>
              <a:buNone/>
            </a:pPr>
            <a:r>
              <a:t/>
            </a:r>
            <a:endParaRPr i="1" sz="5167"/>
          </a:p>
          <a:p>
            <a:pPr indent="-443851" lvl="0" marL="457200" rtl="0" algn="l">
              <a:lnSpc>
                <a:spcPct val="120000"/>
              </a:lnSpc>
              <a:spcBef>
                <a:spcPts val="0"/>
              </a:spcBef>
              <a:spcAft>
                <a:spcPts val="0"/>
              </a:spcAft>
              <a:buClr>
                <a:srgbClr val="F27954"/>
              </a:buClr>
              <a:buSzPct val="100000"/>
              <a:buFont typeface="Noto Sans Symbols"/>
              <a:buChar char="❖"/>
            </a:pPr>
            <a:r>
              <a:rPr b="0" i="0" lang="es-ES" sz="5167" u="none" strike="noStrike">
                <a:solidFill>
                  <a:srgbClr val="F27954"/>
                </a:solidFill>
              </a:rPr>
              <a:t>El gestor de crisis debe contar con una cohorte de personas. </a:t>
            </a:r>
            <a:r>
              <a:rPr b="0" i="0" lang="es-ES" sz="5167" u="none" strike="noStrike">
                <a:solidFill>
                  <a:srgbClr val="4D4D4D"/>
                </a:solidFill>
              </a:rPr>
              <a:t>El Grupo de Dirección de Crisis debe participar activamente en la creación y ejecución del Plan de Gestión de Crisis. Debe revisar periódicamente su actuación y eficacia en cada etapa de crisis.</a:t>
            </a:r>
            <a:endParaRPr sz="6067"/>
          </a:p>
          <a:p>
            <a:pPr indent="0" lvl="0" marL="0" rtl="0" algn="l">
              <a:lnSpc>
                <a:spcPct val="120000"/>
              </a:lnSpc>
              <a:spcBef>
                <a:spcPts val="0"/>
              </a:spcBef>
              <a:spcAft>
                <a:spcPts val="0"/>
              </a:spcAft>
              <a:buClr>
                <a:srgbClr val="F27954"/>
              </a:buClr>
              <a:buSzPct val="70225"/>
              <a:buNone/>
            </a:pPr>
            <a:r>
              <a:t/>
            </a:r>
            <a:endParaRPr i="1" sz="3702"/>
          </a:p>
          <a:p>
            <a:pPr indent="0" lvl="0" marL="0" rtl="0" algn="l">
              <a:lnSpc>
                <a:spcPct val="120000"/>
              </a:lnSpc>
              <a:spcBef>
                <a:spcPts val="0"/>
              </a:spcBef>
              <a:spcAft>
                <a:spcPts val="0"/>
              </a:spcAft>
              <a:buClr>
                <a:srgbClr val="F27954"/>
              </a:buClr>
              <a:buSzPct val="64467"/>
              <a:buNone/>
            </a:pPr>
            <a:r>
              <a:t/>
            </a:r>
            <a:endParaRPr b="1" i="0" sz="3102"/>
          </a:p>
          <a:p>
            <a:pPr indent="0" lvl="0" marL="0" rtl="0" algn="l">
              <a:lnSpc>
                <a:spcPct val="120000"/>
              </a:lnSpc>
              <a:spcBef>
                <a:spcPts val="0"/>
              </a:spcBef>
              <a:spcAft>
                <a:spcPts val="0"/>
              </a:spcAft>
              <a:buClr>
                <a:srgbClr val="F27954"/>
              </a:buClr>
              <a:buSzPct val="64467"/>
              <a:buNone/>
            </a:pPr>
            <a:r>
              <a:t/>
            </a:r>
            <a:endParaRPr b="1" i="0" sz="3102"/>
          </a:p>
          <a:p>
            <a:pPr indent="0" lvl="0" marL="0" rtl="0" algn="l">
              <a:lnSpc>
                <a:spcPct val="120000"/>
              </a:lnSpc>
              <a:spcBef>
                <a:spcPts val="0"/>
              </a:spcBef>
              <a:spcAft>
                <a:spcPts val="0"/>
              </a:spcAft>
              <a:buClr>
                <a:srgbClr val="F27954"/>
              </a:buClr>
              <a:buSzPct val="64467"/>
              <a:buNone/>
            </a:pPr>
            <a:r>
              <a:t/>
            </a:r>
            <a:endParaRPr b="1" sz="3102"/>
          </a:p>
          <a:p>
            <a:pPr indent="0" lvl="0" marL="0" rtl="0" algn="l">
              <a:lnSpc>
                <a:spcPct val="120000"/>
              </a:lnSpc>
              <a:spcBef>
                <a:spcPts val="0"/>
              </a:spcBef>
              <a:spcAft>
                <a:spcPts val="0"/>
              </a:spcAft>
              <a:buClr>
                <a:srgbClr val="F27954"/>
              </a:buClr>
              <a:buSzPct val="64467"/>
              <a:buNone/>
            </a:pPr>
            <a:r>
              <a:t/>
            </a:r>
            <a:endParaRPr b="1" i="0" sz="3102"/>
          </a:p>
          <a:p>
            <a:pPr indent="0" lvl="0" marL="0" rtl="0" algn="l">
              <a:lnSpc>
                <a:spcPct val="120000"/>
              </a:lnSpc>
              <a:spcBef>
                <a:spcPts val="0"/>
              </a:spcBef>
              <a:spcAft>
                <a:spcPts val="0"/>
              </a:spcAft>
              <a:buClr>
                <a:srgbClr val="F27954"/>
              </a:buClr>
              <a:buSzPct val="64467"/>
              <a:buNone/>
            </a:pPr>
            <a:r>
              <a:t/>
            </a:r>
            <a:endParaRPr b="1" i="0" sz="3102">
              <a:highlight>
                <a:srgbClr val="FFFF00"/>
              </a:highlight>
            </a:endParaRPr>
          </a:p>
          <a:p>
            <a:pPr indent="0" lvl="0" marL="0" rtl="0" algn="l">
              <a:lnSpc>
                <a:spcPct val="120000"/>
              </a:lnSpc>
              <a:spcBef>
                <a:spcPts val="0"/>
              </a:spcBef>
              <a:spcAft>
                <a:spcPts val="0"/>
              </a:spcAft>
              <a:buClr>
                <a:srgbClr val="F27954"/>
              </a:buClr>
              <a:buSzPct val="76557"/>
              <a:buNone/>
            </a:pPr>
            <a:r>
              <a:t/>
            </a:r>
            <a:endParaRPr b="1" i="0" sz="4702">
              <a:solidFill>
                <a:srgbClr val="4D4D4D"/>
              </a:solidFill>
            </a:endParaRPr>
          </a:p>
          <a:p>
            <a:pPr indent="0" lvl="0" marL="0" rtl="0" algn="l">
              <a:lnSpc>
                <a:spcPct val="120000"/>
              </a:lnSpc>
              <a:spcBef>
                <a:spcPts val="0"/>
              </a:spcBef>
              <a:spcAft>
                <a:spcPts val="0"/>
              </a:spcAft>
              <a:buClr>
                <a:srgbClr val="F27954"/>
              </a:buClr>
              <a:buSzPct val="76557"/>
              <a:buNone/>
            </a:pPr>
            <a:r>
              <a:t/>
            </a:r>
            <a:endParaRPr sz="4702"/>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4" name="Shape 1844"/>
        <p:cNvGrpSpPr/>
        <p:nvPr/>
      </p:nvGrpSpPr>
      <p:grpSpPr>
        <a:xfrm>
          <a:off x="0" y="0"/>
          <a:ext cx="0" cy="0"/>
          <a:chOff x="0" y="0"/>
          <a:chExt cx="0" cy="0"/>
        </a:xfrm>
      </p:grpSpPr>
      <p:sp>
        <p:nvSpPr>
          <p:cNvPr id="1845" name="Google Shape;1845;p44"/>
          <p:cNvSpPr txBox="1"/>
          <p:nvPr>
            <p:ph idx="1" type="body"/>
          </p:nvPr>
        </p:nvSpPr>
        <p:spPr>
          <a:xfrm>
            <a:off x="812858" y="645388"/>
            <a:ext cx="8901204" cy="5100988"/>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100000"/>
              </a:lnSpc>
              <a:spcBef>
                <a:spcPts val="0"/>
              </a:spcBef>
              <a:spcAft>
                <a:spcPts val="0"/>
              </a:spcAft>
              <a:buClr>
                <a:schemeClr val="lt1"/>
              </a:buClr>
              <a:buSzPts val="2400"/>
              <a:buNone/>
            </a:pPr>
            <a:r>
              <a:rPr b="1" i="0" lang="es-ES"/>
              <a:t>Según un estudio, el sector turístico carece de medidas de respuesta ante emergencias, formación y planes de catástrofes </a:t>
            </a:r>
            <a:endParaRPr/>
          </a:p>
          <a:p>
            <a:pPr indent="0" lvl="0" marL="0" rtl="0" algn="l">
              <a:lnSpc>
                <a:spcPct val="100000"/>
              </a:lnSpc>
              <a:spcBef>
                <a:spcPts val="0"/>
              </a:spcBef>
              <a:spcAft>
                <a:spcPts val="0"/>
              </a:spcAft>
              <a:buClr>
                <a:schemeClr val="lt1"/>
              </a:buClr>
              <a:buSzPts val="2400"/>
              <a:buNone/>
            </a:pPr>
            <a:r>
              <a:t/>
            </a:r>
            <a:endParaRPr b="0" i="0"/>
          </a:p>
          <a:p>
            <a:pPr indent="0" lvl="0" marL="0" rtl="0" algn="l">
              <a:lnSpc>
                <a:spcPct val="100000"/>
              </a:lnSpc>
              <a:spcBef>
                <a:spcPts val="0"/>
              </a:spcBef>
              <a:spcAft>
                <a:spcPts val="0"/>
              </a:spcAft>
              <a:buClr>
                <a:schemeClr val="lt1"/>
              </a:buClr>
              <a:buSzPts val="2400"/>
              <a:buNone/>
            </a:pPr>
            <a:r>
              <a:rPr b="0" i="0" lang="es-ES"/>
              <a:t>Muchos estudios han constatado que el sector turístico </a:t>
            </a:r>
            <a:r>
              <a:rPr b="1" i="0" lang="es-ES"/>
              <a:t>no contaba con suficientes medidas de respuesta ante emergencias y planes de catástrofes naturales</a:t>
            </a:r>
            <a:endParaRPr/>
          </a:p>
          <a:p>
            <a:pPr indent="0" lvl="0" marL="0" rtl="0" algn="l">
              <a:lnSpc>
                <a:spcPct val="100000"/>
              </a:lnSpc>
              <a:spcBef>
                <a:spcPts val="0"/>
              </a:spcBef>
              <a:spcAft>
                <a:spcPts val="0"/>
              </a:spcAft>
              <a:buClr>
                <a:schemeClr val="lt1"/>
              </a:buClr>
              <a:buSzPts val="2400"/>
              <a:buNone/>
            </a:pPr>
            <a:r>
              <a:t/>
            </a:r>
            <a:endParaRPr/>
          </a:p>
          <a:p>
            <a:pPr indent="0" lvl="0" marL="0" rtl="0" algn="l">
              <a:lnSpc>
                <a:spcPct val="100000"/>
              </a:lnSpc>
              <a:spcBef>
                <a:spcPts val="0"/>
              </a:spcBef>
              <a:spcAft>
                <a:spcPts val="0"/>
              </a:spcAft>
              <a:buClr>
                <a:schemeClr val="lt1"/>
              </a:buClr>
              <a:buSzPts val="2400"/>
              <a:buNone/>
            </a:pPr>
            <a:r>
              <a:rPr b="0" i="0" lang="es-ES"/>
              <a:t>En el sector turístico, la formación del personal en materia de evacuación y la sensibilización de los directivos y gestores de las empresas turísticas también fueron bajas</a:t>
            </a:r>
            <a:endParaRPr/>
          </a:p>
          <a:p>
            <a:pPr indent="0" lvl="0" marL="0" rtl="0" algn="l">
              <a:lnSpc>
                <a:spcPct val="100000"/>
              </a:lnSpc>
              <a:spcBef>
                <a:spcPts val="0"/>
              </a:spcBef>
              <a:spcAft>
                <a:spcPts val="0"/>
              </a:spcAft>
              <a:buClr>
                <a:schemeClr val="lt1"/>
              </a:buClr>
              <a:buSzPts val="2400"/>
              <a:buNone/>
            </a:pPr>
            <a:r>
              <a:t/>
            </a:r>
            <a:endParaRPr b="0" i="0"/>
          </a:p>
          <a:p>
            <a:pPr indent="0" lvl="0" marL="0" rtl="0" algn="l">
              <a:lnSpc>
                <a:spcPct val="100000"/>
              </a:lnSpc>
              <a:spcBef>
                <a:spcPts val="0"/>
              </a:spcBef>
              <a:spcAft>
                <a:spcPts val="0"/>
              </a:spcAft>
              <a:buClr>
                <a:schemeClr val="lt1"/>
              </a:buClr>
              <a:buSzPts val="2400"/>
              <a:buNone/>
            </a:pPr>
            <a:r>
              <a:rPr b="0" i="0" lang="es-ES"/>
              <a:t>Sin embargo, los trabajadores del sector turístico de las zonas costeras deseaban aprender medidas de respuesta para la alerta de tsunamis [30]. Desde entonces, los turistas han exigido que se preparen medidas de evacuación y seguridad ante tsunamis para la gestión de emergencias de los alojamientos en zonas turísticas costeras.</a:t>
            </a:r>
            <a:endParaRPr/>
          </a:p>
        </p:txBody>
      </p:sp>
      <p:grpSp>
        <p:nvGrpSpPr>
          <p:cNvPr id="1846" name="Google Shape;1846;p44"/>
          <p:cNvGrpSpPr/>
          <p:nvPr/>
        </p:nvGrpSpPr>
        <p:grpSpPr>
          <a:xfrm>
            <a:off x="9945283" y="1255566"/>
            <a:ext cx="1866204" cy="1526432"/>
            <a:chOff x="7903196" y="4237101"/>
            <a:chExt cx="1261886" cy="1055032"/>
          </a:xfrm>
        </p:grpSpPr>
        <p:sp>
          <p:nvSpPr>
            <p:cNvPr id="1847" name="Google Shape;1847;p44"/>
            <p:cNvSpPr/>
            <p:nvPr/>
          </p:nvSpPr>
          <p:spPr>
            <a:xfrm>
              <a:off x="8778292" y="5010683"/>
              <a:ext cx="228" cy="2971"/>
            </a:xfrm>
            <a:custGeom>
              <a:rect b="b" l="l" r="r" t="t"/>
              <a:pathLst>
                <a:path extrusionOk="0" h="2971" w="228">
                  <a:moveTo>
                    <a:pt x="229" y="0"/>
                  </a:moveTo>
                  <a:cubicBezTo>
                    <a:pt x="229" y="915"/>
                    <a:pt x="0" y="2058"/>
                    <a:pt x="0" y="2972"/>
                  </a:cubicBezTo>
                  <a:cubicBezTo>
                    <a:pt x="229" y="2058"/>
                    <a:pt x="229" y="1143"/>
                    <a:pt x="229"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48" name="Google Shape;1848;p44"/>
            <p:cNvSpPr/>
            <p:nvPr/>
          </p:nvSpPr>
          <p:spPr>
            <a:xfrm>
              <a:off x="8686623" y="5046573"/>
              <a:ext cx="2971" cy="36804"/>
            </a:xfrm>
            <a:custGeom>
              <a:rect b="b" l="l" r="r" t="t"/>
              <a:pathLst>
                <a:path extrusionOk="0" h="36804" w="2971">
                  <a:moveTo>
                    <a:pt x="2971" y="36804"/>
                  </a:moveTo>
                  <a:cubicBezTo>
                    <a:pt x="1828" y="24460"/>
                    <a:pt x="914" y="12115"/>
                    <a:pt x="0" y="0"/>
                  </a:cubicBezTo>
                  <a:cubicBezTo>
                    <a:pt x="914" y="12115"/>
                    <a:pt x="1828" y="24460"/>
                    <a:pt x="2971" y="3680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49" name="Google Shape;1849;p44"/>
            <p:cNvSpPr/>
            <p:nvPr/>
          </p:nvSpPr>
          <p:spPr>
            <a:xfrm>
              <a:off x="8779435" y="5000625"/>
              <a:ext cx="228" cy="1600"/>
            </a:xfrm>
            <a:custGeom>
              <a:rect b="b" l="l" r="r" t="t"/>
              <a:pathLst>
                <a:path extrusionOk="0" h="1600" w="228">
                  <a:moveTo>
                    <a:pt x="229" y="0"/>
                  </a:moveTo>
                  <a:cubicBezTo>
                    <a:pt x="229" y="457"/>
                    <a:pt x="0" y="1143"/>
                    <a:pt x="0" y="1600"/>
                  </a:cubicBezTo>
                  <a:cubicBezTo>
                    <a:pt x="229" y="1143"/>
                    <a:pt x="229" y="686"/>
                    <a:pt x="229"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50" name="Google Shape;1850;p44"/>
            <p:cNvSpPr/>
            <p:nvPr/>
          </p:nvSpPr>
          <p:spPr>
            <a:xfrm>
              <a:off x="8683194" y="5004054"/>
              <a:ext cx="2514" cy="31775"/>
            </a:xfrm>
            <a:custGeom>
              <a:rect b="b" l="l" r="r" t="t"/>
              <a:pathLst>
                <a:path extrusionOk="0" h="31775" w="2514">
                  <a:moveTo>
                    <a:pt x="2514" y="31775"/>
                  </a:moveTo>
                  <a:cubicBezTo>
                    <a:pt x="1600" y="21260"/>
                    <a:pt x="914" y="10516"/>
                    <a:pt x="0" y="0"/>
                  </a:cubicBezTo>
                  <a:cubicBezTo>
                    <a:pt x="914" y="10516"/>
                    <a:pt x="1600" y="21260"/>
                    <a:pt x="2514" y="31775"/>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51" name="Google Shape;1851;p44"/>
            <p:cNvSpPr/>
            <p:nvPr/>
          </p:nvSpPr>
          <p:spPr>
            <a:xfrm>
              <a:off x="8642734" y="4809429"/>
              <a:ext cx="210286" cy="195195"/>
            </a:xfrm>
            <a:custGeom>
              <a:rect b="b" l="l" r="r" t="t"/>
              <a:pathLst>
                <a:path extrusionOk="0" h="195195" w="210286">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52" name="Google Shape;1852;p44"/>
            <p:cNvSpPr/>
            <p:nvPr/>
          </p:nvSpPr>
          <p:spPr>
            <a:xfrm>
              <a:off x="8777377" y="5021199"/>
              <a:ext cx="228" cy="2971"/>
            </a:xfrm>
            <a:custGeom>
              <a:rect b="b" l="l" r="r" t="t"/>
              <a:pathLst>
                <a:path extrusionOk="0" h="2971" w="228">
                  <a:moveTo>
                    <a:pt x="228" y="0"/>
                  </a:moveTo>
                  <a:cubicBezTo>
                    <a:pt x="228" y="914"/>
                    <a:pt x="0" y="2057"/>
                    <a:pt x="0" y="2972"/>
                  </a:cubicBezTo>
                  <a:cubicBezTo>
                    <a:pt x="0" y="2057"/>
                    <a:pt x="228" y="1143"/>
                    <a:pt x="228"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53" name="Google Shape;1853;p44"/>
            <p:cNvSpPr/>
            <p:nvPr/>
          </p:nvSpPr>
          <p:spPr>
            <a:xfrm>
              <a:off x="8673593" y="5052517"/>
              <a:ext cx="457" cy="5715"/>
            </a:xfrm>
            <a:custGeom>
              <a:rect b="b" l="l" r="r" t="t"/>
              <a:pathLst>
                <a:path extrusionOk="0" h="5715" w="457">
                  <a:moveTo>
                    <a:pt x="0" y="0"/>
                  </a:moveTo>
                  <a:cubicBezTo>
                    <a:pt x="229" y="1829"/>
                    <a:pt x="229" y="3886"/>
                    <a:pt x="458" y="5715"/>
                  </a:cubicBezTo>
                  <a:cubicBezTo>
                    <a:pt x="229" y="3886"/>
                    <a:pt x="0"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54" name="Google Shape;1854;p44"/>
            <p:cNvSpPr/>
            <p:nvPr/>
          </p:nvSpPr>
          <p:spPr>
            <a:xfrm>
              <a:off x="8583296" y="4987137"/>
              <a:ext cx="1371" cy="1828"/>
            </a:xfrm>
            <a:custGeom>
              <a:rect b="b" l="l" r="r" t="t"/>
              <a:pathLst>
                <a:path extrusionOk="0" h="1828" w="1371">
                  <a:moveTo>
                    <a:pt x="1372" y="1828"/>
                  </a:moveTo>
                  <a:cubicBezTo>
                    <a:pt x="915" y="1143"/>
                    <a:pt x="458" y="457"/>
                    <a:pt x="0" y="0"/>
                  </a:cubicBezTo>
                  <a:cubicBezTo>
                    <a:pt x="686" y="457"/>
                    <a:pt x="915" y="1143"/>
                    <a:pt x="1372" y="1828"/>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55" name="Google Shape;1855;p44"/>
            <p:cNvSpPr/>
            <p:nvPr/>
          </p:nvSpPr>
          <p:spPr>
            <a:xfrm>
              <a:off x="8674279" y="5065318"/>
              <a:ext cx="228" cy="5257"/>
            </a:xfrm>
            <a:custGeom>
              <a:rect b="b" l="l" r="r" t="t"/>
              <a:pathLst>
                <a:path extrusionOk="0" h="5257" w="228">
                  <a:moveTo>
                    <a:pt x="0" y="0"/>
                  </a:moveTo>
                  <a:cubicBezTo>
                    <a:pt x="0" y="1829"/>
                    <a:pt x="229" y="3429"/>
                    <a:pt x="229" y="5258"/>
                  </a:cubicBezTo>
                  <a:cubicBezTo>
                    <a:pt x="229" y="3429"/>
                    <a:pt x="229"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56" name="Google Shape;1856;p44"/>
            <p:cNvSpPr/>
            <p:nvPr/>
          </p:nvSpPr>
          <p:spPr>
            <a:xfrm>
              <a:off x="8442765" y="4341700"/>
              <a:ext cx="560645" cy="668982"/>
            </a:xfrm>
            <a:custGeom>
              <a:rect b="b" l="l" r="r" t="t"/>
              <a:pathLst>
                <a:path extrusionOk="0" h="668982" w="560645">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57" name="Google Shape;1857;p44"/>
            <p:cNvSpPr/>
            <p:nvPr/>
          </p:nvSpPr>
          <p:spPr>
            <a:xfrm>
              <a:off x="8674965" y="5078577"/>
              <a:ext cx="228" cy="4343"/>
            </a:xfrm>
            <a:custGeom>
              <a:rect b="b" l="l" r="r" t="t"/>
              <a:pathLst>
                <a:path extrusionOk="0" h="4343" w="228">
                  <a:moveTo>
                    <a:pt x="0" y="0"/>
                  </a:moveTo>
                  <a:cubicBezTo>
                    <a:pt x="0" y="1371"/>
                    <a:pt x="229" y="2971"/>
                    <a:pt x="229" y="4343"/>
                  </a:cubicBezTo>
                  <a:cubicBezTo>
                    <a:pt x="229" y="2971"/>
                    <a:pt x="0" y="1371"/>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58" name="Google Shape;1858;p44"/>
            <p:cNvSpPr/>
            <p:nvPr/>
          </p:nvSpPr>
          <p:spPr>
            <a:xfrm>
              <a:off x="8672679" y="5039715"/>
              <a:ext cx="457" cy="6172"/>
            </a:xfrm>
            <a:custGeom>
              <a:rect b="b" l="l" r="r" t="t"/>
              <a:pathLst>
                <a:path extrusionOk="0" h="6172" w="457">
                  <a:moveTo>
                    <a:pt x="0" y="0"/>
                  </a:moveTo>
                  <a:cubicBezTo>
                    <a:pt x="229" y="2057"/>
                    <a:pt x="229" y="4114"/>
                    <a:pt x="457" y="6172"/>
                  </a:cubicBezTo>
                  <a:cubicBezTo>
                    <a:pt x="457" y="4114"/>
                    <a:pt x="229" y="2057"/>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59" name="Google Shape;1859;p44"/>
            <p:cNvSpPr/>
            <p:nvPr/>
          </p:nvSpPr>
          <p:spPr>
            <a:xfrm>
              <a:off x="8959800" y="4402150"/>
              <a:ext cx="6858" cy="5029"/>
            </a:xfrm>
            <a:custGeom>
              <a:rect b="b" l="l" r="r" t="t"/>
              <a:pathLst>
                <a:path extrusionOk="0" h="5029" w="6858">
                  <a:moveTo>
                    <a:pt x="0" y="0"/>
                  </a:moveTo>
                  <a:cubicBezTo>
                    <a:pt x="2286" y="1600"/>
                    <a:pt x="4572" y="3200"/>
                    <a:pt x="6858" y="5029"/>
                  </a:cubicBezTo>
                  <a:cubicBezTo>
                    <a:pt x="4572" y="3200"/>
                    <a:pt x="2286"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60" name="Google Shape;1860;p44"/>
            <p:cNvSpPr/>
            <p:nvPr/>
          </p:nvSpPr>
          <p:spPr>
            <a:xfrm>
              <a:off x="8967344" y="4407865"/>
              <a:ext cx="6629" cy="5257"/>
            </a:xfrm>
            <a:custGeom>
              <a:rect b="b" l="l" r="r" t="t"/>
              <a:pathLst>
                <a:path extrusionOk="0" h="5257" w="6629">
                  <a:moveTo>
                    <a:pt x="0" y="0"/>
                  </a:moveTo>
                  <a:cubicBezTo>
                    <a:pt x="2286" y="1829"/>
                    <a:pt x="4572" y="3429"/>
                    <a:pt x="6630" y="5258"/>
                  </a:cubicBezTo>
                  <a:cubicBezTo>
                    <a:pt x="4572" y="3429"/>
                    <a:pt x="2286"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61" name="Google Shape;1861;p44"/>
            <p:cNvSpPr/>
            <p:nvPr/>
          </p:nvSpPr>
          <p:spPr>
            <a:xfrm>
              <a:off x="8952485" y="4397121"/>
              <a:ext cx="7315" cy="5029"/>
            </a:xfrm>
            <a:custGeom>
              <a:rect b="b" l="l" r="r" t="t"/>
              <a:pathLst>
                <a:path extrusionOk="0" h="5029" w="7315">
                  <a:moveTo>
                    <a:pt x="0" y="0"/>
                  </a:moveTo>
                  <a:cubicBezTo>
                    <a:pt x="2515" y="1600"/>
                    <a:pt x="4801" y="3200"/>
                    <a:pt x="7316" y="5029"/>
                  </a:cubicBezTo>
                  <a:cubicBezTo>
                    <a:pt x="4801" y="3200"/>
                    <a:pt x="2515"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62" name="Google Shape;1862;p44"/>
            <p:cNvSpPr/>
            <p:nvPr/>
          </p:nvSpPr>
          <p:spPr>
            <a:xfrm>
              <a:off x="8671764" y="5027142"/>
              <a:ext cx="457" cy="6629"/>
            </a:xfrm>
            <a:custGeom>
              <a:rect b="b" l="l" r="r" t="t"/>
              <a:pathLst>
                <a:path extrusionOk="0" h="6629" w="457">
                  <a:moveTo>
                    <a:pt x="0" y="0"/>
                  </a:moveTo>
                  <a:cubicBezTo>
                    <a:pt x="228" y="2286"/>
                    <a:pt x="228" y="4572"/>
                    <a:pt x="457" y="6629"/>
                  </a:cubicBezTo>
                  <a:cubicBezTo>
                    <a:pt x="457" y="4572"/>
                    <a:pt x="228" y="2286"/>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63" name="Google Shape;1863;p44"/>
            <p:cNvSpPr/>
            <p:nvPr/>
          </p:nvSpPr>
          <p:spPr>
            <a:xfrm>
              <a:off x="8944713" y="4392091"/>
              <a:ext cx="7315" cy="4572"/>
            </a:xfrm>
            <a:custGeom>
              <a:rect b="b" l="l" r="r" t="t"/>
              <a:pathLst>
                <a:path extrusionOk="0" h="4572" w="7315">
                  <a:moveTo>
                    <a:pt x="0" y="0"/>
                  </a:moveTo>
                  <a:cubicBezTo>
                    <a:pt x="2515" y="1600"/>
                    <a:pt x="4801" y="2972"/>
                    <a:pt x="7315" y="4572"/>
                  </a:cubicBezTo>
                  <a:cubicBezTo>
                    <a:pt x="4801" y="3200"/>
                    <a:pt x="2515"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64" name="Google Shape;1864;p44"/>
            <p:cNvSpPr/>
            <p:nvPr/>
          </p:nvSpPr>
          <p:spPr>
            <a:xfrm>
              <a:off x="8995462" y="4432554"/>
              <a:ext cx="5715" cy="6172"/>
            </a:xfrm>
            <a:custGeom>
              <a:rect b="b" l="l" r="r" t="t"/>
              <a:pathLst>
                <a:path extrusionOk="0" h="6172" w="5715">
                  <a:moveTo>
                    <a:pt x="0" y="0"/>
                  </a:moveTo>
                  <a:cubicBezTo>
                    <a:pt x="2058" y="2057"/>
                    <a:pt x="3886" y="4115"/>
                    <a:pt x="5715" y="6172"/>
                  </a:cubicBezTo>
                  <a:cubicBezTo>
                    <a:pt x="3886" y="4115"/>
                    <a:pt x="2058" y="2057"/>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65" name="Google Shape;1865;p44"/>
            <p:cNvSpPr/>
            <p:nvPr/>
          </p:nvSpPr>
          <p:spPr>
            <a:xfrm>
              <a:off x="8670850" y="5014569"/>
              <a:ext cx="457" cy="7543"/>
            </a:xfrm>
            <a:custGeom>
              <a:rect b="b" l="l" r="r" t="t"/>
              <a:pathLst>
                <a:path extrusionOk="0" h="7543" w="457">
                  <a:moveTo>
                    <a:pt x="0" y="0"/>
                  </a:moveTo>
                  <a:cubicBezTo>
                    <a:pt x="229" y="2514"/>
                    <a:pt x="457" y="5029"/>
                    <a:pt x="457" y="7543"/>
                  </a:cubicBezTo>
                  <a:cubicBezTo>
                    <a:pt x="457" y="5029"/>
                    <a:pt x="229" y="2514"/>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66" name="Google Shape;1866;p44"/>
            <p:cNvSpPr/>
            <p:nvPr/>
          </p:nvSpPr>
          <p:spPr>
            <a:xfrm>
              <a:off x="8988375" y="4425696"/>
              <a:ext cx="5715" cy="5486"/>
            </a:xfrm>
            <a:custGeom>
              <a:rect b="b" l="l" r="r" t="t"/>
              <a:pathLst>
                <a:path extrusionOk="0" h="5486" w="5715">
                  <a:moveTo>
                    <a:pt x="0" y="0"/>
                  </a:moveTo>
                  <a:cubicBezTo>
                    <a:pt x="1828" y="1829"/>
                    <a:pt x="3886" y="3658"/>
                    <a:pt x="5715" y="5486"/>
                  </a:cubicBezTo>
                  <a:cubicBezTo>
                    <a:pt x="3657" y="3658"/>
                    <a:pt x="1828"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67" name="Google Shape;1867;p44"/>
            <p:cNvSpPr/>
            <p:nvPr/>
          </p:nvSpPr>
          <p:spPr>
            <a:xfrm>
              <a:off x="8981746" y="4419752"/>
              <a:ext cx="6172" cy="5715"/>
            </a:xfrm>
            <a:custGeom>
              <a:rect b="b" l="l" r="r" t="t"/>
              <a:pathLst>
                <a:path extrusionOk="0" h="5715" w="6172">
                  <a:moveTo>
                    <a:pt x="0" y="0"/>
                  </a:moveTo>
                  <a:cubicBezTo>
                    <a:pt x="2058" y="1829"/>
                    <a:pt x="4115" y="3658"/>
                    <a:pt x="6172" y="5715"/>
                  </a:cubicBezTo>
                  <a:cubicBezTo>
                    <a:pt x="4344" y="3658"/>
                    <a:pt x="2286"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68" name="Google Shape;1868;p44"/>
            <p:cNvSpPr/>
            <p:nvPr/>
          </p:nvSpPr>
          <p:spPr>
            <a:xfrm>
              <a:off x="8974431" y="4413351"/>
              <a:ext cx="6172" cy="5257"/>
            </a:xfrm>
            <a:custGeom>
              <a:rect b="b" l="l" r="r" t="t"/>
              <a:pathLst>
                <a:path extrusionOk="0" h="5257" w="6172">
                  <a:moveTo>
                    <a:pt x="0" y="0"/>
                  </a:moveTo>
                  <a:cubicBezTo>
                    <a:pt x="2057" y="1600"/>
                    <a:pt x="4115" y="3429"/>
                    <a:pt x="6172" y="5258"/>
                  </a:cubicBezTo>
                  <a:cubicBezTo>
                    <a:pt x="4115" y="3429"/>
                    <a:pt x="2057"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69" name="Google Shape;1869;p44"/>
            <p:cNvSpPr/>
            <p:nvPr/>
          </p:nvSpPr>
          <p:spPr>
            <a:xfrm>
              <a:off x="8682508" y="4990338"/>
              <a:ext cx="97612" cy="119661"/>
            </a:xfrm>
            <a:custGeom>
              <a:rect b="b" l="l" r="r" t="t"/>
              <a:pathLst>
                <a:path extrusionOk="0" h="119661" w="97612">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70" name="Google Shape;1870;p44"/>
            <p:cNvSpPr/>
            <p:nvPr/>
          </p:nvSpPr>
          <p:spPr>
            <a:xfrm>
              <a:off x="8627761" y="5162702"/>
              <a:ext cx="224826" cy="64355"/>
            </a:xfrm>
            <a:custGeom>
              <a:rect b="b" l="l" r="r" t="t"/>
              <a:pathLst>
                <a:path extrusionOk="0" h="64355" w="224826">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71" name="Google Shape;1871;p44"/>
            <p:cNvSpPr/>
            <p:nvPr/>
          </p:nvSpPr>
          <p:spPr>
            <a:xfrm>
              <a:off x="8622158" y="5103089"/>
              <a:ext cx="233716" cy="73070"/>
            </a:xfrm>
            <a:custGeom>
              <a:rect b="b" l="l" r="r" t="t"/>
              <a:pathLst>
                <a:path extrusionOk="0" h="73070" w="233716">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72" name="Google Shape;1872;p44"/>
            <p:cNvSpPr/>
            <p:nvPr/>
          </p:nvSpPr>
          <p:spPr>
            <a:xfrm>
              <a:off x="8781695" y="4391863"/>
              <a:ext cx="283983" cy="715060"/>
            </a:xfrm>
            <a:custGeom>
              <a:rect b="b" l="l" r="r" t="t"/>
              <a:pathLst>
                <a:path extrusionOk="0" h="715060" w="283983">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73" name="Google Shape;1873;p44"/>
            <p:cNvSpPr/>
            <p:nvPr/>
          </p:nvSpPr>
          <p:spPr>
            <a:xfrm>
              <a:off x="8551063" y="4938445"/>
              <a:ext cx="124452" cy="163924"/>
            </a:xfrm>
            <a:custGeom>
              <a:rect b="b" l="l" r="r" t="t"/>
              <a:pathLst>
                <a:path extrusionOk="0" h="163924" w="124452">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74" name="Google Shape;1874;p44"/>
            <p:cNvSpPr/>
            <p:nvPr/>
          </p:nvSpPr>
          <p:spPr>
            <a:xfrm>
              <a:off x="8053969" y="4612547"/>
              <a:ext cx="150328" cy="146779"/>
            </a:xfrm>
            <a:custGeom>
              <a:rect b="b" l="l" r="r" t="t"/>
              <a:pathLst>
                <a:path extrusionOk="0" h="146779" w="150328">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75" name="Google Shape;1875;p44"/>
            <p:cNvSpPr/>
            <p:nvPr/>
          </p:nvSpPr>
          <p:spPr>
            <a:xfrm>
              <a:off x="8633359" y="5223052"/>
              <a:ext cx="210769" cy="55978"/>
            </a:xfrm>
            <a:custGeom>
              <a:rect b="b" l="l" r="r" t="t"/>
              <a:pathLst>
                <a:path extrusionOk="0" h="55978" w="210769">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76" name="Google Shape;1876;p44"/>
            <p:cNvSpPr/>
            <p:nvPr/>
          </p:nvSpPr>
          <p:spPr>
            <a:xfrm>
              <a:off x="8014648" y="4768617"/>
              <a:ext cx="271771" cy="468507"/>
            </a:xfrm>
            <a:custGeom>
              <a:rect b="b" l="l" r="r" t="t"/>
              <a:pathLst>
                <a:path extrusionOk="0" h="468507" w="271771">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77" name="Google Shape;1877;p44"/>
            <p:cNvSpPr/>
            <p:nvPr/>
          </p:nvSpPr>
          <p:spPr>
            <a:xfrm>
              <a:off x="8466054" y="4373038"/>
              <a:ext cx="191301" cy="271405"/>
            </a:xfrm>
            <a:custGeom>
              <a:rect b="b" l="l" r="r" t="t"/>
              <a:pathLst>
                <a:path extrusionOk="0" h="271405" w="191301">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78" name="Google Shape;1878;p44"/>
            <p:cNvSpPr/>
            <p:nvPr/>
          </p:nvSpPr>
          <p:spPr>
            <a:xfrm>
              <a:off x="8768919" y="5094351"/>
              <a:ext cx="2286" cy="457"/>
            </a:xfrm>
            <a:custGeom>
              <a:rect b="b" l="l" r="r" t="t"/>
              <a:pathLst>
                <a:path extrusionOk="0" h="457" w="2286">
                  <a:moveTo>
                    <a:pt x="0" y="0"/>
                  </a:moveTo>
                  <a:cubicBezTo>
                    <a:pt x="0" y="229"/>
                    <a:pt x="0" y="457"/>
                    <a:pt x="0" y="457"/>
                  </a:cubicBezTo>
                  <a:cubicBezTo>
                    <a:pt x="0" y="457"/>
                    <a:pt x="0" y="229"/>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79" name="Google Shape;1879;p44"/>
            <p:cNvSpPr/>
            <p:nvPr/>
          </p:nvSpPr>
          <p:spPr>
            <a:xfrm>
              <a:off x="8768233" y="5098008"/>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80" name="Google Shape;1880;p44"/>
            <p:cNvSpPr/>
            <p:nvPr/>
          </p:nvSpPr>
          <p:spPr>
            <a:xfrm>
              <a:off x="8767548" y="5100751"/>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81" name="Google Shape;1881;p44"/>
            <p:cNvSpPr/>
            <p:nvPr/>
          </p:nvSpPr>
          <p:spPr>
            <a:xfrm>
              <a:off x="8769376" y="5090922"/>
              <a:ext cx="2286" cy="457"/>
            </a:xfrm>
            <a:custGeom>
              <a:rect b="b" l="l" r="r" t="t"/>
              <a:pathLst>
                <a:path extrusionOk="0" h="457" w="2286">
                  <a:moveTo>
                    <a:pt x="0" y="0"/>
                  </a:moveTo>
                  <a:cubicBezTo>
                    <a:pt x="0" y="229"/>
                    <a:pt x="0" y="457"/>
                    <a:pt x="0" y="457"/>
                  </a:cubicBezTo>
                  <a:cubicBezTo>
                    <a:pt x="0" y="229"/>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82" name="Google Shape;1882;p44"/>
            <p:cNvSpPr/>
            <p:nvPr/>
          </p:nvSpPr>
          <p:spPr>
            <a:xfrm>
              <a:off x="8766176" y="5103952"/>
              <a:ext cx="2286" cy="101"/>
            </a:xfrm>
            <a:custGeom>
              <a:rect b="b" l="l" r="r" t="t"/>
              <a:pathLst>
                <a:path extrusionOk="0" h="101" w="2286">
                  <a:moveTo>
                    <a:pt x="0" y="0"/>
                  </a:moveTo>
                  <a:cubicBezTo>
                    <a:pt x="0" y="0"/>
                    <a:pt x="0" y="229"/>
                    <a:pt x="0" y="0"/>
                  </a:cubicBezTo>
                  <a:cubicBezTo>
                    <a:pt x="0" y="229"/>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83" name="Google Shape;1883;p44"/>
            <p:cNvSpPr/>
            <p:nvPr/>
          </p:nvSpPr>
          <p:spPr>
            <a:xfrm>
              <a:off x="8769148" y="5092750"/>
              <a:ext cx="2286" cy="457"/>
            </a:xfrm>
            <a:custGeom>
              <a:rect b="b" l="l" r="r" t="t"/>
              <a:pathLst>
                <a:path extrusionOk="0" h="457" w="2286">
                  <a:moveTo>
                    <a:pt x="0" y="0"/>
                  </a:moveTo>
                  <a:cubicBezTo>
                    <a:pt x="0" y="228"/>
                    <a:pt x="0" y="457"/>
                    <a:pt x="0" y="457"/>
                  </a:cubicBezTo>
                  <a:cubicBezTo>
                    <a:pt x="0" y="228"/>
                    <a:pt x="0" y="228"/>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84" name="Google Shape;1884;p44"/>
            <p:cNvSpPr/>
            <p:nvPr/>
          </p:nvSpPr>
          <p:spPr>
            <a:xfrm>
              <a:off x="8767090" y="5101894"/>
              <a:ext cx="2286" cy="101"/>
            </a:xfrm>
            <a:custGeom>
              <a:rect b="b" l="l" r="r" t="t"/>
              <a:pathLst>
                <a:path extrusionOk="0" h="101" w="2286">
                  <a:moveTo>
                    <a:pt x="0" y="0"/>
                  </a:moveTo>
                  <a:cubicBezTo>
                    <a:pt x="0" y="0"/>
                    <a:pt x="0" y="228"/>
                    <a:pt x="0" y="0"/>
                  </a:cubicBezTo>
                  <a:cubicBezTo>
                    <a:pt x="0" y="228"/>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85" name="Google Shape;1885;p44"/>
            <p:cNvSpPr/>
            <p:nvPr/>
          </p:nvSpPr>
          <p:spPr>
            <a:xfrm>
              <a:off x="8764176" y="5106466"/>
              <a:ext cx="171" cy="2286"/>
            </a:xfrm>
            <a:custGeom>
              <a:rect b="b" l="l" r="r" t="t"/>
              <a:pathLst>
                <a:path extrusionOk="0" h="2286" w="171">
                  <a:moveTo>
                    <a:pt x="172" y="0"/>
                  </a:moveTo>
                  <a:cubicBezTo>
                    <a:pt x="-57" y="0"/>
                    <a:pt x="-57" y="0"/>
                    <a:pt x="172" y="0"/>
                  </a:cubicBezTo>
                  <a:cubicBezTo>
                    <a:pt x="-57" y="0"/>
                    <a:pt x="-57" y="0"/>
                    <a:pt x="172"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86" name="Google Shape;1886;p44"/>
            <p:cNvSpPr/>
            <p:nvPr/>
          </p:nvSpPr>
          <p:spPr>
            <a:xfrm>
              <a:off x="8768462" y="5096179"/>
              <a:ext cx="2286" cy="457"/>
            </a:xfrm>
            <a:custGeom>
              <a:rect b="b" l="l" r="r" t="t"/>
              <a:pathLst>
                <a:path extrusionOk="0" h="457" w="2286">
                  <a:moveTo>
                    <a:pt x="0" y="0"/>
                  </a:moveTo>
                  <a:cubicBezTo>
                    <a:pt x="0" y="228"/>
                    <a:pt x="0" y="228"/>
                    <a:pt x="0" y="457"/>
                  </a:cubicBezTo>
                  <a:cubicBezTo>
                    <a:pt x="0" y="228"/>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87" name="Google Shape;1887;p44"/>
            <p:cNvSpPr/>
            <p:nvPr/>
          </p:nvSpPr>
          <p:spPr>
            <a:xfrm>
              <a:off x="8763433" y="5107152"/>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88" name="Google Shape;1888;p44"/>
            <p:cNvSpPr/>
            <p:nvPr/>
          </p:nvSpPr>
          <p:spPr>
            <a:xfrm>
              <a:off x="8004037" y="4330236"/>
              <a:ext cx="1072653" cy="961897"/>
            </a:xfrm>
            <a:custGeom>
              <a:rect b="b" l="l" r="r" t="t"/>
              <a:pathLst>
                <a:path extrusionOk="0" h="961897" w="1072653">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89" name="Google Shape;1889;p44"/>
            <p:cNvSpPr/>
            <p:nvPr/>
          </p:nvSpPr>
          <p:spPr>
            <a:xfrm>
              <a:off x="8766633" y="5103037"/>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90" name="Google Shape;1890;p44"/>
            <p:cNvSpPr/>
            <p:nvPr/>
          </p:nvSpPr>
          <p:spPr>
            <a:xfrm>
              <a:off x="8762747" y="5107609"/>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91" name="Google Shape;1891;p44"/>
            <p:cNvSpPr/>
            <p:nvPr/>
          </p:nvSpPr>
          <p:spPr>
            <a:xfrm>
              <a:off x="8862848" y="5255971"/>
              <a:ext cx="139014" cy="13180"/>
            </a:xfrm>
            <a:custGeom>
              <a:rect b="b" l="l" r="r" t="t"/>
              <a:pathLst>
                <a:path extrusionOk="0" h="13180" w="139014">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92" name="Google Shape;1892;p44"/>
            <p:cNvSpPr/>
            <p:nvPr/>
          </p:nvSpPr>
          <p:spPr>
            <a:xfrm>
              <a:off x="8281222" y="4830303"/>
              <a:ext cx="57015" cy="109742"/>
            </a:xfrm>
            <a:custGeom>
              <a:rect b="b" l="l" r="r" t="t"/>
              <a:pathLst>
                <a:path extrusionOk="0" h="109742" w="57015">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93" name="Google Shape;1893;p44"/>
            <p:cNvSpPr/>
            <p:nvPr/>
          </p:nvSpPr>
          <p:spPr>
            <a:xfrm>
              <a:off x="7903196" y="5238826"/>
              <a:ext cx="123687" cy="14259"/>
            </a:xfrm>
            <a:custGeom>
              <a:rect b="b" l="l" r="r" t="t"/>
              <a:pathLst>
                <a:path extrusionOk="0" h="14259" w="123687">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94" name="Google Shape;1894;p44"/>
            <p:cNvSpPr/>
            <p:nvPr/>
          </p:nvSpPr>
          <p:spPr>
            <a:xfrm>
              <a:off x="8906628" y="5100760"/>
              <a:ext cx="20954" cy="97831"/>
            </a:xfrm>
            <a:custGeom>
              <a:rect b="b" l="l" r="r" t="t"/>
              <a:pathLst>
                <a:path extrusionOk="0" h="97831" w="20954">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95" name="Google Shape;1895;p44"/>
            <p:cNvSpPr/>
            <p:nvPr/>
          </p:nvSpPr>
          <p:spPr>
            <a:xfrm>
              <a:off x="9083647" y="4498485"/>
              <a:ext cx="81435" cy="22385"/>
            </a:xfrm>
            <a:custGeom>
              <a:rect b="b" l="l" r="r" t="t"/>
              <a:pathLst>
                <a:path extrusionOk="0" h="22385" w="8143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96" name="Google Shape;1896;p44"/>
            <p:cNvSpPr/>
            <p:nvPr/>
          </p:nvSpPr>
          <p:spPr>
            <a:xfrm>
              <a:off x="8423047" y="4348286"/>
              <a:ext cx="74178" cy="51239"/>
            </a:xfrm>
            <a:custGeom>
              <a:rect b="b" l="l" r="r" t="t"/>
              <a:pathLst>
                <a:path extrusionOk="0" h="51239" w="74178">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97" name="Google Shape;1897;p44"/>
            <p:cNvSpPr/>
            <p:nvPr/>
          </p:nvSpPr>
          <p:spPr>
            <a:xfrm>
              <a:off x="8303032" y="4584748"/>
              <a:ext cx="91668" cy="16741"/>
            </a:xfrm>
            <a:custGeom>
              <a:rect b="b" l="l" r="r" t="t"/>
              <a:pathLst>
                <a:path extrusionOk="0" h="16741" w="91668">
                  <a:moveTo>
                    <a:pt x="0" y="2797"/>
                  </a:moveTo>
                  <a:cubicBezTo>
                    <a:pt x="30632" y="7369"/>
                    <a:pt x="58979" y="11712"/>
                    <a:pt x="91668" y="16741"/>
                  </a:cubicBezTo>
                  <a:cubicBezTo>
                    <a:pt x="76124" y="2111"/>
                    <a:pt x="31089" y="-4061"/>
                    <a:pt x="0" y="2797"/>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98" name="Google Shape;1898;p44"/>
            <p:cNvSpPr/>
            <p:nvPr/>
          </p:nvSpPr>
          <p:spPr>
            <a:xfrm>
              <a:off x="8374584" y="4825288"/>
              <a:ext cx="70180" cy="34518"/>
            </a:xfrm>
            <a:custGeom>
              <a:rect b="b" l="l" r="r" t="t"/>
              <a:pathLst>
                <a:path extrusionOk="0" h="34518" w="70180">
                  <a:moveTo>
                    <a:pt x="70180" y="0"/>
                  </a:moveTo>
                  <a:cubicBezTo>
                    <a:pt x="51435" y="2057"/>
                    <a:pt x="5486" y="25374"/>
                    <a:pt x="0" y="34518"/>
                  </a:cubicBezTo>
                  <a:cubicBezTo>
                    <a:pt x="23774" y="23317"/>
                    <a:pt x="52806" y="23774"/>
                    <a:pt x="7018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99" name="Google Shape;1899;p44"/>
            <p:cNvSpPr/>
            <p:nvPr/>
          </p:nvSpPr>
          <p:spPr>
            <a:xfrm>
              <a:off x="8946054" y="4295622"/>
              <a:ext cx="45750" cy="51426"/>
            </a:xfrm>
            <a:custGeom>
              <a:rect b="b" l="l" r="r" t="t"/>
              <a:pathLst>
                <a:path extrusionOk="0" h="51426" w="45750">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00" name="Google Shape;1900;p44"/>
            <p:cNvSpPr/>
            <p:nvPr/>
          </p:nvSpPr>
          <p:spPr>
            <a:xfrm>
              <a:off x="9098517" y="4694046"/>
              <a:ext cx="61765" cy="24232"/>
            </a:xfrm>
            <a:custGeom>
              <a:rect b="b" l="l" r="r" t="t"/>
              <a:pathLst>
                <a:path extrusionOk="0" h="24232" w="61765">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01" name="Google Shape;1901;p44"/>
            <p:cNvSpPr/>
            <p:nvPr/>
          </p:nvSpPr>
          <p:spPr>
            <a:xfrm>
              <a:off x="8705399" y="4237101"/>
              <a:ext cx="13897" cy="70016"/>
            </a:xfrm>
            <a:custGeom>
              <a:rect b="b" l="l" r="r" t="t"/>
              <a:pathLst>
                <a:path extrusionOk="0" h="70016" w="13897">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02" name="Google Shape;1902;p44"/>
            <p:cNvSpPr/>
            <p:nvPr/>
          </p:nvSpPr>
          <p:spPr>
            <a:xfrm>
              <a:off x="9009414" y="4882112"/>
              <a:ext cx="39415" cy="37588"/>
            </a:xfrm>
            <a:custGeom>
              <a:rect b="b" l="l" r="r" t="t"/>
              <a:pathLst>
                <a:path extrusionOk="0" h="37588" w="39415">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03" name="Google Shape;1903;p44"/>
            <p:cNvSpPr/>
            <p:nvPr/>
          </p:nvSpPr>
          <p:spPr>
            <a:xfrm>
              <a:off x="8626785" y="4797491"/>
              <a:ext cx="238837" cy="310575"/>
            </a:xfrm>
            <a:custGeom>
              <a:rect b="b" l="l" r="r" t="t"/>
              <a:pathLst>
                <a:path extrusionOk="0" h="310575" w="238837">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pic>
        <p:nvPicPr>
          <p:cNvPr descr="Document with solid fill" id="1904" name="Google Shape;1904;p44">
            <a:hlinkClick r:id="rId3"/>
          </p:cNvPr>
          <p:cNvPicPr preferRelativeResize="0"/>
          <p:nvPr/>
        </p:nvPicPr>
        <p:blipFill rotWithShape="1">
          <a:blip r:embed="rId4">
            <a:alphaModFix/>
          </a:blip>
          <a:srcRect b="0" l="0" r="0" t="0"/>
          <a:stretch/>
        </p:blipFill>
        <p:spPr>
          <a:xfrm>
            <a:off x="9860702" y="3284679"/>
            <a:ext cx="1950785" cy="1950785"/>
          </a:xfrm>
          <a:prstGeom prst="rect">
            <a:avLst/>
          </a:prstGeom>
          <a:noFill/>
          <a:ln>
            <a:noFill/>
          </a:ln>
        </p:spPr>
      </p:pic>
      <p:sp>
        <p:nvSpPr>
          <p:cNvPr id="1905" name="Google Shape;1905;p44"/>
          <p:cNvSpPr txBox="1"/>
          <p:nvPr/>
        </p:nvSpPr>
        <p:spPr>
          <a:xfrm>
            <a:off x="9928285" y="5194599"/>
            <a:ext cx="1872578"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sng" cap="none" strike="noStrike">
                <a:solidFill>
                  <a:schemeClr val="lt1"/>
                </a:solidFill>
                <a:latin typeface="Calibri"/>
                <a:ea typeface="Calibri"/>
                <a:cs typeface="Calibri"/>
                <a:sym typeface="Calibri"/>
                <a:hlinkClick r:id="rId5">
                  <a:extLst>
                    <a:ext uri="{A12FA001-AC4F-418D-AE19-62706E023703}">
                      <ahyp:hlinkClr val="tx"/>
                    </a:ext>
                  </a:extLst>
                </a:hlinkClick>
              </a:rPr>
              <a:t>Leer artículo de investigación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9" name="Shape 1909"/>
        <p:cNvGrpSpPr/>
        <p:nvPr/>
      </p:nvGrpSpPr>
      <p:grpSpPr>
        <a:xfrm>
          <a:off x="0" y="0"/>
          <a:ext cx="0" cy="0"/>
          <a:chOff x="0" y="0"/>
          <a:chExt cx="0" cy="0"/>
        </a:xfrm>
      </p:grpSpPr>
      <p:sp>
        <p:nvSpPr>
          <p:cNvPr id="1910" name="Google Shape;1910;p45"/>
          <p:cNvSpPr txBox="1"/>
          <p:nvPr>
            <p:ph idx="2" type="body"/>
          </p:nvPr>
        </p:nvSpPr>
        <p:spPr>
          <a:xfrm>
            <a:off x="389965" y="189968"/>
            <a:ext cx="11470341" cy="582221"/>
          </a:xfrm>
          <a:prstGeom prst="rect">
            <a:avLst/>
          </a:prstGeom>
          <a:noFill/>
          <a:ln>
            <a:noFill/>
          </a:ln>
        </p:spPr>
        <p:txBody>
          <a:bodyPr anchorCtr="0" anchor="t" bIns="45700" lIns="91425" spcFirstLastPara="1" rIns="91425" wrap="square" tIns="45700">
            <a:normAutofit lnSpcReduction="10000"/>
          </a:bodyPr>
          <a:lstStyle/>
          <a:p>
            <a:pPr indent="0" lvl="0" marL="0" rtl="0" algn="ctr">
              <a:lnSpc>
                <a:spcPct val="90000"/>
              </a:lnSpc>
              <a:spcBef>
                <a:spcPts val="0"/>
              </a:spcBef>
              <a:spcAft>
                <a:spcPts val="0"/>
              </a:spcAft>
              <a:buClr>
                <a:srgbClr val="79527B"/>
              </a:buClr>
              <a:buSzPts val="3600"/>
              <a:buNone/>
            </a:pPr>
            <a:r>
              <a:rPr b="1" lang="es-ES"/>
              <a:t>Estructura del equipo de gestión de crisis turísticas</a:t>
            </a:r>
            <a:endParaRPr/>
          </a:p>
        </p:txBody>
      </p:sp>
      <p:sp>
        <p:nvSpPr>
          <p:cNvPr id="1911" name="Google Shape;1911;p45"/>
          <p:cNvSpPr/>
          <p:nvPr/>
        </p:nvSpPr>
        <p:spPr>
          <a:xfrm>
            <a:off x="379316" y="1550278"/>
            <a:ext cx="9592236" cy="1122588"/>
          </a:xfrm>
          <a:prstGeom prst="rect">
            <a:avLst/>
          </a:prstGeom>
          <a:solidFill>
            <a:schemeClr val="accent1"/>
          </a:solidFill>
          <a:ln cap="flat" cmpd="sng" w="12700">
            <a:solidFill>
              <a:srgbClr val="054F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s-ES" sz="2400" u="none" cap="none" strike="noStrike">
                <a:solidFill>
                  <a:schemeClr val="lt1"/>
                </a:solidFill>
                <a:latin typeface="Calibri"/>
                <a:ea typeface="Calibri"/>
                <a:cs typeface="Calibri"/>
                <a:sym typeface="Calibri"/>
              </a:rPr>
              <a:t>Colaboración entre los sectores público y privado (a escala regional)</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1" lang="es-ES" sz="1600" u="none" cap="none" strike="noStrike">
                <a:solidFill>
                  <a:schemeClr val="lt1"/>
                </a:solidFill>
                <a:latin typeface="Calibri"/>
                <a:ea typeface="Calibri"/>
                <a:cs typeface="Calibri"/>
                <a:sym typeface="Calibri"/>
              </a:rPr>
              <a:t>Es cuando todos los representantes regionales públicos y privados que quieren formar parte de la gestión de crisis de la región turística se reúnen para formar una alianza o asociación cohesionada y coordinada.</a:t>
            </a:r>
            <a:endParaRPr b="0" i="0" sz="1400" u="none" cap="none" strike="noStrike">
              <a:solidFill>
                <a:srgbClr val="000000"/>
              </a:solidFill>
              <a:latin typeface="Arial"/>
              <a:ea typeface="Arial"/>
              <a:cs typeface="Arial"/>
              <a:sym typeface="Arial"/>
            </a:endParaRPr>
          </a:p>
        </p:txBody>
      </p:sp>
      <p:sp>
        <p:nvSpPr>
          <p:cNvPr id="1912" name="Google Shape;1912;p45"/>
          <p:cNvSpPr/>
          <p:nvPr/>
        </p:nvSpPr>
        <p:spPr>
          <a:xfrm>
            <a:off x="358021" y="5470359"/>
            <a:ext cx="9613529" cy="1051118"/>
          </a:xfrm>
          <a:prstGeom prst="rect">
            <a:avLst/>
          </a:prstGeom>
          <a:solidFill>
            <a:srgbClr val="F27954"/>
          </a:solidFill>
          <a:ln cap="flat" cmpd="sng" w="12700">
            <a:solidFill>
              <a:srgbClr val="054F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s-ES" sz="2400" u="none" cap="none" strike="noStrike">
                <a:solidFill>
                  <a:schemeClr val="lt1"/>
                </a:solidFill>
                <a:latin typeface="Calibri"/>
                <a:ea typeface="Calibri"/>
                <a:cs typeface="Calibri"/>
                <a:sym typeface="Calibri"/>
              </a:rPr>
              <a:t>Público y RRPP (Público y RRPP) (Externo)</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1" lang="es-ES" sz="1600" u="none" cap="none" strike="noStrike">
                <a:solidFill>
                  <a:schemeClr val="lt1"/>
                </a:solidFill>
                <a:latin typeface="Calibri"/>
                <a:ea typeface="Calibri"/>
                <a:cs typeface="Calibri"/>
                <a:sym typeface="Calibri"/>
              </a:rPr>
              <a:t>Todas las partes interesadas externas: relaciones públicas y medios de comunicación, agencias de turismo, público en general, particulares y organizaciones internacionales, turistas actuales y potenciales y visitantes.</a:t>
            </a:r>
            <a:endParaRPr b="0" i="0" sz="1400" u="none" cap="none" strike="noStrike">
              <a:solidFill>
                <a:srgbClr val="000000"/>
              </a:solidFill>
              <a:latin typeface="Arial"/>
              <a:ea typeface="Arial"/>
              <a:cs typeface="Arial"/>
              <a:sym typeface="Arial"/>
            </a:endParaRPr>
          </a:p>
        </p:txBody>
      </p:sp>
      <p:sp>
        <p:nvSpPr>
          <p:cNvPr id="1913" name="Google Shape;1913;p45"/>
          <p:cNvSpPr/>
          <p:nvPr/>
        </p:nvSpPr>
        <p:spPr>
          <a:xfrm>
            <a:off x="368669" y="4034278"/>
            <a:ext cx="9613529" cy="1332340"/>
          </a:xfrm>
          <a:prstGeom prst="rect">
            <a:avLst/>
          </a:prstGeom>
          <a:solidFill>
            <a:srgbClr val="4D4D4D"/>
          </a:solidFill>
          <a:ln cap="flat" cmpd="sng" w="12700">
            <a:solidFill>
              <a:srgbClr val="054F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s-ES" sz="2400" u="none" cap="none" strike="noStrike">
                <a:solidFill>
                  <a:schemeClr val="lt1"/>
                </a:solidFill>
                <a:latin typeface="Calibri"/>
                <a:ea typeface="Calibri"/>
                <a:cs typeface="Calibri"/>
                <a:sym typeface="Calibri"/>
              </a:rPr>
              <a:t> Unidad de Gestión de Crisis (Nivel de Respuesta)</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1" lang="es-ES" sz="1600" u="none" cap="none" strike="noStrike">
                <a:solidFill>
                  <a:schemeClr val="lt1"/>
                </a:solidFill>
                <a:latin typeface="Calibri"/>
                <a:ea typeface="Calibri"/>
                <a:cs typeface="Calibri"/>
                <a:sym typeface="Calibri"/>
              </a:rPr>
              <a:t>Este grupo está formado por todos los gestores de crisis y respondedores. Son las personas sobre el terreno, por ejemplo, los equipos de respuesta a emergencias, los servicios sanitarios y de emergencia, la línea directa de crisis, el marketing de crisis, los medios de comunicación, el responsable de relaciones públicas y comunicación, los voluntarios, etc.</a:t>
            </a:r>
            <a:endParaRPr b="0" i="0" sz="1400" u="none" cap="none" strike="noStrike">
              <a:solidFill>
                <a:srgbClr val="000000"/>
              </a:solidFill>
              <a:latin typeface="Arial"/>
              <a:ea typeface="Arial"/>
              <a:cs typeface="Arial"/>
              <a:sym typeface="Arial"/>
            </a:endParaRPr>
          </a:p>
        </p:txBody>
      </p:sp>
      <p:sp>
        <p:nvSpPr>
          <p:cNvPr id="1914" name="Google Shape;1914;p45"/>
          <p:cNvSpPr/>
          <p:nvPr/>
        </p:nvSpPr>
        <p:spPr>
          <a:xfrm>
            <a:off x="10114990" y="1700398"/>
            <a:ext cx="1856812" cy="878877"/>
          </a:xfrm>
          <a:prstGeom prst="rect">
            <a:avLst/>
          </a:prstGeom>
          <a:solidFill>
            <a:schemeClr val="accent1"/>
          </a:solidFill>
          <a:ln cap="flat" cmpd="sng" w="12700">
            <a:solidFill>
              <a:srgbClr val="054F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s-ES" sz="1800" u="none" cap="none" strike="noStrike">
                <a:solidFill>
                  <a:schemeClr val="lt1"/>
                </a:solidFill>
                <a:latin typeface="Calibri"/>
                <a:ea typeface="Calibri"/>
                <a:cs typeface="Calibri"/>
                <a:sym typeface="Calibri"/>
              </a:rPr>
              <a:t>Todos los agentes regionales del turismo</a:t>
            </a:r>
            <a:endParaRPr b="0" i="0" sz="1400" u="none" cap="none" strike="noStrike">
              <a:solidFill>
                <a:srgbClr val="000000"/>
              </a:solidFill>
              <a:latin typeface="Arial"/>
              <a:ea typeface="Arial"/>
              <a:cs typeface="Arial"/>
              <a:sym typeface="Arial"/>
            </a:endParaRPr>
          </a:p>
        </p:txBody>
      </p:sp>
      <p:sp>
        <p:nvSpPr>
          <p:cNvPr id="1915" name="Google Shape;1915;p45"/>
          <p:cNvSpPr/>
          <p:nvPr/>
        </p:nvSpPr>
        <p:spPr>
          <a:xfrm>
            <a:off x="10114987" y="3022968"/>
            <a:ext cx="1856811" cy="692552"/>
          </a:xfrm>
          <a:prstGeom prst="rect">
            <a:avLst/>
          </a:prstGeom>
          <a:solidFill>
            <a:srgbClr val="916395"/>
          </a:solidFill>
          <a:ln cap="flat" cmpd="sng" w="12700">
            <a:solidFill>
              <a:srgbClr val="054F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s-ES" sz="1800" u="none" cap="none" strike="noStrike">
                <a:solidFill>
                  <a:schemeClr val="lt1"/>
                </a:solidFill>
                <a:latin typeface="Calibri"/>
                <a:ea typeface="Calibri"/>
                <a:cs typeface="Calibri"/>
                <a:sym typeface="Calibri"/>
              </a:rPr>
              <a:t>Responsables de crisis</a:t>
            </a:r>
            <a:endParaRPr b="0" i="0" sz="1400" u="none" cap="none" strike="noStrike">
              <a:solidFill>
                <a:srgbClr val="000000"/>
              </a:solidFill>
              <a:latin typeface="Arial"/>
              <a:ea typeface="Arial"/>
              <a:cs typeface="Arial"/>
              <a:sym typeface="Arial"/>
            </a:endParaRPr>
          </a:p>
        </p:txBody>
      </p:sp>
      <p:sp>
        <p:nvSpPr>
          <p:cNvPr id="1916" name="Google Shape;1916;p45"/>
          <p:cNvSpPr/>
          <p:nvPr/>
        </p:nvSpPr>
        <p:spPr>
          <a:xfrm>
            <a:off x="10172138" y="5649642"/>
            <a:ext cx="1856813" cy="692551"/>
          </a:xfrm>
          <a:prstGeom prst="rect">
            <a:avLst/>
          </a:prstGeom>
          <a:solidFill>
            <a:srgbClr val="F27954"/>
          </a:solidFill>
          <a:ln cap="flat" cmpd="sng" w="12700">
            <a:solidFill>
              <a:srgbClr val="054F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s-ES" sz="1800" u="none" cap="none" strike="noStrike">
                <a:solidFill>
                  <a:schemeClr val="lt1"/>
                </a:solidFill>
                <a:latin typeface="Calibri"/>
                <a:ea typeface="Calibri"/>
                <a:cs typeface="Calibri"/>
                <a:sym typeface="Calibri"/>
              </a:rPr>
              <a:t>Partes interesadas externas</a:t>
            </a:r>
            <a:endParaRPr b="0" i="0" sz="1400" u="none" cap="none" strike="noStrike">
              <a:solidFill>
                <a:srgbClr val="000000"/>
              </a:solidFill>
              <a:latin typeface="Arial"/>
              <a:ea typeface="Arial"/>
              <a:cs typeface="Arial"/>
              <a:sym typeface="Arial"/>
            </a:endParaRPr>
          </a:p>
        </p:txBody>
      </p:sp>
      <p:sp>
        <p:nvSpPr>
          <p:cNvPr id="1917" name="Google Shape;1917;p45"/>
          <p:cNvSpPr/>
          <p:nvPr/>
        </p:nvSpPr>
        <p:spPr>
          <a:xfrm>
            <a:off x="379316" y="2807950"/>
            <a:ext cx="9613531" cy="1122588"/>
          </a:xfrm>
          <a:prstGeom prst="rect">
            <a:avLst/>
          </a:prstGeom>
          <a:solidFill>
            <a:srgbClr val="916395"/>
          </a:solidFill>
          <a:ln cap="flat" cmpd="sng" w="12700">
            <a:solidFill>
              <a:srgbClr val="054F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s-ES" sz="2400" u="none" cap="none" strike="noStrike">
                <a:solidFill>
                  <a:schemeClr val="lt1"/>
                </a:solidFill>
                <a:latin typeface="Calibri"/>
                <a:ea typeface="Calibri"/>
                <a:cs typeface="Calibri"/>
                <a:sym typeface="Calibri"/>
              </a:rPr>
              <a:t>Grupo Director de Gestión de Crisis (Nivel Ejecutivo)</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00"/>
              <a:buFont typeface="Arial"/>
              <a:buNone/>
            </a:pPr>
            <a:r>
              <a:rPr b="0" i="1" lang="es-ES" sz="1300" u="none" cap="none" strike="noStrike">
                <a:solidFill>
                  <a:schemeClr val="lt1"/>
                </a:solidFill>
                <a:latin typeface="Calibri"/>
                <a:ea typeface="Calibri"/>
                <a:cs typeface="Calibri"/>
                <a:sym typeface="Calibri"/>
              </a:rPr>
              <a:t>Representantes de la asociación entre los sectores público y privado o grupo de alto nivel. Son los principales responsables de la toma de decisiones ejecutivas en crisis turísticas, expertos, pensadores estratégicos, líderes, gobierno local, etc. No participan en las actividades de respuesta a la crisis, pero apoyan a la Unidad de Gestión de Crisis con su experiencia, orientación y asesoramiento.</a:t>
            </a:r>
            <a:endParaRPr b="0" i="0" sz="1100" u="none" cap="none" strike="noStrike">
              <a:solidFill>
                <a:srgbClr val="000000"/>
              </a:solidFill>
              <a:latin typeface="Arial"/>
              <a:ea typeface="Arial"/>
              <a:cs typeface="Arial"/>
              <a:sym typeface="Arial"/>
            </a:endParaRPr>
          </a:p>
        </p:txBody>
      </p:sp>
      <p:sp>
        <p:nvSpPr>
          <p:cNvPr id="1918" name="Google Shape;1918;p45"/>
          <p:cNvSpPr/>
          <p:nvPr/>
        </p:nvSpPr>
        <p:spPr>
          <a:xfrm>
            <a:off x="10114987" y="4354172"/>
            <a:ext cx="1856813" cy="692552"/>
          </a:xfrm>
          <a:prstGeom prst="rect">
            <a:avLst/>
          </a:prstGeom>
          <a:solidFill>
            <a:srgbClr val="4D4D4D"/>
          </a:solidFill>
          <a:ln cap="flat" cmpd="sng" w="12700">
            <a:solidFill>
              <a:srgbClr val="054F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s-ES" sz="1800" u="none" cap="none" strike="noStrike">
                <a:solidFill>
                  <a:schemeClr val="lt1"/>
                </a:solidFill>
                <a:latin typeface="Calibri"/>
                <a:ea typeface="Calibri"/>
                <a:cs typeface="Calibri"/>
                <a:sym typeface="Calibri"/>
              </a:rPr>
              <a:t>Gestores de crisis y personal de respuesta </a:t>
            </a:r>
            <a:endParaRPr b="0" i="0" sz="1400" u="none" cap="none" strike="noStrike">
              <a:solidFill>
                <a:srgbClr val="000000"/>
              </a:solidFill>
              <a:latin typeface="Arial"/>
              <a:ea typeface="Arial"/>
              <a:cs typeface="Arial"/>
              <a:sym typeface="Arial"/>
            </a:endParaRPr>
          </a:p>
        </p:txBody>
      </p:sp>
      <p:sp>
        <p:nvSpPr>
          <p:cNvPr id="1919" name="Google Shape;1919;p45"/>
          <p:cNvSpPr txBox="1"/>
          <p:nvPr/>
        </p:nvSpPr>
        <p:spPr>
          <a:xfrm>
            <a:off x="368669" y="705472"/>
            <a:ext cx="11737606"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es-ES" sz="2000" u="none" cap="none" strike="noStrike">
                <a:solidFill>
                  <a:srgbClr val="4D4D4D"/>
                </a:solidFill>
                <a:latin typeface="Calibri"/>
                <a:ea typeface="Calibri"/>
                <a:cs typeface="Calibri"/>
                <a:sym typeface="Calibri"/>
              </a:rPr>
              <a:t>La colaboración público-privada aúna esencialmente la experiencia del Gobierno y del sector privado para responder a las prioridades y necesidades de los ciudadanos de forma eficaz y eficiente en caso de crisis.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3" name="Shape 1923"/>
        <p:cNvGrpSpPr/>
        <p:nvPr/>
      </p:nvGrpSpPr>
      <p:grpSpPr>
        <a:xfrm>
          <a:off x="0" y="0"/>
          <a:ext cx="0" cy="0"/>
          <a:chOff x="0" y="0"/>
          <a:chExt cx="0" cy="0"/>
        </a:xfrm>
      </p:grpSpPr>
      <p:sp>
        <p:nvSpPr>
          <p:cNvPr id="1924" name="Google Shape;1924;p46"/>
          <p:cNvSpPr/>
          <p:nvPr/>
        </p:nvSpPr>
        <p:spPr>
          <a:xfrm>
            <a:off x="5343524" y="0"/>
            <a:ext cx="6848476" cy="2466975"/>
          </a:xfrm>
          <a:prstGeom prst="rect">
            <a:avLst/>
          </a:prstGeom>
          <a:solidFill>
            <a:srgbClr val="916395"/>
          </a:solidFill>
          <a:ln cap="flat" cmpd="sng" w="12700">
            <a:solidFill>
              <a:srgbClr val="054F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25" name="Google Shape;1925;p46"/>
          <p:cNvSpPr txBox="1"/>
          <p:nvPr>
            <p:ph idx="1" type="body"/>
          </p:nvPr>
        </p:nvSpPr>
        <p:spPr>
          <a:xfrm>
            <a:off x="5604335" y="2935960"/>
            <a:ext cx="6233275" cy="3922040"/>
          </a:xfrm>
          <a:prstGeom prst="rect">
            <a:avLst/>
          </a:prstGeom>
          <a:noFill/>
          <a:ln>
            <a:noFill/>
          </a:ln>
        </p:spPr>
        <p:txBody>
          <a:bodyPr anchorCtr="0" anchor="t" bIns="45700" lIns="91425" spcFirstLastPara="1" rIns="91425" wrap="square" tIns="45700">
            <a:noAutofit/>
          </a:bodyPr>
          <a:lstStyle/>
          <a:p>
            <a:pPr indent="-457200" lvl="0" marL="457200" rtl="0" algn="l">
              <a:lnSpc>
                <a:spcPct val="90000"/>
              </a:lnSpc>
              <a:spcBef>
                <a:spcPts val="0"/>
              </a:spcBef>
              <a:spcAft>
                <a:spcPts val="0"/>
              </a:spcAft>
              <a:buSzPts val="2000"/>
              <a:buFont typeface="Calibri"/>
              <a:buAutoNum type="arabicPeriod" startAt="7"/>
            </a:pPr>
            <a:r>
              <a:rPr lang="es-ES" sz="2000">
                <a:solidFill>
                  <a:srgbClr val="916395"/>
                </a:solidFill>
              </a:rPr>
              <a:t>No empeores las cosas. </a:t>
            </a:r>
            <a:r>
              <a:rPr lang="es-ES" sz="2000">
                <a:solidFill>
                  <a:srgbClr val="455264"/>
                </a:solidFill>
              </a:rPr>
              <a:t>Intenta no desviarte del CMP. </a:t>
            </a:r>
            <a:r>
              <a:rPr b="0" i="0" lang="es-ES" sz="2000">
                <a:solidFill>
                  <a:srgbClr val="455264"/>
                </a:solidFill>
              </a:rPr>
              <a:t>Nunca, nunca mientas </a:t>
            </a:r>
            <a:endParaRPr/>
          </a:p>
          <a:p>
            <a:pPr indent="-457200" lvl="0" marL="457200" rtl="0" algn="l">
              <a:lnSpc>
                <a:spcPct val="90000"/>
              </a:lnSpc>
              <a:spcBef>
                <a:spcPts val="600"/>
              </a:spcBef>
              <a:spcAft>
                <a:spcPts val="0"/>
              </a:spcAft>
              <a:buSzPts val="2000"/>
              <a:buFont typeface="Calibri"/>
              <a:buAutoNum type="arabicPeriod" startAt="7"/>
            </a:pPr>
            <a:r>
              <a:rPr lang="es-ES" sz="2000">
                <a:solidFill>
                  <a:srgbClr val="916395"/>
                </a:solidFill>
              </a:rPr>
              <a:t>Comuníquese con claridad y rapidez </a:t>
            </a:r>
            <a:r>
              <a:rPr lang="es-ES" sz="2000">
                <a:solidFill>
                  <a:srgbClr val="455264"/>
                </a:solidFill>
              </a:rPr>
              <a:t>pero evite una reacción instintiva</a:t>
            </a:r>
            <a:endParaRPr/>
          </a:p>
          <a:p>
            <a:pPr indent="-457200" lvl="0" marL="457200" rtl="0" algn="l">
              <a:lnSpc>
                <a:spcPct val="90000"/>
              </a:lnSpc>
              <a:spcBef>
                <a:spcPts val="600"/>
              </a:spcBef>
              <a:spcAft>
                <a:spcPts val="0"/>
              </a:spcAft>
              <a:buSzPts val="2000"/>
              <a:buFont typeface="Calibri"/>
              <a:buAutoNum type="arabicPeriod" startAt="7"/>
            </a:pPr>
            <a:r>
              <a:rPr b="0" i="0" lang="es-ES" sz="2000">
                <a:solidFill>
                  <a:srgbClr val="455264"/>
                </a:solidFill>
              </a:rPr>
              <a:t>No pierdas el contacto </a:t>
            </a:r>
            <a:r>
              <a:rPr lang="es-ES" sz="2000">
                <a:solidFill>
                  <a:srgbClr val="455264"/>
                </a:solidFill>
              </a:rPr>
              <a:t>con la humanidad</a:t>
            </a:r>
            <a:r>
              <a:rPr b="0" i="0" lang="es-ES" sz="2000">
                <a:solidFill>
                  <a:srgbClr val="916395"/>
                </a:solidFill>
              </a:rPr>
              <a:t>. </a:t>
            </a:r>
            <a:r>
              <a:rPr b="0" i="0" lang="es-ES" sz="2000">
                <a:solidFill>
                  <a:srgbClr val="455264"/>
                </a:solidFill>
              </a:rPr>
              <a:t>Reconocer que las personas están estresadas y pueden estar de duelo.</a:t>
            </a:r>
            <a:endParaRPr/>
          </a:p>
          <a:p>
            <a:pPr indent="-457200" lvl="0" marL="457200" rtl="0" algn="l">
              <a:lnSpc>
                <a:spcPct val="90000"/>
              </a:lnSpc>
              <a:spcBef>
                <a:spcPts val="600"/>
              </a:spcBef>
              <a:spcAft>
                <a:spcPts val="0"/>
              </a:spcAft>
              <a:buSzPts val="2000"/>
              <a:buFont typeface="Calibri"/>
              <a:buAutoNum type="arabicPeriod" startAt="7"/>
            </a:pPr>
            <a:r>
              <a:rPr b="0" i="0" lang="es-ES" sz="2000">
                <a:solidFill>
                  <a:srgbClr val="916395"/>
                </a:solidFill>
              </a:rPr>
              <a:t>Aprender de la crisis </a:t>
            </a:r>
            <a:r>
              <a:rPr b="0" i="0" lang="es-ES" sz="2000">
                <a:solidFill>
                  <a:srgbClr val="455264"/>
                </a:solidFill>
              </a:rPr>
              <a:t>y solucionar cuanto antes los problemas subyacentes que se pongan de manifiesto</a:t>
            </a:r>
            <a:endParaRPr/>
          </a:p>
          <a:p>
            <a:pPr indent="-457200" lvl="0" marL="457200" rtl="0" algn="l">
              <a:lnSpc>
                <a:spcPct val="90000"/>
              </a:lnSpc>
              <a:spcBef>
                <a:spcPts val="600"/>
              </a:spcBef>
              <a:spcAft>
                <a:spcPts val="0"/>
              </a:spcAft>
              <a:buSzPts val="2000"/>
              <a:buFont typeface="Calibri"/>
              <a:buAutoNum type="arabicPeriod" startAt="7"/>
            </a:pPr>
            <a:r>
              <a:rPr lang="es-ES" sz="2000">
                <a:solidFill>
                  <a:srgbClr val="455264"/>
                </a:solidFill>
              </a:rPr>
              <a:t>Nombrar </a:t>
            </a:r>
            <a:r>
              <a:rPr lang="es-ES" sz="2000">
                <a:solidFill>
                  <a:srgbClr val="916395"/>
                </a:solidFill>
              </a:rPr>
              <a:t>un portavoz creíble </a:t>
            </a:r>
            <a:r>
              <a:rPr lang="es-ES" sz="2000">
                <a:solidFill>
                  <a:srgbClr val="455264"/>
                </a:solidFill>
              </a:rPr>
              <a:t>y un mensaje coherente</a:t>
            </a:r>
            <a:endParaRPr/>
          </a:p>
          <a:p>
            <a:pPr indent="0" lvl="0" marL="0" rtl="0" algn="l">
              <a:lnSpc>
                <a:spcPct val="90000"/>
              </a:lnSpc>
              <a:spcBef>
                <a:spcPts val="600"/>
              </a:spcBef>
              <a:spcAft>
                <a:spcPts val="0"/>
              </a:spcAft>
              <a:buSzPts val="2000"/>
              <a:buNone/>
            </a:pPr>
            <a:r>
              <a:t/>
            </a:r>
            <a:endParaRPr b="0" i="0" sz="2000">
              <a:solidFill>
                <a:srgbClr val="455264"/>
              </a:solidFill>
            </a:endParaRPr>
          </a:p>
          <a:p>
            <a:pPr indent="0" lvl="0" marL="0" rtl="0" algn="l">
              <a:lnSpc>
                <a:spcPct val="90000"/>
              </a:lnSpc>
              <a:spcBef>
                <a:spcPts val="600"/>
              </a:spcBef>
              <a:spcAft>
                <a:spcPts val="0"/>
              </a:spcAft>
              <a:buSzPts val="2000"/>
              <a:buNone/>
            </a:pPr>
            <a:r>
              <a:t/>
            </a:r>
            <a:endParaRPr sz="2000"/>
          </a:p>
        </p:txBody>
      </p:sp>
      <p:sp>
        <p:nvSpPr>
          <p:cNvPr id="1926" name="Google Shape;1926;p46"/>
          <p:cNvSpPr txBox="1"/>
          <p:nvPr>
            <p:ph idx="2" type="body"/>
          </p:nvPr>
        </p:nvSpPr>
        <p:spPr>
          <a:xfrm>
            <a:off x="0" y="125507"/>
            <a:ext cx="5343525" cy="969928"/>
          </a:xfrm>
          <a:prstGeom prst="rect">
            <a:avLst/>
          </a:prstGeom>
          <a:solidFill>
            <a:srgbClr val="916395"/>
          </a:solidFill>
          <a:ln>
            <a:noFill/>
          </a:ln>
        </p:spPr>
        <p:txBody>
          <a:bodyPr anchorCtr="0" anchor="ctr" bIns="45700" lIns="91425" spcFirstLastPara="1" rIns="91425" wrap="square" tIns="45700">
            <a:normAutofit lnSpcReduction="10000"/>
          </a:bodyPr>
          <a:lstStyle/>
          <a:p>
            <a:pPr indent="0" lvl="0" marL="0" rtl="0" algn="ctr">
              <a:lnSpc>
                <a:spcPct val="100000"/>
              </a:lnSpc>
              <a:spcBef>
                <a:spcPts val="0"/>
              </a:spcBef>
              <a:spcAft>
                <a:spcPts val="0"/>
              </a:spcAft>
              <a:buClr>
                <a:schemeClr val="lt1"/>
              </a:buClr>
              <a:buSzPts val="3200"/>
              <a:buNone/>
            </a:pPr>
            <a:r>
              <a:rPr lang="es-ES" sz="3200">
                <a:solidFill>
                  <a:schemeClr val="lt1"/>
                </a:solidFill>
              </a:rPr>
              <a:t>Cíñase a una buena gestión de crisis</a:t>
            </a:r>
            <a:endParaRPr/>
          </a:p>
        </p:txBody>
      </p:sp>
      <p:sp>
        <p:nvSpPr>
          <p:cNvPr id="1927" name="Google Shape;1927;p46"/>
          <p:cNvSpPr txBox="1"/>
          <p:nvPr/>
        </p:nvSpPr>
        <p:spPr>
          <a:xfrm>
            <a:off x="220057" y="1389547"/>
            <a:ext cx="4903410" cy="3722513"/>
          </a:xfrm>
          <a:prstGeom prst="rect">
            <a:avLst/>
          </a:prstGeom>
          <a:noFill/>
          <a:ln>
            <a:noFill/>
          </a:ln>
        </p:spPr>
        <p:txBody>
          <a:bodyPr anchorCtr="0" anchor="t" bIns="45700" lIns="91425" spcFirstLastPara="1" rIns="91425" wrap="square" tIns="45700">
            <a:noAutofit/>
          </a:bodyPr>
          <a:lstStyle/>
          <a:p>
            <a:pPr indent="-444500" lvl="0" marL="457200" marR="0" rtl="0" algn="l">
              <a:lnSpc>
                <a:spcPct val="90000"/>
              </a:lnSpc>
              <a:spcBef>
                <a:spcPts val="0"/>
              </a:spcBef>
              <a:spcAft>
                <a:spcPts val="0"/>
              </a:spcAft>
              <a:buClr>
                <a:srgbClr val="EA1D76"/>
              </a:buClr>
              <a:buSzPts val="1800"/>
              <a:buFont typeface="Calibri"/>
              <a:buAutoNum type="arabicPeriod"/>
            </a:pPr>
            <a:r>
              <a:rPr b="0" i="0" lang="es-ES" sz="1800" u="none" cap="none" strike="noStrike">
                <a:solidFill>
                  <a:srgbClr val="455264"/>
                </a:solidFill>
                <a:latin typeface="Calibri"/>
                <a:ea typeface="Calibri"/>
                <a:cs typeface="Calibri"/>
                <a:sym typeface="Calibri"/>
              </a:rPr>
              <a:t>Preparar y hacer de la preparación para crisis un </a:t>
            </a:r>
            <a:r>
              <a:rPr b="0" i="0" lang="es-ES" sz="1800" u="none" cap="none" strike="noStrike">
                <a:solidFill>
                  <a:srgbClr val="916395"/>
                </a:solidFill>
                <a:latin typeface="Calibri"/>
                <a:ea typeface="Calibri"/>
                <a:cs typeface="Calibri"/>
                <a:sym typeface="Calibri"/>
              </a:rPr>
              <a:t>proceso continuo</a:t>
            </a:r>
            <a:endParaRPr b="0" i="0" sz="1200" u="none" cap="none" strike="noStrike">
              <a:solidFill>
                <a:srgbClr val="000000"/>
              </a:solidFill>
              <a:latin typeface="Arial"/>
              <a:ea typeface="Arial"/>
              <a:cs typeface="Arial"/>
              <a:sym typeface="Arial"/>
            </a:endParaRPr>
          </a:p>
          <a:p>
            <a:pPr indent="-444500" lvl="0" marL="457200" marR="0" rtl="0" algn="l">
              <a:lnSpc>
                <a:spcPct val="90000"/>
              </a:lnSpc>
              <a:spcBef>
                <a:spcPts val="600"/>
              </a:spcBef>
              <a:spcAft>
                <a:spcPts val="0"/>
              </a:spcAft>
              <a:buClr>
                <a:srgbClr val="EA1D76"/>
              </a:buClr>
              <a:buSzPts val="1800"/>
              <a:buFont typeface="Calibri"/>
              <a:buAutoNum type="arabicPeriod"/>
            </a:pPr>
            <a:r>
              <a:rPr b="0" i="0" lang="es-ES" sz="1800" u="none" cap="none" strike="noStrike">
                <a:solidFill>
                  <a:srgbClr val="916395"/>
                </a:solidFill>
                <a:latin typeface="Calibri"/>
                <a:ea typeface="Calibri"/>
                <a:cs typeface="Calibri"/>
                <a:sym typeface="Calibri"/>
              </a:rPr>
              <a:t>Colabore estrechamente con sus compañeros </a:t>
            </a:r>
            <a:r>
              <a:rPr b="0" i="0" lang="es-ES" sz="1800" u="none" cap="none" strike="noStrike">
                <a:solidFill>
                  <a:srgbClr val="455264"/>
                </a:solidFill>
                <a:latin typeface="Calibri"/>
                <a:ea typeface="Calibri"/>
                <a:cs typeface="Calibri"/>
                <a:sym typeface="Calibri"/>
              </a:rPr>
              <a:t>el Grupo Director de Crisis y el Equipo de la Unidad de Gestión de Crisis, y mantén a todos los demás informados</a:t>
            </a:r>
            <a:endParaRPr b="0" i="0" sz="1200" u="none" cap="none" strike="noStrike">
              <a:solidFill>
                <a:srgbClr val="000000"/>
              </a:solidFill>
              <a:latin typeface="Arial"/>
              <a:ea typeface="Arial"/>
              <a:cs typeface="Arial"/>
              <a:sym typeface="Arial"/>
            </a:endParaRPr>
          </a:p>
          <a:p>
            <a:pPr indent="-444500" lvl="0" marL="457200" marR="0" rtl="0" algn="l">
              <a:lnSpc>
                <a:spcPct val="90000"/>
              </a:lnSpc>
              <a:spcBef>
                <a:spcPts val="600"/>
              </a:spcBef>
              <a:spcAft>
                <a:spcPts val="0"/>
              </a:spcAft>
              <a:buClr>
                <a:srgbClr val="EA1D76"/>
              </a:buClr>
              <a:buSzPts val="1800"/>
              <a:buFont typeface="Calibri"/>
              <a:buAutoNum type="arabicPeriod"/>
            </a:pPr>
            <a:r>
              <a:rPr b="0" i="0" lang="es-ES" sz="1800" u="none" cap="none" strike="noStrike">
                <a:solidFill>
                  <a:srgbClr val="916395"/>
                </a:solidFill>
                <a:latin typeface="Calibri"/>
                <a:ea typeface="Calibri"/>
                <a:cs typeface="Calibri"/>
                <a:sym typeface="Calibri"/>
              </a:rPr>
              <a:t>Mantenga la calma </a:t>
            </a:r>
            <a:r>
              <a:rPr b="0" i="0" lang="es-ES" sz="1800" u="none" cap="none" strike="noStrike">
                <a:solidFill>
                  <a:srgbClr val="455264"/>
                </a:solidFill>
                <a:latin typeface="Calibri"/>
                <a:ea typeface="Calibri"/>
                <a:cs typeface="Calibri"/>
                <a:sym typeface="Calibri"/>
              </a:rPr>
              <a:t>y transmita confianza a los demás. Permitir que otros ayuden</a:t>
            </a:r>
            <a:endParaRPr b="0" i="0" sz="1200" u="none" cap="none" strike="noStrike">
              <a:solidFill>
                <a:srgbClr val="000000"/>
              </a:solidFill>
              <a:latin typeface="Arial"/>
              <a:ea typeface="Arial"/>
              <a:cs typeface="Arial"/>
              <a:sym typeface="Arial"/>
            </a:endParaRPr>
          </a:p>
          <a:p>
            <a:pPr indent="-444500" lvl="0" marL="457200" marR="0" rtl="0" algn="l">
              <a:lnSpc>
                <a:spcPct val="90000"/>
              </a:lnSpc>
              <a:spcBef>
                <a:spcPts val="600"/>
              </a:spcBef>
              <a:spcAft>
                <a:spcPts val="0"/>
              </a:spcAft>
              <a:buClr>
                <a:srgbClr val="EA1D76"/>
              </a:buClr>
              <a:buSzPts val="1800"/>
              <a:buFont typeface="Calibri"/>
              <a:buAutoNum type="arabicPeriod"/>
            </a:pPr>
            <a:r>
              <a:rPr b="0" i="0" lang="es-ES" sz="1800" u="none" cap="none" strike="noStrike">
                <a:solidFill>
                  <a:srgbClr val="455264"/>
                </a:solidFill>
                <a:latin typeface="Calibri"/>
                <a:ea typeface="Calibri"/>
                <a:cs typeface="Calibri"/>
                <a:sym typeface="Calibri"/>
              </a:rPr>
              <a:t>Reúna </a:t>
            </a:r>
            <a:r>
              <a:rPr b="0" i="0" lang="es-ES" sz="1800" u="none" cap="none" strike="noStrike">
                <a:solidFill>
                  <a:srgbClr val="916395"/>
                </a:solidFill>
                <a:latin typeface="Calibri"/>
                <a:ea typeface="Calibri"/>
                <a:cs typeface="Calibri"/>
                <a:sym typeface="Calibri"/>
              </a:rPr>
              <a:t>datos claros y precisos </a:t>
            </a:r>
            <a:r>
              <a:rPr b="0" i="0" lang="es-ES" sz="1800" u="none" cap="none" strike="noStrike">
                <a:solidFill>
                  <a:srgbClr val="455264"/>
                </a:solidFill>
                <a:latin typeface="Calibri"/>
                <a:ea typeface="Calibri"/>
                <a:cs typeface="Calibri"/>
                <a:sym typeface="Calibri"/>
              </a:rPr>
              <a:t>sobre la crisis lo antes posible</a:t>
            </a:r>
            <a:endParaRPr b="0" i="0" sz="1200" u="none" cap="none" strike="noStrike">
              <a:solidFill>
                <a:srgbClr val="000000"/>
              </a:solidFill>
              <a:latin typeface="Arial"/>
              <a:ea typeface="Arial"/>
              <a:cs typeface="Arial"/>
              <a:sym typeface="Arial"/>
            </a:endParaRPr>
          </a:p>
          <a:p>
            <a:pPr indent="-444500" lvl="0" marL="457200" marR="0" rtl="0" algn="l">
              <a:lnSpc>
                <a:spcPct val="90000"/>
              </a:lnSpc>
              <a:spcBef>
                <a:spcPts val="600"/>
              </a:spcBef>
              <a:spcAft>
                <a:spcPts val="0"/>
              </a:spcAft>
              <a:buClr>
                <a:srgbClr val="EA1D76"/>
              </a:buClr>
              <a:buSzPts val="1800"/>
              <a:buFont typeface="Calibri"/>
              <a:buAutoNum type="arabicPeriod"/>
            </a:pPr>
            <a:r>
              <a:rPr b="0" i="0" lang="es-ES" sz="1800" u="none" cap="none" strike="noStrike">
                <a:solidFill>
                  <a:srgbClr val="916395"/>
                </a:solidFill>
                <a:latin typeface="Calibri"/>
                <a:ea typeface="Calibri"/>
                <a:cs typeface="Calibri"/>
                <a:sym typeface="Calibri"/>
              </a:rPr>
              <a:t>Dar prioridad a las personas </a:t>
            </a:r>
            <a:r>
              <a:rPr b="0" i="0" lang="es-ES" sz="1800" u="none" cap="none" strike="noStrike">
                <a:solidFill>
                  <a:srgbClr val="455264"/>
                </a:solidFill>
                <a:latin typeface="Calibri"/>
                <a:ea typeface="Calibri"/>
                <a:cs typeface="Calibri"/>
                <a:sym typeface="Calibri"/>
              </a:rPr>
              <a:t>por encima de la propiedad, las infraestructuras y cualquier otra cosa</a:t>
            </a:r>
            <a:endParaRPr b="0" i="0" sz="1200" u="none" cap="none" strike="noStrike">
              <a:solidFill>
                <a:srgbClr val="000000"/>
              </a:solidFill>
              <a:latin typeface="Arial"/>
              <a:ea typeface="Arial"/>
              <a:cs typeface="Arial"/>
              <a:sym typeface="Arial"/>
            </a:endParaRPr>
          </a:p>
          <a:p>
            <a:pPr indent="-444500" lvl="0" marL="457200" marR="0" rtl="0" algn="l">
              <a:lnSpc>
                <a:spcPct val="90000"/>
              </a:lnSpc>
              <a:spcBef>
                <a:spcPts val="600"/>
              </a:spcBef>
              <a:spcAft>
                <a:spcPts val="0"/>
              </a:spcAft>
              <a:buClr>
                <a:srgbClr val="EA1D76"/>
              </a:buClr>
              <a:buSzPts val="1800"/>
              <a:buFont typeface="Calibri"/>
              <a:buAutoNum type="arabicPeriod"/>
            </a:pPr>
            <a:r>
              <a:rPr b="0" i="0" lang="es-ES" sz="1800" u="none" cap="none" strike="noStrike">
                <a:solidFill>
                  <a:srgbClr val="455264"/>
                </a:solidFill>
                <a:latin typeface="Calibri"/>
                <a:ea typeface="Calibri"/>
                <a:cs typeface="Calibri"/>
                <a:sym typeface="Calibri"/>
              </a:rPr>
              <a:t>Asegúrese de que el </a:t>
            </a:r>
            <a:r>
              <a:rPr b="0" i="0" lang="es-ES" sz="1800" u="none" cap="none" strike="noStrike">
                <a:solidFill>
                  <a:srgbClr val="916395"/>
                </a:solidFill>
                <a:latin typeface="Calibri"/>
                <a:ea typeface="Calibri"/>
                <a:cs typeface="Calibri"/>
                <a:sym typeface="Calibri"/>
              </a:rPr>
              <a:t>equipo de crisis </a:t>
            </a:r>
            <a:r>
              <a:rPr b="0" i="0" lang="es-ES" sz="1800" u="none" cap="none" strike="noStrike">
                <a:solidFill>
                  <a:srgbClr val="455264"/>
                </a:solidFill>
                <a:latin typeface="Calibri"/>
                <a:ea typeface="Calibri"/>
                <a:cs typeface="Calibri"/>
                <a:sym typeface="Calibri"/>
              </a:rPr>
              <a:t>cuente con el apoyo y los recursos necesarios </a:t>
            </a:r>
            <a:endParaRPr b="0" i="0" sz="1200" u="none" cap="none" strike="noStrike">
              <a:solidFill>
                <a:srgbClr val="000000"/>
              </a:solidFill>
              <a:latin typeface="Arial"/>
              <a:ea typeface="Arial"/>
              <a:cs typeface="Arial"/>
              <a:sym typeface="Arial"/>
            </a:endParaRPr>
          </a:p>
          <a:p>
            <a:pPr indent="-444500" lvl="0" marL="457200" marR="0" rtl="0" algn="l">
              <a:lnSpc>
                <a:spcPct val="90000"/>
              </a:lnSpc>
              <a:spcBef>
                <a:spcPts val="600"/>
              </a:spcBef>
              <a:spcAft>
                <a:spcPts val="0"/>
              </a:spcAft>
              <a:buClr>
                <a:srgbClr val="EA1D76"/>
              </a:buClr>
              <a:buSzPts val="1800"/>
              <a:buFont typeface="Calibri"/>
              <a:buAutoNum type="arabicPeriod"/>
            </a:pPr>
            <a:r>
              <a:rPr b="0" i="0" lang="es-ES" sz="1800" u="none" cap="none" strike="noStrike">
                <a:solidFill>
                  <a:srgbClr val="455264"/>
                </a:solidFill>
                <a:latin typeface="Calibri"/>
                <a:ea typeface="Calibri"/>
                <a:cs typeface="Calibri"/>
                <a:sym typeface="Calibri"/>
              </a:rPr>
              <a:t>Capacite a las personas y a su equipo con </a:t>
            </a:r>
            <a:r>
              <a:rPr b="0" i="0" lang="es-ES" sz="1800" u="none" cap="none" strike="noStrike">
                <a:solidFill>
                  <a:srgbClr val="916395"/>
                </a:solidFill>
                <a:latin typeface="Calibri"/>
                <a:ea typeface="Calibri"/>
                <a:cs typeface="Calibri"/>
                <a:sym typeface="Calibri"/>
              </a:rPr>
              <a:t>el Plan de Gestión de Crisis CMP, Formación, Apoyo e Información</a:t>
            </a:r>
            <a:endParaRPr b="0" i="0" sz="1200" u="none" cap="none" strike="noStrike">
              <a:solidFill>
                <a:srgbClr val="000000"/>
              </a:solidFill>
              <a:latin typeface="Arial"/>
              <a:ea typeface="Arial"/>
              <a:cs typeface="Arial"/>
              <a:sym typeface="Arial"/>
            </a:endParaRPr>
          </a:p>
          <a:p>
            <a:pPr indent="-330200" lvl="0" marL="457200" marR="0" rtl="0" algn="l">
              <a:lnSpc>
                <a:spcPct val="90000"/>
              </a:lnSpc>
              <a:spcBef>
                <a:spcPts val="600"/>
              </a:spcBef>
              <a:spcAft>
                <a:spcPts val="0"/>
              </a:spcAft>
              <a:buClr>
                <a:srgbClr val="EA1D76"/>
              </a:buClr>
              <a:buSzPts val="2000"/>
              <a:buFont typeface="Calibri"/>
              <a:buNone/>
            </a:pPr>
            <a:r>
              <a:t/>
            </a:r>
            <a:endParaRPr b="0" i="0" sz="2000" u="none" cap="none" strike="noStrike">
              <a:solidFill>
                <a:srgbClr val="455264"/>
              </a:solidFill>
              <a:latin typeface="Calibri"/>
              <a:ea typeface="Calibri"/>
              <a:cs typeface="Calibri"/>
              <a:sym typeface="Calibri"/>
            </a:endParaRPr>
          </a:p>
          <a:p>
            <a:pPr indent="-330200" lvl="0" marL="457200" marR="0" rtl="0" algn="l">
              <a:lnSpc>
                <a:spcPct val="90000"/>
              </a:lnSpc>
              <a:spcBef>
                <a:spcPts val="600"/>
              </a:spcBef>
              <a:spcAft>
                <a:spcPts val="0"/>
              </a:spcAft>
              <a:buClr>
                <a:srgbClr val="EA1D76"/>
              </a:buClr>
              <a:buSzPts val="2000"/>
              <a:buFont typeface="Calibri"/>
              <a:buNone/>
            </a:pPr>
            <a:r>
              <a:t/>
            </a:r>
            <a:endParaRPr b="0" i="0" sz="2000" u="none" cap="none" strike="noStrike">
              <a:solidFill>
                <a:srgbClr val="455264"/>
              </a:solidFill>
              <a:latin typeface="Calibri"/>
              <a:ea typeface="Calibri"/>
              <a:cs typeface="Calibri"/>
              <a:sym typeface="Calibri"/>
            </a:endParaRPr>
          </a:p>
          <a:p>
            <a:pPr indent="0" lvl="0" marL="0" marR="0" rtl="0" algn="l">
              <a:lnSpc>
                <a:spcPct val="90000"/>
              </a:lnSpc>
              <a:spcBef>
                <a:spcPts val="600"/>
              </a:spcBef>
              <a:spcAft>
                <a:spcPts val="0"/>
              </a:spcAft>
              <a:buClr>
                <a:srgbClr val="EA1D76"/>
              </a:buClr>
              <a:buSzPts val="2000"/>
              <a:buFont typeface="Arial"/>
              <a:buNone/>
            </a:pPr>
            <a:r>
              <a:t/>
            </a:r>
            <a:endParaRPr b="0" i="0" sz="2000" u="none" cap="none" strike="noStrike">
              <a:solidFill>
                <a:srgbClr val="595A59"/>
              </a:solidFill>
              <a:latin typeface="Calibri"/>
              <a:ea typeface="Calibri"/>
              <a:cs typeface="Calibri"/>
              <a:sym typeface="Calibri"/>
            </a:endParaRPr>
          </a:p>
        </p:txBody>
      </p:sp>
      <p:sp>
        <p:nvSpPr>
          <p:cNvPr id="1928" name="Google Shape;1928;p46"/>
          <p:cNvSpPr txBox="1"/>
          <p:nvPr/>
        </p:nvSpPr>
        <p:spPr>
          <a:xfrm>
            <a:off x="5839661" y="373885"/>
            <a:ext cx="5762700" cy="2616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s-ES" sz="2000" u="none" cap="none" strike="noStrike">
                <a:solidFill>
                  <a:schemeClr val="lt1"/>
                </a:solidFill>
                <a:latin typeface="Calibri"/>
                <a:ea typeface="Calibri"/>
                <a:cs typeface="Calibri"/>
                <a:sym typeface="Calibri"/>
              </a:rPr>
              <a:t>Es vital comprometerse a largo plazo con la preparación ante las crisis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rPr b="0" i="1" lang="es-ES" sz="2400" u="none" cap="none" strike="noStrike">
                <a:solidFill>
                  <a:schemeClr val="lt1"/>
                </a:solidFill>
                <a:latin typeface="Calibri"/>
                <a:ea typeface="Calibri"/>
                <a:cs typeface="Calibri"/>
                <a:sym typeface="Calibri"/>
              </a:rPr>
              <a:t>"La planificación de emergencias no es un interruptor de luz ni una varita mágica. Es un proceso"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es-ES" sz="1400" u="none" cap="none" strike="noStrike">
                <a:solidFill>
                  <a:schemeClr val="lt1"/>
                </a:solidFill>
                <a:latin typeface="Calibri"/>
                <a:ea typeface="Calibri"/>
                <a:cs typeface="Calibri"/>
                <a:sym typeface="Calibri"/>
              </a:rPr>
              <a:t>Michael Fagel, fundador de la consultora de respuesta a emergencias </a:t>
            </a:r>
            <a:r>
              <a:rPr b="0" i="0" lang="es-ES" sz="1400" u="sng" cap="none" strike="noStrike">
                <a:solidFill>
                  <a:schemeClr val="lt1"/>
                </a:solidFill>
                <a:latin typeface="Calibri"/>
                <a:ea typeface="Calibri"/>
                <a:cs typeface="Calibri"/>
                <a:sym typeface="Calibri"/>
                <a:hlinkClick r:id="rId3">
                  <a:extLst>
                    <a:ext uri="{A12FA001-AC4F-418D-AE19-62706E023703}">
                      <ahyp:hlinkClr val="tx"/>
                    </a:ext>
                  </a:extLst>
                </a:hlinkClick>
              </a:rPr>
              <a:t>Aurora Safety</a:t>
            </a:r>
            <a:r>
              <a:rPr b="0" i="0" lang="es-ES" sz="1400" u="none" cap="none" strike="noStrike">
                <a:solidFill>
                  <a:schemeClr val="lt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sp>
        <p:nvSpPr>
          <p:cNvPr id="1929" name="Google Shape;1929;p46"/>
          <p:cNvSpPr txBox="1"/>
          <p:nvPr/>
        </p:nvSpPr>
        <p:spPr>
          <a:xfrm>
            <a:off x="8854322" y="6114783"/>
            <a:ext cx="3248025"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sng" cap="none" strike="noStrike">
                <a:solidFill>
                  <a:srgbClr val="916395"/>
                </a:solidFill>
                <a:latin typeface="Calibri"/>
                <a:ea typeface="Calibri"/>
                <a:cs typeface="Calibri"/>
                <a:sym typeface="Calibri"/>
                <a:hlinkClick r:id="rId4">
                  <a:extLst>
                    <a:ext uri="{A12FA001-AC4F-418D-AE19-62706E023703}">
                      <ahyp:hlinkClr val="tx"/>
                    </a:ext>
                  </a:extLst>
                </a:hlinkClick>
              </a:rPr>
              <a:t>Fuente Smartsheet</a:t>
            </a:r>
            <a:endParaRPr b="0" i="0" sz="1400" u="none" cap="none" strike="noStrike">
              <a:solidFill>
                <a:srgbClr val="000000"/>
              </a:solidFill>
              <a:latin typeface="Arial"/>
              <a:ea typeface="Arial"/>
              <a:cs typeface="Arial"/>
              <a:sym typeface="Arial"/>
            </a:endParaRPr>
          </a:p>
        </p:txBody>
      </p:sp>
      <p:pic>
        <p:nvPicPr>
          <p:cNvPr descr="Touchscreen with solid fill" id="1930" name="Google Shape;1930;p46"/>
          <p:cNvPicPr preferRelativeResize="0"/>
          <p:nvPr/>
        </p:nvPicPr>
        <p:blipFill rotWithShape="1">
          <a:blip r:embed="rId5">
            <a:alphaModFix/>
          </a:blip>
          <a:srcRect b="0" l="0" r="0" t="0"/>
          <a:stretch/>
        </p:blipFill>
        <p:spPr>
          <a:xfrm>
            <a:off x="11307883" y="6189712"/>
            <a:ext cx="588806" cy="588806"/>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4" name="Shape 1934"/>
        <p:cNvGrpSpPr/>
        <p:nvPr/>
      </p:nvGrpSpPr>
      <p:grpSpPr>
        <a:xfrm>
          <a:off x="0" y="0"/>
          <a:ext cx="0" cy="0"/>
          <a:chOff x="0" y="0"/>
          <a:chExt cx="0" cy="0"/>
        </a:xfrm>
      </p:grpSpPr>
      <p:sp>
        <p:nvSpPr>
          <p:cNvPr id="1935" name="Google Shape;1935;p47"/>
          <p:cNvSpPr/>
          <p:nvPr/>
        </p:nvSpPr>
        <p:spPr>
          <a:xfrm>
            <a:off x="-8595" y="20247"/>
            <a:ext cx="5325034" cy="2982929"/>
          </a:xfrm>
          <a:prstGeom prst="rect">
            <a:avLst/>
          </a:prstGeom>
          <a:solidFill>
            <a:srgbClr val="7A547C"/>
          </a:solidFill>
          <a:ln cap="flat" cmpd="sng" w="12700">
            <a:solidFill>
              <a:srgbClr val="054F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36" name="Google Shape;1936;p47"/>
          <p:cNvSpPr txBox="1"/>
          <p:nvPr>
            <p:ph idx="1" type="body"/>
          </p:nvPr>
        </p:nvSpPr>
        <p:spPr>
          <a:xfrm>
            <a:off x="5407533" y="126750"/>
            <a:ext cx="6596208" cy="3722513"/>
          </a:xfrm>
          <a:prstGeom prst="rect">
            <a:avLst/>
          </a:prstGeom>
          <a:noFill/>
          <a:ln>
            <a:noFill/>
          </a:ln>
        </p:spPr>
        <p:txBody>
          <a:bodyPr anchorCtr="0" anchor="t" bIns="45700" lIns="91425" spcFirstLastPara="1" rIns="91425" wrap="square" tIns="45700">
            <a:noAutofit/>
          </a:bodyPr>
          <a:lstStyle/>
          <a:p>
            <a:pPr indent="-330200" lvl="0" marL="342900" rtl="0" algn="l">
              <a:lnSpc>
                <a:spcPct val="90000"/>
              </a:lnSpc>
              <a:spcBef>
                <a:spcPts val="0"/>
              </a:spcBef>
              <a:spcAft>
                <a:spcPts val="0"/>
              </a:spcAft>
              <a:buClr>
                <a:srgbClr val="F27954"/>
              </a:buClr>
              <a:buSzPts val="1800"/>
              <a:buFont typeface="Noto Sans Symbols"/>
              <a:buChar char="❖"/>
            </a:pPr>
            <a:r>
              <a:rPr lang="es-ES" sz="1800">
                <a:solidFill>
                  <a:srgbClr val="F27954"/>
                </a:solidFill>
              </a:rPr>
              <a:t>El </a:t>
            </a:r>
            <a:r>
              <a:rPr b="0" i="0" lang="es-ES" sz="1800" u="none" strike="noStrike">
                <a:solidFill>
                  <a:srgbClr val="F27954"/>
                </a:solidFill>
              </a:rPr>
              <a:t>Gestor de Crisis </a:t>
            </a:r>
            <a:r>
              <a:rPr lang="es-ES" sz="1800">
                <a:solidFill>
                  <a:srgbClr val="F27954"/>
                </a:solidFill>
              </a:rPr>
              <a:t>debe supervisar, evaluar, comparar e informar periódicamente de la situación de los riesgos o crisis regionales identificados en la Evaluación de Riesgos. </a:t>
            </a:r>
            <a:r>
              <a:rPr lang="es-ES" sz="1800">
                <a:solidFill>
                  <a:srgbClr val="4D4D4D"/>
                </a:solidFill>
              </a:rPr>
              <a:t>El estado de las crisis y las prioridades cambian con el tiempo, al igual que su probabilidad y probable impacto. Aumentar la vigilancia cuando sea más probable que se produzca la crisis. </a:t>
            </a:r>
            <a:endParaRPr sz="2200"/>
          </a:p>
          <a:p>
            <a:pPr indent="-330200" lvl="0" marL="342900" rtl="0" algn="l">
              <a:lnSpc>
                <a:spcPct val="90000"/>
              </a:lnSpc>
              <a:spcBef>
                <a:spcPts val="1000"/>
              </a:spcBef>
              <a:spcAft>
                <a:spcPts val="0"/>
              </a:spcAft>
              <a:buClr>
                <a:srgbClr val="F27954"/>
              </a:buClr>
              <a:buSzPts val="1800"/>
              <a:buFont typeface="Noto Sans Symbols"/>
              <a:buChar char="❖"/>
            </a:pPr>
            <a:r>
              <a:rPr b="1" lang="es-ES" sz="1800">
                <a:solidFill>
                  <a:srgbClr val="F27954"/>
                </a:solidFill>
              </a:rPr>
              <a:t>Supervisar la crisis que se está produciendo. </a:t>
            </a:r>
            <a:r>
              <a:rPr i="1" lang="es-ES" sz="1800">
                <a:solidFill>
                  <a:srgbClr val="F27954"/>
                </a:solidFill>
              </a:rPr>
              <a:t>Por ejemplo, utilice programas meteorológicos para detectar inundaciones relacionadas con el tiempo. Compruébelo más durante los meses de septiembre a mayo, cuando es más probable. Documentar e informar de los resultados a quienes deban conocerlos.</a:t>
            </a:r>
            <a:endParaRPr sz="2200"/>
          </a:p>
          <a:p>
            <a:pPr indent="-330200" lvl="0" marL="342900" rtl="0" algn="l">
              <a:lnSpc>
                <a:spcPct val="90000"/>
              </a:lnSpc>
              <a:spcBef>
                <a:spcPts val="1000"/>
              </a:spcBef>
              <a:spcAft>
                <a:spcPts val="0"/>
              </a:spcAft>
              <a:buClr>
                <a:srgbClr val="F27954"/>
              </a:buClr>
              <a:buSzPts val="1800"/>
              <a:buFont typeface="Noto Sans Symbols"/>
              <a:buChar char="❖"/>
            </a:pPr>
            <a:r>
              <a:rPr b="1" lang="es-ES" sz="1800">
                <a:solidFill>
                  <a:srgbClr val="F27954"/>
                </a:solidFill>
              </a:rPr>
              <a:t>El diablo (la crisis) está en los detalles. </a:t>
            </a:r>
            <a:r>
              <a:rPr lang="es-ES" sz="1800">
                <a:solidFill>
                  <a:srgbClr val="4D4D4D"/>
                </a:solidFill>
              </a:rPr>
              <a:t>Un plan de respuesta a crisis es tan bueno como las directrices de activación que incluye. Para ello, el equipo de gestión de crisis debe documentar todos los criterios e indicadores de crisis que utilizará para determinar el impacto de una crisis. Nota: Son diferentes de los indicadores CMS.</a:t>
            </a:r>
            <a:endParaRPr sz="2200"/>
          </a:p>
          <a:p>
            <a:pPr indent="-342900" lvl="0" marL="342900" rtl="0" algn="l">
              <a:lnSpc>
                <a:spcPct val="90000"/>
              </a:lnSpc>
              <a:spcBef>
                <a:spcPts val="1000"/>
              </a:spcBef>
              <a:spcAft>
                <a:spcPts val="0"/>
              </a:spcAft>
              <a:buClr>
                <a:srgbClr val="F27954"/>
              </a:buClr>
              <a:buSzPts val="2000"/>
              <a:buFont typeface="Noto Sans Symbols"/>
              <a:buChar char="❖"/>
            </a:pPr>
            <a:r>
              <a:rPr b="1" lang="es-ES" sz="1800">
                <a:solidFill>
                  <a:srgbClr val="F27954"/>
                </a:solidFill>
              </a:rPr>
              <a:t>Indicadores del impacto de la crisis </a:t>
            </a:r>
            <a:r>
              <a:rPr i="1" lang="es-ES" sz="1800">
                <a:solidFill>
                  <a:srgbClr val="F27954"/>
                </a:solidFill>
              </a:rPr>
              <a:t>por ejemplo, múltiples heridos, una muerte no natural, infección generalizada, altos niveles de inundación inmanejables, daños medioambientales significativos, múltiples propiedades dañadas por la caída de árboles, un gran descenso repentino del número de turistas, un gran aumento repentino de las cancelaciones.</a:t>
            </a:r>
            <a:r>
              <a:rPr i="1" lang="es-ES" sz="2000">
                <a:solidFill>
                  <a:srgbClr val="F27954"/>
                </a:solidFill>
              </a:rPr>
              <a:t> </a:t>
            </a:r>
            <a:endParaRPr/>
          </a:p>
          <a:p>
            <a:pPr indent="-215900" lvl="0" marL="342900" rtl="0" algn="l">
              <a:lnSpc>
                <a:spcPct val="90000"/>
              </a:lnSpc>
              <a:spcBef>
                <a:spcPts val="1000"/>
              </a:spcBef>
              <a:spcAft>
                <a:spcPts val="0"/>
              </a:spcAft>
              <a:buClr>
                <a:srgbClr val="F27954"/>
              </a:buClr>
              <a:buSzPts val="2000"/>
              <a:buFont typeface="Noto Sans Symbols"/>
              <a:buNone/>
            </a:pPr>
            <a:r>
              <a:t/>
            </a:r>
            <a:endParaRPr i="1" sz="2000">
              <a:solidFill>
                <a:srgbClr val="4D4D4D"/>
              </a:solidFill>
            </a:endParaRPr>
          </a:p>
          <a:p>
            <a:pPr indent="-215900" lvl="0" marL="342900" rtl="0" algn="l">
              <a:lnSpc>
                <a:spcPct val="100000"/>
              </a:lnSpc>
              <a:spcBef>
                <a:spcPts val="0"/>
              </a:spcBef>
              <a:spcAft>
                <a:spcPts val="0"/>
              </a:spcAft>
              <a:buClr>
                <a:srgbClr val="F27954"/>
              </a:buClr>
              <a:buSzPts val="2000"/>
              <a:buFont typeface="Noto Sans Symbols"/>
              <a:buNone/>
            </a:pPr>
            <a:r>
              <a:t/>
            </a:r>
            <a:endParaRPr sz="2000">
              <a:solidFill>
                <a:srgbClr val="4D4D4D"/>
              </a:solidFill>
            </a:endParaRPr>
          </a:p>
        </p:txBody>
      </p:sp>
      <p:sp>
        <p:nvSpPr>
          <p:cNvPr id="1937" name="Google Shape;1937;p47"/>
          <p:cNvSpPr txBox="1"/>
          <p:nvPr>
            <p:ph idx="3" type="body"/>
          </p:nvPr>
        </p:nvSpPr>
        <p:spPr>
          <a:xfrm>
            <a:off x="340345" y="126750"/>
            <a:ext cx="4955555" cy="6122894"/>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120000"/>
              </a:lnSpc>
              <a:spcBef>
                <a:spcPts val="0"/>
              </a:spcBef>
              <a:spcAft>
                <a:spcPts val="0"/>
              </a:spcAft>
              <a:buClr>
                <a:schemeClr val="lt1"/>
              </a:buClr>
              <a:buSzPct val="100000"/>
              <a:buNone/>
            </a:pPr>
            <a:r>
              <a:rPr b="1" lang="es-ES" sz="4600">
                <a:solidFill>
                  <a:schemeClr val="lt1"/>
                </a:solidFill>
              </a:rPr>
              <a:t>Paso 6 </a:t>
            </a:r>
            <a:endParaRPr/>
          </a:p>
          <a:p>
            <a:pPr indent="0" lvl="0" marL="0" rtl="0" algn="l">
              <a:lnSpc>
                <a:spcPct val="90000"/>
              </a:lnSpc>
              <a:spcBef>
                <a:spcPts val="0"/>
              </a:spcBef>
              <a:spcAft>
                <a:spcPts val="0"/>
              </a:spcAft>
              <a:buClr>
                <a:srgbClr val="F27954"/>
              </a:buClr>
              <a:buSzPct val="100000"/>
              <a:buNone/>
            </a:pPr>
            <a:r>
              <a:t/>
            </a:r>
            <a:endParaRPr sz="1800">
              <a:solidFill>
                <a:schemeClr val="lt1"/>
              </a:solidFill>
            </a:endParaRPr>
          </a:p>
          <a:p>
            <a:pPr indent="0" lvl="0" marL="0" rtl="0" algn="l">
              <a:lnSpc>
                <a:spcPct val="90000"/>
              </a:lnSpc>
              <a:spcBef>
                <a:spcPts val="0"/>
              </a:spcBef>
              <a:spcAft>
                <a:spcPts val="0"/>
              </a:spcAft>
              <a:buClr>
                <a:schemeClr val="lt1"/>
              </a:buClr>
              <a:buSzPct val="103703"/>
              <a:buNone/>
            </a:pPr>
            <a:r>
              <a:rPr lang="es-ES" sz="2700">
                <a:solidFill>
                  <a:schemeClr val="lt1"/>
                </a:solidFill>
              </a:rPr>
              <a:t>Incluir medidas periódicas de seguimiento e información e indicadores clave de rendimiento para comprobar el estado de la crisis y gestionar la </a:t>
            </a:r>
            <a:r>
              <a:rPr lang="es-ES" sz="2691">
                <a:solidFill>
                  <a:schemeClr val="lt1"/>
                </a:solidFill>
              </a:rPr>
              <a:t>preparación regional</a:t>
            </a:r>
            <a:endParaRPr sz="3491"/>
          </a:p>
          <a:p>
            <a:pPr indent="0" lvl="0" marL="0" rtl="0" algn="l">
              <a:lnSpc>
                <a:spcPct val="90000"/>
              </a:lnSpc>
              <a:spcBef>
                <a:spcPts val="0"/>
              </a:spcBef>
              <a:spcAft>
                <a:spcPts val="0"/>
              </a:spcAft>
              <a:buClr>
                <a:srgbClr val="F27954"/>
              </a:buClr>
              <a:buSzPct val="100000"/>
              <a:buNone/>
            </a:pPr>
            <a:r>
              <a:t/>
            </a:r>
            <a:endParaRPr sz="3200">
              <a:solidFill>
                <a:schemeClr val="lt1"/>
              </a:solidFill>
            </a:endParaRPr>
          </a:p>
          <a:p>
            <a:pPr indent="0" lvl="0" marL="0" rtl="0" algn="l">
              <a:lnSpc>
                <a:spcPct val="90000"/>
              </a:lnSpc>
              <a:spcBef>
                <a:spcPts val="0"/>
              </a:spcBef>
              <a:spcAft>
                <a:spcPts val="0"/>
              </a:spcAft>
              <a:buClr>
                <a:srgbClr val="F27954"/>
              </a:buClr>
              <a:buSzPct val="100000"/>
              <a:buNone/>
            </a:pPr>
            <a:r>
              <a:t/>
            </a:r>
            <a:endParaRPr sz="3200">
              <a:solidFill>
                <a:schemeClr val="lt1"/>
              </a:solidFill>
            </a:endParaRPr>
          </a:p>
          <a:p>
            <a:pPr indent="0" lvl="0" marL="0" rtl="0" algn="l">
              <a:lnSpc>
                <a:spcPct val="100000"/>
              </a:lnSpc>
              <a:spcBef>
                <a:spcPts val="0"/>
              </a:spcBef>
              <a:spcAft>
                <a:spcPts val="0"/>
              </a:spcAft>
              <a:buClr>
                <a:srgbClr val="F27954"/>
              </a:buClr>
              <a:buSzPct val="100000"/>
              <a:buNone/>
            </a:pPr>
            <a:r>
              <a:t/>
            </a:r>
            <a:endParaRPr sz="3400"/>
          </a:p>
          <a:p>
            <a:pPr indent="0" lvl="0" marL="0" rtl="0" algn="l">
              <a:lnSpc>
                <a:spcPct val="120000"/>
              </a:lnSpc>
              <a:spcBef>
                <a:spcPts val="0"/>
              </a:spcBef>
              <a:spcAft>
                <a:spcPts val="0"/>
              </a:spcAft>
              <a:buClr>
                <a:srgbClr val="F27954"/>
              </a:buClr>
              <a:buSzPct val="100000"/>
              <a:buNone/>
            </a:pPr>
            <a:r>
              <a:t/>
            </a:r>
            <a:endParaRPr sz="3400">
              <a:solidFill>
                <a:srgbClr val="666666"/>
              </a:solidFill>
            </a:endParaRPr>
          </a:p>
          <a:p>
            <a:pPr indent="0" lvl="0" marL="0" rtl="0" algn="l">
              <a:lnSpc>
                <a:spcPct val="120000"/>
              </a:lnSpc>
              <a:spcBef>
                <a:spcPts val="0"/>
              </a:spcBef>
              <a:spcAft>
                <a:spcPts val="0"/>
              </a:spcAft>
              <a:buClr>
                <a:srgbClr val="F27954"/>
              </a:buClr>
              <a:buSzPct val="100000"/>
              <a:buNone/>
            </a:pPr>
            <a:r>
              <a:t/>
            </a:r>
            <a:endParaRPr sz="3400">
              <a:solidFill>
                <a:srgbClr val="666666"/>
              </a:solidFill>
            </a:endParaRPr>
          </a:p>
          <a:p>
            <a:pPr indent="0" lvl="0" marL="0" rtl="0" algn="l">
              <a:lnSpc>
                <a:spcPct val="120000"/>
              </a:lnSpc>
              <a:spcBef>
                <a:spcPts val="0"/>
              </a:spcBef>
              <a:spcAft>
                <a:spcPts val="0"/>
              </a:spcAft>
              <a:buClr>
                <a:srgbClr val="F27954"/>
              </a:buClr>
              <a:buSzPct val="100000"/>
              <a:buNone/>
            </a:pPr>
            <a:r>
              <a:t/>
            </a:r>
            <a:endParaRPr b="1" i="0" sz="2000"/>
          </a:p>
          <a:p>
            <a:pPr indent="0" lvl="0" marL="0" rtl="0" algn="l">
              <a:lnSpc>
                <a:spcPct val="120000"/>
              </a:lnSpc>
              <a:spcBef>
                <a:spcPts val="0"/>
              </a:spcBef>
              <a:spcAft>
                <a:spcPts val="0"/>
              </a:spcAft>
              <a:buClr>
                <a:srgbClr val="F27954"/>
              </a:buClr>
              <a:buSzPct val="100000"/>
              <a:buNone/>
            </a:pPr>
            <a:r>
              <a:t/>
            </a:r>
            <a:endParaRPr b="1" i="0">
              <a:solidFill>
                <a:srgbClr val="4D4D4D"/>
              </a:solidFill>
            </a:endParaRPr>
          </a:p>
          <a:p>
            <a:pPr indent="0" lvl="0" marL="0" rtl="0" algn="l">
              <a:lnSpc>
                <a:spcPct val="120000"/>
              </a:lnSpc>
              <a:spcBef>
                <a:spcPts val="0"/>
              </a:spcBef>
              <a:spcAft>
                <a:spcPts val="0"/>
              </a:spcAft>
              <a:buClr>
                <a:srgbClr val="F27954"/>
              </a:buClr>
              <a:buSzPct val="100000"/>
              <a:buNone/>
            </a:pPr>
            <a:r>
              <a:t/>
            </a:r>
            <a:endParaRPr/>
          </a:p>
        </p:txBody>
      </p:sp>
      <p:pic>
        <p:nvPicPr>
          <p:cNvPr descr="A picture containing text&#10;&#10;Description automatically generated" id="1938" name="Google Shape;1938;p47"/>
          <p:cNvPicPr preferRelativeResize="0"/>
          <p:nvPr/>
        </p:nvPicPr>
        <p:blipFill rotWithShape="1">
          <a:blip r:embed="rId3">
            <a:alphaModFix/>
          </a:blip>
          <a:srcRect b="0" l="0" r="0" t="0"/>
          <a:stretch/>
        </p:blipFill>
        <p:spPr>
          <a:xfrm>
            <a:off x="0" y="3175665"/>
            <a:ext cx="5325035" cy="3550024"/>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2" name="Shape 1942"/>
        <p:cNvGrpSpPr/>
        <p:nvPr/>
      </p:nvGrpSpPr>
      <p:grpSpPr>
        <a:xfrm>
          <a:off x="0" y="0"/>
          <a:ext cx="0" cy="0"/>
          <a:chOff x="0" y="0"/>
          <a:chExt cx="0" cy="0"/>
        </a:xfrm>
      </p:grpSpPr>
      <p:pic>
        <p:nvPicPr>
          <p:cNvPr descr="A picture containing sky, outdoor&#10;&#10;Description automatically generated" id="1943" name="Google Shape;1943;p48"/>
          <p:cNvPicPr preferRelativeResize="0"/>
          <p:nvPr>
            <p:ph idx="2" type="pic"/>
          </p:nvPr>
        </p:nvPicPr>
        <p:blipFill rotWithShape="1">
          <a:blip r:embed="rId3">
            <a:alphaModFix/>
          </a:blip>
          <a:srcRect b="0" l="25102" r="25102" t="0"/>
          <a:stretch/>
        </p:blipFill>
        <p:spPr>
          <a:xfrm>
            <a:off x="7298140" y="228600"/>
            <a:ext cx="4659043" cy="6362700"/>
          </a:xfrm>
          <a:prstGeom prst="rect">
            <a:avLst/>
          </a:prstGeom>
          <a:solidFill>
            <a:schemeClr val="lt1"/>
          </a:solidFill>
          <a:ln>
            <a:noFill/>
          </a:ln>
        </p:spPr>
      </p:pic>
      <p:sp>
        <p:nvSpPr>
          <p:cNvPr id="1944" name="Google Shape;1944;p48"/>
          <p:cNvSpPr txBox="1"/>
          <p:nvPr>
            <p:ph idx="1" type="body"/>
          </p:nvPr>
        </p:nvSpPr>
        <p:spPr>
          <a:xfrm>
            <a:off x="1175328" y="992006"/>
            <a:ext cx="6007546" cy="3867704"/>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2000"/>
              <a:buNone/>
            </a:pPr>
            <a:r>
              <a:rPr lang="es-ES" sz="1900"/>
              <a:t>El </a:t>
            </a:r>
            <a:r>
              <a:rPr b="0" i="0" lang="es-ES" sz="1900"/>
              <a:t>CMP ayuda a la Unidad de Gestión de Crisis del Turismo a conocer todas las calamidades que pueden acaecer en su región </a:t>
            </a:r>
            <a:r>
              <a:rPr lang="es-ES" sz="1900"/>
              <a:t>, pero debe mantener el </a:t>
            </a:r>
            <a:r>
              <a:rPr b="1" i="0" lang="es-ES" sz="1900"/>
              <a:t>pulso de la crisis;</a:t>
            </a:r>
            <a:endParaRPr sz="2300"/>
          </a:p>
          <a:p>
            <a:pPr indent="0" lvl="0" marL="0" rtl="0" algn="l">
              <a:lnSpc>
                <a:spcPct val="100000"/>
              </a:lnSpc>
              <a:spcBef>
                <a:spcPts val="0"/>
              </a:spcBef>
              <a:spcAft>
                <a:spcPts val="0"/>
              </a:spcAft>
              <a:buClr>
                <a:schemeClr val="lt1"/>
              </a:buClr>
              <a:buSzPts val="1000"/>
              <a:buNone/>
            </a:pPr>
            <a:r>
              <a:t/>
            </a:r>
            <a:endParaRPr b="0" i="0" sz="900"/>
          </a:p>
          <a:p>
            <a:pPr indent="0" lvl="0" marL="0" rtl="0" algn="l">
              <a:lnSpc>
                <a:spcPct val="100000"/>
              </a:lnSpc>
              <a:spcBef>
                <a:spcPts val="600"/>
              </a:spcBef>
              <a:spcAft>
                <a:spcPts val="0"/>
              </a:spcAft>
              <a:buClr>
                <a:schemeClr val="lt1"/>
              </a:buClr>
              <a:buSzPts val="2000"/>
              <a:buNone/>
            </a:pPr>
            <a:r>
              <a:rPr b="1" i="0" lang="es-ES" sz="1900"/>
              <a:t>seguimiento</a:t>
            </a:r>
            <a:r>
              <a:rPr b="0" i="0" lang="es-ES" sz="1900"/>
              <a:t> </a:t>
            </a:r>
            <a:r>
              <a:rPr b="0" i="1" lang="es-ES" sz="1900"/>
              <a:t>(por ejemplo, niveles de agua),</a:t>
            </a:r>
            <a:endParaRPr sz="2300"/>
          </a:p>
          <a:p>
            <a:pPr indent="0" lvl="0" marL="0" rtl="0" algn="l">
              <a:lnSpc>
                <a:spcPct val="100000"/>
              </a:lnSpc>
              <a:spcBef>
                <a:spcPts val="600"/>
              </a:spcBef>
              <a:spcAft>
                <a:spcPts val="0"/>
              </a:spcAft>
              <a:buClr>
                <a:schemeClr val="lt1"/>
              </a:buClr>
              <a:buSzPts val="2000"/>
              <a:buNone/>
            </a:pPr>
            <a:r>
              <a:rPr b="1" i="0" lang="es-ES" sz="1900"/>
              <a:t>viendo </a:t>
            </a:r>
            <a:r>
              <a:rPr b="0" i="1" lang="es-ES" sz="1900"/>
              <a:t>(por ejemplo, la previsión meteorológica) </a:t>
            </a:r>
            <a:endParaRPr sz="2300"/>
          </a:p>
          <a:p>
            <a:pPr indent="0" lvl="0" marL="0" rtl="0" algn="l">
              <a:lnSpc>
                <a:spcPct val="100000"/>
              </a:lnSpc>
              <a:spcBef>
                <a:spcPts val="600"/>
              </a:spcBef>
              <a:spcAft>
                <a:spcPts val="0"/>
              </a:spcAft>
              <a:buClr>
                <a:schemeClr val="lt1"/>
              </a:buClr>
              <a:buSzPts val="2000"/>
              <a:buNone/>
            </a:pPr>
            <a:r>
              <a:rPr b="1" lang="es-ES" sz="1900"/>
              <a:t>investigar</a:t>
            </a:r>
            <a:r>
              <a:rPr lang="es-ES" sz="1900"/>
              <a:t> </a:t>
            </a:r>
            <a:r>
              <a:rPr i="1" lang="es-ES" sz="1900"/>
              <a:t>(por ejemplo, repasar las tendencias anuales anteriores y hacer previsiones), </a:t>
            </a:r>
            <a:endParaRPr sz="2300"/>
          </a:p>
          <a:p>
            <a:pPr indent="0" lvl="0" marL="0" rtl="0" algn="l">
              <a:lnSpc>
                <a:spcPct val="100000"/>
              </a:lnSpc>
              <a:spcBef>
                <a:spcPts val="600"/>
              </a:spcBef>
              <a:spcAft>
                <a:spcPts val="0"/>
              </a:spcAft>
              <a:buClr>
                <a:schemeClr val="lt1"/>
              </a:buClr>
              <a:buSzPts val="2000"/>
              <a:buNone/>
            </a:pPr>
            <a:r>
              <a:rPr b="1" lang="es-ES" sz="1900"/>
              <a:t>actualización de</a:t>
            </a:r>
            <a:r>
              <a:rPr i="1" lang="es-ES" sz="1900"/>
              <a:t> (por ejemplo, mapas, planos, informes estadísticos)</a:t>
            </a:r>
            <a:endParaRPr sz="2300"/>
          </a:p>
          <a:p>
            <a:pPr indent="0" lvl="0" marL="0" rtl="0" algn="l">
              <a:lnSpc>
                <a:spcPct val="100000"/>
              </a:lnSpc>
              <a:spcBef>
                <a:spcPts val="600"/>
              </a:spcBef>
              <a:spcAft>
                <a:spcPts val="0"/>
              </a:spcAft>
              <a:buClr>
                <a:schemeClr val="lt1"/>
              </a:buClr>
              <a:buSzPts val="2000"/>
              <a:buNone/>
            </a:pPr>
            <a:r>
              <a:rPr b="1" lang="es-ES" sz="1900"/>
              <a:t>lectura </a:t>
            </a:r>
            <a:r>
              <a:rPr i="1" lang="es-ES" sz="1900"/>
              <a:t>(por ejemplo, lo que hacen otras regiones similares o lo que dicen los expertos) </a:t>
            </a:r>
            <a:r>
              <a:rPr lang="es-ES" sz="1900"/>
              <a:t>y </a:t>
            </a:r>
            <a:endParaRPr sz="2300"/>
          </a:p>
          <a:p>
            <a:pPr indent="0" lvl="0" marL="0" rtl="0" algn="l">
              <a:lnSpc>
                <a:spcPct val="100000"/>
              </a:lnSpc>
              <a:spcBef>
                <a:spcPts val="600"/>
              </a:spcBef>
              <a:spcAft>
                <a:spcPts val="0"/>
              </a:spcAft>
              <a:buClr>
                <a:schemeClr val="lt1"/>
              </a:buClr>
              <a:buSzPts val="2000"/>
              <a:buNone/>
            </a:pPr>
            <a:r>
              <a:rPr b="1" i="0" lang="es-ES" sz="1900"/>
              <a:t>consultoría </a:t>
            </a:r>
            <a:r>
              <a:rPr i="1" lang="es-ES" sz="1900"/>
              <a:t>(por ejemplo, con expertos y asesores)</a:t>
            </a:r>
            <a:endParaRPr sz="2300"/>
          </a:p>
          <a:p>
            <a:pPr indent="0" lvl="0" marL="0" rtl="0" algn="l">
              <a:lnSpc>
                <a:spcPct val="100000"/>
              </a:lnSpc>
              <a:spcBef>
                <a:spcPts val="600"/>
              </a:spcBef>
              <a:spcAft>
                <a:spcPts val="0"/>
              </a:spcAft>
              <a:buClr>
                <a:schemeClr val="lt1"/>
              </a:buClr>
              <a:buSzPts val="2000"/>
              <a:buNone/>
            </a:pPr>
            <a:r>
              <a:rPr b="1" lang="es-ES" sz="1900"/>
              <a:t>adquirir conocimientos</a:t>
            </a:r>
            <a:r>
              <a:rPr i="1" lang="es-ES" sz="1900"/>
              <a:t> (por ejemplo redes de intercambio de conocimientos)</a:t>
            </a:r>
            <a:endParaRPr sz="2300"/>
          </a:p>
          <a:p>
            <a:pPr indent="0" lvl="0" marL="0" rtl="0" algn="l">
              <a:lnSpc>
                <a:spcPct val="100000"/>
              </a:lnSpc>
              <a:spcBef>
                <a:spcPts val="600"/>
              </a:spcBef>
              <a:spcAft>
                <a:spcPts val="0"/>
              </a:spcAft>
              <a:buClr>
                <a:schemeClr val="lt1"/>
              </a:buClr>
              <a:buSzPts val="2000"/>
              <a:buNone/>
            </a:pPr>
            <a:r>
              <a:rPr b="1" i="0" lang="es-ES" sz="1900"/>
              <a:t>comunicar </a:t>
            </a:r>
            <a:r>
              <a:rPr b="0" i="0" lang="es-ES" sz="1900"/>
              <a:t>con la comunidad, las partes interesadas de la administración local y el personal, no sólo con los gestores turísticos. </a:t>
            </a:r>
            <a:endParaRPr sz="2300"/>
          </a:p>
        </p:txBody>
      </p:sp>
      <p:sp>
        <p:nvSpPr>
          <p:cNvPr id="1945" name="Google Shape;1945;p48"/>
          <p:cNvSpPr txBox="1"/>
          <p:nvPr>
            <p:ph idx="3" type="body"/>
          </p:nvPr>
        </p:nvSpPr>
        <p:spPr>
          <a:xfrm>
            <a:off x="1010561" y="160741"/>
            <a:ext cx="6337080" cy="582221"/>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2800"/>
              <a:buNone/>
            </a:pPr>
            <a:r>
              <a:rPr lang="es-ES" sz="2800"/>
              <a:t>No pierda el pulso a la crisis regional</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9" name="Shape 1949"/>
        <p:cNvGrpSpPr/>
        <p:nvPr/>
      </p:nvGrpSpPr>
      <p:grpSpPr>
        <a:xfrm>
          <a:off x="0" y="0"/>
          <a:ext cx="0" cy="0"/>
          <a:chOff x="0" y="0"/>
          <a:chExt cx="0" cy="0"/>
        </a:xfrm>
      </p:grpSpPr>
      <p:sp>
        <p:nvSpPr>
          <p:cNvPr id="1950" name="Google Shape;1950;p49"/>
          <p:cNvSpPr/>
          <p:nvPr/>
        </p:nvSpPr>
        <p:spPr>
          <a:xfrm>
            <a:off x="-8595" y="20247"/>
            <a:ext cx="5325034" cy="2982929"/>
          </a:xfrm>
          <a:prstGeom prst="rect">
            <a:avLst/>
          </a:prstGeom>
          <a:solidFill>
            <a:srgbClr val="7A547C"/>
          </a:solidFill>
          <a:ln cap="flat" cmpd="sng" w="12700">
            <a:solidFill>
              <a:srgbClr val="054F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51" name="Google Shape;1951;p49"/>
          <p:cNvSpPr txBox="1"/>
          <p:nvPr>
            <p:ph idx="1" type="body"/>
          </p:nvPr>
        </p:nvSpPr>
        <p:spPr>
          <a:xfrm>
            <a:off x="5559143" y="217583"/>
            <a:ext cx="6209359" cy="6317688"/>
          </a:xfrm>
          <a:prstGeom prst="rect">
            <a:avLst/>
          </a:prstGeom>
          <a:noFill/>
          <a:ln>
            <a:noFill/>
          </a:ln>
        </p:spPr>
        <p:txBody>
          <a:bodyPr anchorCtr="0" anchor="t" bIns="45700" lIns="91425" spcFirstLastPara="1" rIns="91425" wrap="square" tIns="45700">
            <a:noAutofit/>
          </a:bodyPr>
          <a:lstStyle/>
          <a:p>
            <a:pPr indent="-336550" lvl="0" marL="342900" rtl="0" algn="l">
              <a:lnSpc>
                <a:spcPct val="90000"/>
              </a:lnSpc>
              <a:spcBef>
                <a:spcPts val="0"/>
              </a:spcBef>
              <a:spcAft>
                <a:spcPts val="0"/>
              </a:spcAft>
              <a:buClr>
                <a:srgbClr val="F27954"/>
              </a:buClr>
              <a:buSzPts val="2100"/>
              <a:buFont typeface="Noto Sans Symbols"/>
              <a:buChar char="❖"/>
            </a:pPr>
            <a:r>
              <a:rPr b="0" i="0" lang="es-ES" sz="2100" u="none" strike="noStrike">
                <a:solidFill>
                  <a:srgbClr val="4D4D4D"/>
                </a:solidFill>
              </a:rPr>
              <a:t>El tiempo es oro durante una crisis. Preparar y asignar recursos valiosos con antelación significa que la CMU puede estar preparada de forma óptima cuando se produce una crisis. Debe clasificar la lista de crisis potenciales por orden de probabilidad y ocurrencia. A continuación, </a:t>
            </a:r>
            <a:r>
              <a:rPr lang="es-ES" sz="2100">
                <a:solidFill>
                  <a:srgbClr val="4D4D4D"/>
                </a:solidFill>
              </a:rPr>
              <a:t>disponga de los recursos y procedimientos necesarios para responder. </a:t>
            </a:r>
            <a:endParaRPr sz="2300"/>
          </a:p>
          <a:p>
            <a:pPr indent="-336550" lvl="0" marL="342900" rtl="0" algn="l">
              <a:lnSpc>
                <a:spcPct val="90000"/>
              </a:lnSpc>
              <a:spcBef>
                <a:spcPts val="1000"/>
              </a:spcBef>
              <a:spcAft>
                <a:spcPts val="0"/>
              </a:spcAft>
              <a:buClr>
                <a:srgbClr val="F27954"/>
              </a:buClr>
              <a:buSzPts val="2100"/>
              <a:buFont typeface="Noto Sans Symbols"/>
              <a:buChar char="❖"/>
            </a:pPr>
            <a:r>
              <a:rPr lang="es-ES" sz="2100">
                <a:solidFill>
                  <a:srgbClr val="4D4D4D"/>
                </a:solidFill>
              </a:rPr>
              <a:t>Además de establecer directrices y procedimientos de activación, los equipos de gestión de crisis deben asegurarse de contar con los principales equipos de emergencia, respuesta y recuperación de crisis. Asignarles y capiteles en sus responsabilidades y tenga una segunda persona de apoyo, por si acaso.</a:t>
            </a:r>
            <a:endParaRPr sz="2300"/>
          </a:p>
          <a:p>
            <a:pPr indent="-336550" lvl="0" marL="342900" rtl="0" algn="l">
              <a:lnSpc>
                <a:spcPct val="90000"/>
              </a:lnSpc>
              <a:spcBef>
                <a:spcPts val="1000"/>
              </a:spcBef>
              <a:spcAft>
                <a:spcPts val="0"/>
              </a:spcAft>
              <a:buClr>
                <a:srgbClr val="F27954"/>
              </a:buClr>
              <a:buSzPts val="2100"/>
              <a:buFont typeface="Noto Sans Symbols"/>
              <a:buChar char="❖"/>
            </a:pPr>
            <a:r>
              <a:rPr lang="es-ES" sz="2100">
                <a:solidFill>
                  <a:srgbClr val="4D4D4D"/>
                </a:solidFill>
              </a:rPr>
              <a:t>Todos los intervinientes deben conocer a fondo, como mínimo, sus planes y procedimientos, la logística de crisis pertinente, la cadena de la estructura de mando para diferentes escenarios potenciales y los puntos de reunión fuera del emplazamiento en caso de evacuaciones.</a:t>
            </a:r>
            <a:endParaRPr sz="2300"/>
          </a:p>
          <a:p>
            <a:pPr indent="-203200" lvl="0" marL="342900" rtl="0" algn="l">
              <a:lnSpc>
                <a:spcPct val="90000"/>
              </a:lnSpc>
              <a:spcBef>
                <a:spcPts val="1000"/>
              </a:spcBef>
              <a:spcAft>
                <a:spcPts val="0"/>
              </a:spcAft>
              <a:buClr>
                <a:srgbClr val="F27954"/>
              </a:buClr>
              <a:buSzPts val="2200"/>
              <a:buFont typeface="Noto Sans Symbols"/>
              <a:buNone/>
            </a:pPr>
            <a:r>
              <a:t/>
            </a:r>
            <a:endParaRPr sz="2100">
              <a:solidFill>
                <a:srgbClr val="4D4D4D"/>
              </a:solidFill>
            </a:endParaRPr>
          </a:p>
          <a:p>
            <a:pPr indent="-203200" lvl="0" marL="342900" rtl="0" algn="l">
              <a:lnSpc>
                <a:spcPct val="100000"/>
              </a:lnSpc>
              <a:spcBef>
                <a:spcPts val="0"/>
              </a:spcBef>
              <a:spcAft>
                <a:spcPts val="0"/>
              </a:spcAft>
              <a:buClr>
                <a:srgbClr val="F27954"/>
              </a:buClr>
              <a:buSzPts val="2200"/>
              <a:buFont typeface="Noto Sans Symbols"/>
              <a:buNone/>
            </a:pPr>
            <a:r>
              <a:t/>
            </a:r>
            <a:endParaRPr sz="2100">
              <a:solidFill>
                <a:srgbClr val="4D4D4D"/>
              </a:solidFill>
            </a:endParaRPr>
          </a:p>
        </p:txBody>
      </p:sp>
      <p:sp>
        <p:nvSpPr>
          <p:cNvPr id="1952" name="Google Shape;1952;p49"/>
          <p:cNvSpPr txBox="1"/>
          <p:nvPr>
            <p:ph idx="3" type="body"/>
          </p:nvPr>
        </p:nvSpPr>
        <p:spPr>
          <a:xfrm>
            <a:off x="451434" y="89529"/>
            <a:ext cx="4662248" cy="6069106"/>
          </a:xfrm>
          <a:prstGeom prst="rect">
            <a:avLst/>
          </a:prstGeom>
          <a:noFill/>
          <a:ln>
            <a:noFill/>
          </a:ln>
        </p:spPr>
        <p:txBody>
          <a:bodyPr anchorCtr="0" anchor="t" bIns="45700" lIns="91425" spcFirstLastPara="1" rIns="91425" wrap="square" tIns="45700">
            <a:normAutofit fontScale="62500" lnSpcReduction="20000"/>
          </a:bodyPr>
          <a:lstStyle/>
          <a:p>
            <a:pPr indent="0" lvl="0" marL="0" rtl="0" algn="l">
              <a:lnSpc>
                <a:spcPct val="120000"/>
              </a:lnSpc>
              <a:spcBef>
                <a:spcPts val="0"/>
              </a:spcBef>
              <a:spcAft>
                <a:spcPts val="0"/>
              </a:spcAft>
              <a:buClr>
                <a:schemeClr val="lt1"/>
              </a:buClr>
              <a:buSzPct val="100000"/>
              <a:buNone/>
            </a:pPr>
            <a:r>
              <a:rPr b="1" lang="es-ES" sz="4600">
                <a:solidFill>
                  <a:schemeClr val="lt1"/>
                </a:solidFill>
              </a:rPr>
              <a:t>Paso 7 </a:t>
            </a:r>
            <a:endParaRPr/>
          </a:p>
          <a:p>
            <a:pPr indent="0" lvl="0" marL="0" rtl="0" algn="l">
              <a:lnSpc>
                <a:spcPct val="120000"/>
              </a:lnSpc>
              <a:spcBef>
                <a:spcPts val="0"/>
              </a:spcBef>
              <a:spcAft>
                <a:spcPts val="0"/>
              </a:spcAft>
              <a:buClr>
                <a:srgbClr val="F27954"/>
              </a:buClr>
              <a:buSzPct val="100000"/>
              <a:buNone/>
            </a:pPr>
            <a:r>
              <a:t/>
            </a:r>
            <a:endParaRPr b="1" sz="2000">
              <a:solidFill>
                <a:schemeClr val="lt1"/>
              </a:solidFill>
            </a:endParaRPr>
          </a:p>
          <a:p>
            <a:pPr indent="0" lvl="0" marL="0" rtl="0" algn="l">
              <a:lnSpc>
                <a:spcPct val="120000"/>
              </a:lnSpc>
              <a:spcBef>
                <a:spcPts val="0"/>
              </a:spcBef>
              <a:spcAft>
                <a:spcPts val="0"/>
              </a:spcAft>
              <a:buClr>
                <a:schemeClr val="lt1"/>
              </a:buClr>
              <a:buSzPct val="81394"/>
              <a:buNone/>
            </a:pPr>
            <a:r>
              <a:rPr lang="es-ES" sz="3440">
                <a:solidFill>
                  <a:schemeClr val="lt1"/>
                </a:solidFill>
              </a:rPr>
              <a:t>Asignar funciones y responsabilidades y organizar los recursos</a:t>
            </a:r>
            <a:endParaRPr sz="4240"/>
          </a:p>
          <a:p>
            <a:pPr indent="0" lvl="0" marL="0" rtl="0" algn="l">
              <a:lnSpc>
                <a:spcPct val="120000"/>
              </a:lnSpc>
              <a:spcBef>
                <a:spcPts val="0"/>
              </a:spcBef>
              <a:spcAft>
                <a:spcPts val="0"/>
              </a:spcAft>
              <a:buClr>
                <a:srgbClr val="F27954"/>
              </a:buClr>
              <a:buSzPct val="100000"/>
              <a:buNone/>
            </a:pPr>
            <a:r>
              <a:t/>
            </a:r>
            <a:endParaRPr sz="2000">
              <a:solidFill>
                <a:srgbClr val="086D6E"/>
              </a:solidFill>
            </a:endParaRPr>
          </a:p>
          <a:p>
            <a:pPr indent="0" lvl="0" marL="0" rtl="0" algn="l">
              <a:lnSpc>
                <a:spcPct val="120000"/>
              </a:lnSpc>
              <a:spcBef>
                <a:spcPts val="0"/>
              </a:spcBef>
              <a:spcAft>
                <a:spcPts val="0"/>
              </a:spcAft>
              <a:buClr>
                <a:srgbClr val="F27954"/>
              </a:buClr>
              <a:buSzPct val="100000"/>
              <a:buNone/>
            </a:pPr>
            <a:r>
              <a:t/>
            </a:r>
            <a:endParaRPr sz="2000">
              <a:solidFill>
                <a:srgbClr val="086D6E"/>
              </a:solidFill>
            </a:endParaRPr>
          </a:p>
          <a:p>
            <a:pPr indent="0" lvl="0" marL="0" rtl="0" algn="l">
              <a:lnSpc>
                <a:spcPct val="120000"/>
              </a:lnSpc>
              <a:spcBef>
                <a:spcPts val="0"/>
              </a:spcBef>
              <a:spcAft>
                <a:spcPts val="0"/>
              </a:spcAft>
              <a:buClr>
                <a:srgbClr val="F27954"/>
              </a:buClr>
              <a:buSzPct val="100000"/>
              <a:buNone/>
            </a:pPr>
            <a:r>
              <a:t/>
            </a:r>
            <a:endParaRPr sz="2000">
              <a:solidFill>
                <a:srgbClr val="086D6E"/>
              </a:solidFill>
            </a:endParaRPr>
          </a:p>
          <a:p>
            <a:pPr indent="0" lvl="0" marL="0" rtl="0" algn="l">
              <a:lnSpc>
                <a:spcPct val="100000"/>
              </a:lnSpc>
              <a:spcBef>
                <a:spcPts val="0"/>
              </a:spcBef>
              <a:spcAft>
                <a:spcPts val="0"/>
              </a:spcAft>
              <a:buClr>
                <a:srgbClr val="F27954"/>
              </a:buClr>
              <a:buSzPct val="85714"/>
              <a:buNone/>
            </a:pPr>
            <a:r>
              <a:t/>
            </a:r>
            <a:endParaRPr i="1" sz="2800"/>
          </a:p>
          <a:p>
            <a:pPr indent="0" lvl="0" marL="0" rtl="0" algn="l">
              <a:lnSpc>
                <a:spcPct val="100000"/>
              </a:lnSpc>
              <a:spcBef>
                <a:spcPts val="0"/>
              </a:spcBef>
              <a:spcAft>
                <a:spcPts val="0"/>
              </a:spcAft>
              <a:buClr>
                <a:srgbClr val="F27954"/>
              </a:buClr>
              <a:buSzPct val="85714"/>
              <a:buNone/>
            </a:pPr>
            <a:r>
              <a:t/>
            </a:r>
            <a:endParaRPr i="1" sz="2800"/>
          </a:p>
          <a:p>
            <a:pPr indent="0" lvl="0" marL="0" rtl="0" algn="l">
              <a:lnSpc>
                <a:spcPct val="100000"/>
              </a:lnSpc>
              <a:spcBef>
                <a:spcPts val="0"/>
              </a:spcBef>
              <a:spcAft>
                <a:spcPts val="0"/>
              </a:spcAft>
              <a:buClr>
                <a:srgbClr val="F27954"/>
              </a:buClr>
              <a:buSzPct val="85714"/>
              <a:buNone/>
            </a:pPr>
            <a:r>
              <a:t/>
            </a:r>
            <a:endParaRPr i="1" sz="2800"/>
          </a:p>
          <a:p>
            <a:pPr indent="0" lvl="0" marL="0" rtl="0" algn="l">
              <a:lnSpc>
                <a:spcPct val="100000"/>
              </a:lnSpc>
              <a:spcBef>
                <a:spcPts val="0"/>
              </a:spcBef>
              <a:spcAft>
                <a:spcPts val="0"/>
              </a:spcAft>
              <a:buClr>
                <a:srgbClr val="F27954"/>
              </a:buClr>
              <a:buSzPct val="85714"/>
              <a:buNone/>
            </a:pPr>
            <a:r>
              <a:t/>
            </a:r>
            <a:endParaRPr i="1" sz="2800"/>
          </a:p>
          <a:p>
            <a:pPr indent="0" lvl="0" marL="0" rtl="0" algn="l">
              <a:lnSpc>
                <a:spcPct val="100000"/>
              </a:lnSpc>
              <a:spcBef>
                <a:spcPts val="0"/>
              </a:spcBef>
              <a:spcAft>
                <a:spcPts val="0"/>
              </a:spcAft>
              <a:buClr>
                <a:srgbClr val="F27954"/>
              </a:buClr>
              <a:buSzPct val="85714"/>
              <a:buNone/>
            </a:pPr>
            <a:r>
              <a:t/>
            </a:r>
            <a:endParaRPr i="1" sz="2800"/>
          </a:p>
          <a:p>
            <a:pPr indent="0" lvl="0" marL="0" rtl="0" algn="l">
              <a:lnSpc>
                <a:spcPct val="100000"/>
              </a:lnSpc>
              <a:spcBef>
                <a:spcPts val="0"/>
              </a:spcBef>
              <a:spcAft>
                <a:spcPts val="0"/>
              </a:spcAft>
              <a:buClr>
                <a:srgbClr val="F27954"/>
              </a:buClr>
              <a:buSzPct val="85714"/>
              <a:buNone/>
            </a:pPr>
            <a:r>
              <a:t/>
            </a:r>
            <a:endParaRPr i="1" sz="2800"/>
          </a:p>
          <a:p>
            <a:pPr indent="0" lvl="0" marL="0" rtl="0" algn="l">
              <a:lnSpc>
                <a:spcPct val="100000"/>
              </a:lnSpc>
              <a:spcBef>
                <a:spcPts val="0"/>
              </a:spcBef>
              <a:spcAft>
                <a:spcPts val="0"/>
              </a:spcAft>
              <a:buClr>
                <a:srgbClr val="F27954"/>
              </a:buClr>
              <a:buSzPct val="81081"/>
              <a:buNone/>
            </a:pPr>
            <a:r>
              <a:rPr i="1" lang="es-ES" sz="2960"/>
              <a:t>El tiempo del director de </a:t>
            </a:r>
            <a:r>
              <a:rPr i="1" lang="es-ES" sz="2960" u="none" strike="noStrike"/>
              <a:t>la UMC </a:t>
            </a:r>
            <a:r>
              <a:rPr i="1" lang="es-ES" sz="2960"/>
              <a:t>y del equipo de crisis es precioso durante una crisis, no hay tiempo para ser reactivo. El director de la CMU debe planificar</a:t>
            </a:r>
            <a:r>
              <a:rPr i="1" lang="es-ES" sz="2960" u="none" strike="noStrike"/>
              <a:t> con antelación el personal de respuesta, los recursos y las respuestas. </a:t>
            </a:r>
            <a:endParaRPr sz="2960"/>
          </a:p>
          <a:p>
            <a:pPr indent="0" lvl="0" marL="0" rtl="0" algn="l">
              <a:lnSpc>
                <a:spcPct val="120000"/>
              </a:lnSpc>
              <a:spcBef>
                <a:spcPts val="0"/>
              </a:spcBef>
              <a:spcAft>
                <a:spcPts val="0"/>
              </a:spcAft>
              <a:buClr>
                <a:srgbClr val="F27954"/>
              </a:buClr>
              <a:buSzPct val="100000"/>
              <a:buNone/>
            </a:pPr>
            <a:r>
              <a:t/>
            </a:r>
            <a:endParaRPr b="1" i="0" sz="2000"/>
          </a:p>
          <a:p>
            <a:pPr indent="0" lvl="0" marL="0" rtl="0" algn="l">
              <a:lnSpc>
                <a:spcPct val="120000"/>
              </a:lnSpc>
              <a:spcBef>
                <a:spcPts val="0"/>
              </a:spcBef>
              <a:spcAft>
                <a:spcPts val="0"/>
              </a:spcAft>
              <a:buClr>
                <a:srgbClr val="F27954"/>
              </a:buClr>
              <a:buSzPct val="100000"/>
              <a:buNone/>
            </a:pPr>
            <a:r>
              <a:t/>
            </a:r>
            <a:endParaRPr b="1" i="0" sz="2000"/>
          </a:p>
          <a:p>
            <a:pPr indent="0" lvl="0" marL="0" rtl="0" algn="l">
              <a:lnSpc>
                <a:spcPct val="120000"/>
              </a:lnSpc>
              <a:spcBef>
                <a:spcPts val="0"/>
              </a:spcBef>
              <a:spcAft>
                <a:spcPts val="0"/>
              </a:spcAft>
              <a:buClr>
                <a:srgbClr val="F27954"/>
              </a:buClr>
              <a:buSzPct val="100000"/>
              <a:buNone/>
            </a:pPr>
            <a:r>
              <a:t/>
            </a:r>
            <a:endParaRPr b="1" sz="2000"/>
          </a:p>
          <a:p>
            <a:pPr indent="0" lvl="0" marL="0" rtl="0" algn="l">
              <a:lnSpc>
                <a:spcPct val="120000"/>
              </a:lnSpc>
              <a:spcBef>
                <a:spcPts val="0"/>
              </a:spcBef>
              <a:spcAft>
                <a:spcPts val="0"/>
              </a:spcAft>
              <a:buClr>
                <a:srgbClr val="F27954"/>
              </a:buClr>
              <a:buSzPct val="100000"/>
              <a:buNone/>
            </a:pPr>
            <a:r>
              <a:t/>
            </a:r>
            <a:endParaRPr b="1" i="0" sz="2000"/>
          </a:p>
          <a:p>
            <a:pPr indent="0" lvl="0" marL="0" rtl="0" algn="l">
              <a:lnSpc>
                <a:spcPct val="120000"/>
              </a:lnSpc>
              <a:spcBef>
                <a:spcPts val="0"/>
              </a:spcBef>
              <a:spcAft>
                <a:spcPts val="0"/>
              </a:spcAft>
              <a:buClr>
                <a:srgbClr val="F27954"/>
              </a:buClr>
              <a:buSzPct val="100000"/>
              <a:buNone/>
            </a:pPr>
            <a:r>
              <a:t/>
            </a:r>
            <a:endParaRPr b="1" i="0" sz="2000">
              <a:highlight>
                <a:srgbClr val="FFFF00"/>
              </a:highlight>
            </a:endParaRPr>
          </a:p>
          <a:p>
            <a:pPr indent="0" lvl="0" marL="0" rtl="0" algn="l">
              <a:lnSpc>
                <a:spcPct val="120000"/>
              </a:lnSpc>
              <a:spcBef>
                <a:spcPts val="0"/>
              </a:spcBef>
              <a:spcAft>
                <a:spcPts val="0"/>
              </a:spcAft>
              <a:buClr>
                <a:srgbClr val="F27954"/>
              </a:buClr>
              <a:buSzPct val="100000"/>
              <a:buNone/>
            </a:pPr>
            <a:r>
              <a:t/>
            </a:r>
            <a:endParaRPr b="1" i="0">
              <a:solidFill>
                <a:srgbClr val="4D4D4D"/>
              </a:solidFill>
            </a:endParaRPr>
          </a:p>
          <a:p>
            <a:pPr indent="0" lvl="0" marL="0" rtl="0" algn="l">
              <a:lnSpc>
                <a:spcPct val="120000"/>
              </a:lnSpc>
              <a:spcBef>
                <a:spcPts val="0"/>
              </a:spcBef>
              <a:spcAft>
                <a:spcPts val="0"/>
              </a:spcAft>
              <a:buClr>
                <a:srgbClr val="F27954"/>
              </a:buClr>
              <a:buSzPct val="100000"/>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8" name="Shape 1288"/>
        <p:cNvGrpSpPr/>
        <p:nvPr/>
      </p:nvGrpSpPr>
      <p:grpSpPr>
        <a:xfrm>
          <a:off x="0" y="0"/>
          <a:ext cx="0" cy="0"/>
          <a:chOff x="0" y="0"/>
          <a:chExt cx="0" cy="0"/>
        </a:xfrm>
      </p:grpSpPr>
      <p:sp>
        <p:nvSpPr>
          <p:cNvPr id="1289" name="Google Shape;1289;p5"/>
          <p:cNvSpPr txBox="1"/>
          <p:nvPr>
            <p:ph idx="1" type="body"/>
          </p:nvPr>
        </p:nvSpPr>
        <p:spPr>
          <a:xfrm>
            <a:off x="589700" y="215149"/>
            <a:ext cx="4716300" cy="761700"/>
          </a:xfrm>
          <a:prstGeom prst="rect">
            <a:avLst/>
          </a:prstGeom>
          <a:noFill/>
          <a:ln>
            <a:noFill/>
          </a:ln>
        </p:spPr>
        <p:txBody>
          <a:bodyPr anchorCtr="0" anchor="t" bIns="45700" lIns="91425" spcFirstLastPara="1" rIns="91425" wrap="square" tIns="45700">
            <a:normAutofit fontScale="85000"/>
          </a:bodyPr>
          <a:lstStyle/>
          <a:p>
            <a:pPr indent="0" lvl="0" marL="0" rtl="0" algn="l">
              <a:lnSpc>
                <a:spcPct val="90000"/>
              </a:lnSpc>
              <a:spcBef>
                <a:spcPts val="0"/>
              </a:spcBef>
              <a:spcAft>
                <a:spcPts val="0"/>
              </a:spcAft>
              <a:buClr>
                <a:srgbClr val="3AA091"/>
              </a:buClr>
              <a:buSzPct val="100000"/>
              <a:buNone/>
            </a:pPr>
            <a:r>
              <a:rPr b="1" lang="es-ES">
                <a:solidFill>
                  <a:srgbClr val="3AA091"/>
                </a:solidFill>
              </a:rPr>
              <a:t>Resultados del aprendizaje</a:t>
            </a:r>
            <a:endParaRPr b="1"/>
          </a:p>
        </p:txBody>
      </p:sp>
      <p:sp>
        <p:nvSpPr>
          <p:cNvPr id="1290" name="Google Shape;1290;p5"/>
          <p:cNvSpPr txBox="1"/>
          <p:nvPr>
            <p:ph idx="3" type="body"/>
          </p:nvPr>
        </p:nvSpPr>
        <p:spPr>
          <a:xfrm>
            <a:off x="430306" y="797376"/>
            <a:ext cx="5395869" cy="5953048"/>
          </a:xfrm>
          <a:prstGeom prst="rect">
            <a:avLst/>
          </a:prstGeom>
          <a:solidFill>
            <a:schemeClr val="lt1"/>
          </a:solidFill>
          <a:ln>
            <a:noFill/>
          </a:ln>
        </p:spPr>
        <p:txBody>
          <a:bodyPr anchorCtr="0" anchor="t" bIns="45700" lIns="91425" spcFirstLastPara="1" rIns="91425" wrap="square" tIns="45700">
            <a:normAutofit fontScale="77500" lnSpcReduction="20000"/>
          </a:bodyPr>
          <a:lstStyle/>
          <a:p>
            <a:pPr indent="-342900" lvl="0" marL="342900" rtl="0" algn="l">
              <a:lnSpc>
                <a:spcPct val="120000"/>
              </a:lnSpc>
              <a:spcBef>
                <a:spcPts val="0"/>
              </a:spcBef>
              <a:spcAft>
                <a:spcPts val="0"/>
              </a:spcAft>
              <a:buClr>
                <a:srgbClr val="3AA091"/>
              </a:buClr>
              <a:buSzPct val="100000"/>
              <a:buFont typeface="Noto Sans Symbols"/>
              <a:buChar char="❖"/>
            </a:pPr>
            <a:r>
              <a:rPr b="1" lang="es-ES">
                <a:solidFill>
                  <a:srgbClr val="3AA091"/>
                </a:solidFill>
              </a:rPr>
              <a:t>Conozca </a:t>
            </a:r>
            <a:r>
              <a:rPr lang="es-ES">
                <a:solidFill>
                  <a:srgbClr val="4D4D4D"/>
                </a:solidFill>
              </a:rPr>
              <a:t>cómo el PDC es una ventaja competitiva para dirigir regiones que se enfrentarán a una crisis eminente o potencial </a:t>
            </a:r>
            <a:endParaRPr/>
          </a:p>
          <a:p>
            <a:pPr indent="-342900" lvl="0" marL="342900" rtl="0" algn="l">
              <a:lnSpc>
                <a:spcPct val="120000"/>
              </a:lnSpc>
              <a:spcBef>
                <a:spcPts val="600"/>
              </a:spcBef>
              <a:spcAft>
                <a:spcPts val="0"/>
              </a:spcAft>
              <a:buClr>
                <a:srgbClr val="F27954"/>
              </a:buClr>
              <a:buSzPct val="100000"/>
              <a:buFont typeface="Noto Sans Symbols"/>
              <a:buChar char="❖"/>
            </a:pPr>
            <a:r>
              <a:rPr b="1" lang="es-ES">
                <a:solidFill>
                  <a:srgbClr val="F27954"/>
                </a:solidFill>
              </a:rPr>
              <a:t>Comprender </a:t>
            </a:r>
            <a:r>
              <a:rPr lang="es-ES">
                <a:solidFill>
                  <a:srgbClr val="4D4D4D"/>
                </a:solidFill>
              </a:rPr>
              <a:t>cómo debe reunirse una región turística para que sea un documento vivo bien pensado y minucioso que incluya todos los elementos importantes de la crisis regional. El diablo está en los detalles.</a:t>
            </a:r>
            <a:endParaRPr/>
          </a:p>
          <a:p>
            <a:pPr indent="-342900" lvl="0" marL="342900" rtl="0" algn="l">
              <a:lnSpc>
                <a:spcPct val="120000"/>
              </a:lnSpc>
              <a:spcBef>
                <a:spcPts val="600"/>
              </a:spcBef>
              <a:spcAft>
                <a:spcPts val="0"/>
              </a:spcAft>
              <a:buClr>
                <a:srgbClr val="7A547C"/>
              </a:buClr>
              <a:buSzPct val="100000"/>
              <a:buFont typeface="Noto Sans Symbols"/>
              <a:buChar char="❖"/>
            </a:pPr>
            <a:r>
              <a:rPr b="1" lang="es-ES">
                <a:solidFill>
                  <a:srgbClr val="7A547C"/>
                </a:solidFill>
              </a:rPr>
              <a:t>Conozca en</a:t>
            </a:r>
            <a:r>
              <a:rPr lang="es-ES">
                <a:solidFill>
                  <a:srgbClr val="4D4D4D"/>
                </a:solidFill>
              </a:rPr>
              <a:t> cómo cada uno tiene un papel que desempeñar en la respuesta y activación, respuesta, formación, seguimiento y evaluación del plan.</a:t>
            </a:r>
            <a:endParaRPr/>
          </a:p>
          <a:p>
            <a:pPr indent="-342900" lvl="0" marL="342900" rtl="0" algn="l">
              <a:lnSpc>
                <a:spcPct val="120000"/>
              </a:lnSpc>
              <a:spcBef>
                <a:spcPts val="600"/>
              </a:spcBef>
              <a:spcAft>
                <a:spcPts val="0"/>
              </a:spcAft>
              <a:buClr>
                <a:srgbClr val="916395"/>
              </a:buClr>
              <a:buSzPct val="100000"/>
              <a:buFont typeface="Noto Sans Symbols"/>
              <a:buChar char="❖"/>
            </a:pPr>
            <a:r>
              <a:rPr b="1" lang="es-ES">
                <a:solidFill>
                  <a:srgbClr val="916395"/>
                </a:solidFill>
              </a:rPr>
              <a:t>Aprenda en</a:t>
            </a:r>
            <a:r>
              <a:rPr b="1" lang="es-ES">
                <a:solidFill>
                  <a:srgbClr val="3AA091"/>
                </a:solidFill>
              </a:rPr>
              <a:t> </a:t>
            </a:r>
            <a:r>
              <a:rPr lang="es-ES">
                <a:solidFill>
                  <a:srgbClr val="4D4D4D"/>
                </a:solidFill>
              </a:rPr>
              <a:t>cómo elaborar un plan regional de gestión de crisis que incluya todos los documentos de apoyo, listas de comprobación, planes de procedimientos y acciones necesarios</a:t>
            </a:r>
            <a:endParaRPr/>
          </a:p>
          <a:p>
            <a:pPr indent="-342900" lvl="0" marL="342900" rtl="0" algn="l">
              <a:lnSpc>
                <a:spcPct val="120000"/>
              </a:lnSpc>
              <a:spcBef>
                <a:spcPts val="600"/>
              </a:spcBef>
              <a:spcAft>
                <a:spcPts val="0"/>
              </a:spcAft>
              <a:buClr>
                <a:srgbClr val="002060"/>
              </a:buClr>
              <a:buSzPct val="100000"/>
              <a:buFont typeface="Noto Sans Symbols"/>
              <a:buChar char="❖"/>
            </a:pPr>
            <a:r>
              <a:rPr b="1" lang="es-ES">
                <a:solidFill>
                  <a:srgbClr val="002060"/>
                </a:solidFill>
              </a:rPr>
              <a:t>Conocer </a:t>
            </a:r>
            <a:r>
              <a:rPr lang="es-ES">
                <a:solidFill>
                  <a:srgbClr val="4D4D4D"/>
                </a:solidFill>
              </a:rPr>
              <a:t>de los escenarios de crisis y del libro de jugadas de crisis, de modo que el plan pueda ponerse a prueba durante y después de su desarrollo para comprobar si realmente funciona.</a:t>
            </a:r>
            <a:endParaRPr/>
          </a:p>
          <a:p>
            <a:pPr indent="-224790" lvl="0" marL="342900" rtl="0" algn="l">
              <a:lnSpc>
                <a:spcPct val="120000"/>
              </a:lnSpc>
              <a:spcBef>
                <a:spcPts val="600"/>
              </a:spcBef>
              <a:spcAft>
                <a:spcPts val="0"/>
              </a:spcAft>
              <a:buClr>
                <a:schemeClr val="lt1"/>
              </a:buClr>
              <a:buSzPct val="100000"/>
              <a:buFont typeface="Noto Sans Symbols"/>
              <a:buNone/>
            </a:pPr>
            <a:r>
              <a:t/>
            </a:r>
            <a:endParaRPr/>
          </a:p>
        </p:txBody>
      </p:sp>
      <p:pic>
        <p:nvPicPr>
          <p:cNvPr descr="A picture containing person, indoor&#10;&#10;Description automatically generated" id="1291" name="Google Shape;1291;p5"/>
          <p:cNvPicPr preferRelativeResize="0"/>
          <p:nvPr>
            <p:ph idx="2" type="pic"/>
          </p:nvPr>
        </p:nvPicPr>
        <p:blipFill rotWithShape="1">
          <a:blip r:embed="rId3">
            <a:alphaModFix/>
          </a:blip>
          <a:srcRect b="7571" l="0" r="0" t="7571"/>
          <a:stretch/>
        </p:blipFill>
        <p:spPr>
          <a:xfrm>
            <a:off x="5957047" y="0"/>
            <a:ext cx="5395869" cy="6858001"/>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6" name="Shape 1956"/>
        <p:cNvGrpSpPr/>
        <p:nvPr/>
      </p:nvGrpSpPr>
      <p:grpSpPr>
        <a:xfrm>
          <a:off x="0" y="0"/>
          <a:ext cx="0" cy="0"/>
          <a:chOff x="0" y="0"/>
          <a:chExt cx="0" cy="0"/>
        </a:xfrm>
      </p:grpSpPr>
      <p:sp>
        <p:nvSpPr>
          <p:cNvPr id="1957" name="Google Shape;1957;p50"/>
          <p:cNvSpPr/>
          <p:nvPr/>
        </p:nvSpPr>
        <p:spPr>
          <a:xfrm>
            <a:off x="-8595" y="20247"/>
            <a:ext cx="5325034" cy="2982929"/>
          </a:xfrm>
          <a:prstGeom prst="rect">
            <a:avLst/>
          </a:prstGeom>
          <a:solidFill>
            <a:srgbClr val="7A547C"/>
          </a:solidFill>
          <a:ln cap="flat" cmpd="sng" w="12700">
            <a:solidFill>
              <a:srgbClr val="054F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58" name="Google Shape;1958;p50"/>
          <p:cNvSpPr txBox="1"/>
          <p:nvPr>
            <p:ph idx="1" type="body"/>
          </p:nvPr>
        </p:nvSpPr>
        <p:spPr>
          <a:xfrm>
            <a:off x="5621101" y="121359"/>
            <a:ext cx="6209359" cy="662480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800"/>
              <a:buNone/>
            </a:pPr>
            <a:r>
              <a:rPr b="1" i="0" lang="es-ES" sz="1800">
                <a:solidFill>
                  <a:srgbClr val="7A547C"/>
                </a:solidFill>
              </a:rPr>
              <a:t>Modelo de plan de gestión de crisis para infraestructuras críticas:</a:t>
            </a:r>
            <a:endParaRPr/>
          </a:p>
          <a:p>
            <a:pPr indent="0" lvl="0" marL="0" rtl="0" algn="l">
              <a:lnSpc>
                <a:spcPct val="100000"/>
              </a:lnSpc>
              <a:spcBef>
                <a:spcPts val="0"/>
              </a:spcBef>
              <a:spcAft>
                <a:spcPts val="0"/>
              </a:spcAft>
              <a:buSzPts val="1000"/>
              <a:buNone/>
            </a:pPr>
            <a:r>
              <a:t/>
            </a:r>
            <a:endParaRPr b="1" i="0" sz="1000">
              <a:solidFill>
                <a:srgbClr val="7A547C"/>
              </a:solidFill>
            </a:endParaRPr>
          </a:p>
          <a:p>
            <a:pPr indent="-273050" lvl="0" marL="285750" rtl="0" algn="l">
              <a:lnSpc>
                <a:spcPct val="100000"/>
              </a:lnSpc>
              <a:spcBef>
                <a:spcPts val="0"/>
              </a:spcBef>
              <a:spcAft>
                <a:spcPts val="0"/>
              </a:spcAft>
              <a:buSzPts val="1600"/>
              <a:buFont typeface="Arial"/>
              <a:buChar char="•"/>
            </a:pPr>
            <a:r>
              <a:rPr b="1" lang="es-ES" sz="1600">
                <a:solidFill>
                  <a:srgbClr val="F27954"/>
                </a:solidFill>
              </a:rPr>
              <a:t>descripción, </a:t>
            </a:r>
            <a:r>
              <a:rPr b="1" i="0" lang="es-ES" sz="1600">
                <a:solidFill>
                  <a:srgbClr val="F27954"/>
                </a:solidFill>
              </a:rPr>
              <a:t>definiciones y ámbito de aplicación;</a:t>
            </a:r>
            <a:endParaRPr sz="2200"/>
          </a:p>
          <a:p>
            <a:pPr indent="-273050" lvl="0" marL="285750" rtl="0" algn="l">
              <a:lnSpc>
                <a:spcPct val="100000"/>
              </a:lnSpc>
              <a:spcBef>
                <a:spcPts val="0"/>
              </a:spcBef>
              <a:spcAft>
                <a:spcPts val="0"/>
              </a:spcAft>
              <a:buSzPts val="1600"/>
              <a:buFont typeface="Arial"/>
              <a:buChar char="•"/>
            </a:pPr>
            <a:r>
              <a:rPr b="0" i="0" lang="es-ES" sz="1600">
                <a:solidFill>
                  <a:srgbClr val="4D4D4D"/>
                </a:solidFill>
              </a:rPr>
              <a:t>riesgo e infraestructuras críticas </a:t>
            </a:r>
            <a:r>
              <a:rPr b="1" lang="es-ES" sz="1600">
                <a:solidFill>
                  <a:srgbClr val="F27954"/>
                </a:solidFill>
              </a:rPr>
              <a:t>análisis de vulnerabilidad</a:t>
            </a:r>
            <a:r>
              <a:rPr b="0" i="0" lang="es-ES" sz="1600">
                <a:solidFill>
                  <a:srgbClr val="4D4D4D"/>
                </a:solidFill>
              </a:rPr>
              <a:t>;</a:t>
            </a:r>
            <a:endParaRPr sz="2200"/>
          </a:p>
          <a:p>
            <a:pPr indent="-273050" lvl="0" marL="285750" rtl="0" algn="l">
              <a:lnSpc>
                <a:spcPct val="100000"/>
              </a:lnSpc>
              <a:spcBef>
                <a:spcPts val="0"/>
              </a:spcBef>
              <a:spcAft>
                <a:spcPts val="0"/>
              </a:spcAft>
              <a:buSzPts val="1600"/>
              <a:buFont typeface="Arial"/>
              <a:buChar char="•"/>
            </a:pPr>
            <a:r>
              <a:rPr b="0" i="0" lang="es-ES" sz="1600">
                <a:solidFill>
                  <a:srgbClr val="4D4D4D"/>
                </a:solidFill>
              </a:rPr>
              <a:t>impartición de la </a:t>
            </a:r>
            <a:r>
              <a:rPr b="1" i="0" lang="es-ES" sz="1600">
                <a:solidFill>
                  <a:srgbClr val="F27954"/>
                </a:solidFill>
              </a:rPr>
              <a:t>formación</a:t>
            </a:r>
            <a:r>
              <a:rPr b="0" i="0" lang="es-ES" sz="1600">
                <a:solidFill>
                  <a:srgbClr val="4D4D4D"/>
                </a:solidFill>
              </a:rPr>
              <a:t> a las personas necesarias</a:t>
            </a:r>
            <a:endParaRPr sz="2200"/>
          </a:p>
          <a:p>
            <a:pPr indent="-273050" lvl="0" marL="285750" rtl="0" algn="l">
              <a:lnSpc>
                <a:spcPct val="100000"/>
              </a:lnSpc>
              <a:spcBef>
                <a:spcPts val="0"/>
              </a:spcBef>
              <a:spcAft>
                <a:spcPts val="0"/>
              </a:spcAft>
              <a:buSzPts val="1600"/>
              <a:buFont typeface="Arial"/>
              <a:buChar char="•"/>
            </a:pPr>
            <a:r>
              <a:rPr b="1" lang="es-ES" sz="1600">
                <a:solidFill>
                  <a:srgbClr val="F27954"/>
                </a:solidFill>
              </a:rPr>
              <a:t>proceso de notificación </a:t>
            </a:r>
            <a:r>
              <a:rPr b="0" i="0" lang="es-ES" sz="1600">
                <a:solidFill>
                  <a:srgbClr val="4D4D4D"/>
                </a:solidFill>
              </a:rPr>
              <a:t>una infraestructura crítica </a:t>
            </a:r>
            <a:r>
              <a:rPr b="1" lang="es-ES" sz="1600">
                <a:solidFill>
                  <a:srgbClr val="F27954"/>
                </a:solidFill>
              </a:rPr>
              <a:t>infraestructura crítica</a:t>
            </a:r>
            <a:r>
              <a:rPr b="0" i="0" lang="es-ES" sz="1600">
                <a:solidFill>
                  <a:srgbClr val="4D4D4D"/>
                </a:solidFill>
              </a:rPr>
              <a:t>;</a:t>
            </a:r>
            <a:endParaRPr sz="2200"/>
          </a:p>
          <a:p>
            <a:pPr indent="-273050" lvl="0" marL="285750" rtl="0" algn="l">
              <a:lnSpc>
                <a:spcPct val="100000"/>
              </a:lnSpc>
              <a:spcBef>
                <a:spcPts val="0"/>
              </a:spcBef>
              <a:spcAft>
                <a:spcPts val="0"/>
              </a:spcAft>
              <a:buSzPts val="1600"/>
              <a:buFont typeface="Arial"/>
              <a:buChar char="•"/>
            </a:pPr>
            <a:r>
              <a:rPr b="0" i="0" lang="es-ES" sz="1600">
                <a:solidFill>
                  <a:srgbClr val="4D4D4D"/>
                </a:solidFill>
              </a:rPr>
              <a:t>primeros intervinientes y sus </a:t>
            </a:r>
            <a:r>
              <a:rPr b="1" lang="es-ES" sz="1600">
                <a:solidFill>
                  <a:srgbClr val="F27954"/>
                </a:solidFill>
              </a:rPr>
              <a:t>datos de contacto</a:t>
            </a:r>
            <a:r>
              <a:rPr b="0" i="0" lang="es-ES" sz="1600">
                <a:solidFill>
                  <a:srgbClr val="4D4D4D"/>
                </a:solidFill>
              </a:rPr>
              <a:t>;</a:t>
            </a:r>
            <a:endParaRPr sz="2200"/>
          </a:p>
          <a:p>
            <a:pPr indent="-273050" lvl="0" marL="285750" rtl="0" algn="l">
              <a:lnSpc>
                <a:spcPct val="100000"/>
              </a:lnSpc>
              <a:spcBef>
                <a:spcPts val="0"/>
              </a:spcBef>
              <a:spcAft>
                <a:spcPts val="0"/>
              </a:spcAft>
              <a:buSzPts val="1600"/>
              <a:buFont typeface="Arial"/>
              <a:buChar char="•"/>
            </a:pPr>
            <a:r>
              <a:rPr b="0" i="0" lang="es-ES" sz="1600">
                <a:solidFill>
                  <a:srgbClr val="4D4D4D"/>
                </a:solidFill>
              </a:rPr>
              <a:t>miembros del equipo de incidentes y sus datos de contacto;</a:t>
            </a:r>
            <a:endParaRPr sz="2200"/>
          </a:p>
          <a:p>
            <a:pPr indent="-273050" lvl="0" marL="285750" rtl="0" algn="l">
              <a:lnSpc>
                <a:spcPct val="100000"/>
              </a:lnSpc>
              <a:spcBef>
                <a:spcPts val="0"/>
              </a:spcBef>
              <a:spcAft>
                <a:spcPts val="0"/>
              </a:spcAft>
              <a:buSzPts val="1600"/>
              <a:buFont typeface="Arial"/>
              <a:buChar char="•"/>
            </a:pPr>
            <a:r>
              <a:rPr b="0" i="0" lang="es-ES" sz="1600">
                <a:solidFill>
                  <a:srgbClr val="4D4D4D"/>
                </a:solidFill>
              </a:rPr>
              <a:t>organizaciones de infraestructuras y sus datos de contacto;</a:t>
            </a:r>
            <a:endParaRPr sz="2200"/>
          </a:p>
          <a:p>
            <a:pPr indent="-273050" lvl="0" marL="285750" rtl="0" algn="l">
              <a:lnSpc>
                <a:spcPct val="100000"/>
              </a:lnSpc>
              <a:spcBef>
                <a:spcPts val="0"/>
              </a:spcBef>
              <a:spcAft>
                <a:spcPts val="0"/>
              </a:spcAft>
              <a:buSzPts val="1600"/>
              <a:buFont typeface="Arial"/>
              <a:buChar char="•"/>
            </a:pPr>
            <a:r>
              <a:rPr b="0" i="0" lang="es-ES" sz="1600">
                <a:solidFill>
                  <a:srgbClr val="4D4D4D"/>
                </a:solidFill>
              </a:rPr>
              <a:t>evaluación de la infraestructura crítica </a:t>
            </a:r>
            <a:r>
              <a:rPr b="1" lang="es-ES" sz="1600">
                <a:solidFill>
                  <a:srgbClr val="F27954"/>
                </a:solidFill>
              </a:rPr>
              <a:t>incidente y medidas iniciales de respuesta;</a:t>
            </a:r>
            <a:endParaRPr sz="2200"/>
          </a:p>
          <a:p>
            <a:pPr indent="-273050" lvl="0" marL="285750" rtl="0" algn="l">
              <a:lnSpc>
                <a:spcPct val="100000"/>
              </a:lnSpc>
              <a:spcBef>
                <a:spcPts val="0"/>
              </a:spcBef>
              <a:spcAft>
                <a:spcPts val="0"/>
              </a:spcAft>
              <a:buSzPts val="1600"/>
              <a:buFont typeface="Arial"/>
              <a:buChar char="•"/>
            </a:pPr>
            <a:r>
              <a:rPr b="1" lang="es-ES" sz="1600">
                <a:solidFill>
                  <a:srgbClr val="F27954"/>
                </a:solidFill>
              </a:rPr>
              <a:t>evacuaciones de emplazamientos </a:t>
            </a:r>
            <a:r>
              <a:rPr b="0" i="0" lang="es-ES" sz="1600">
                <a:solidFill>
                  <a:srgbClr val="4D4D4D"/>
                </a:solidFill>
              </a:rPr>
              <a:t>y reubicación </a:t>
            </a:r>
            <a:r>
              <a:rPr b="1" lang="es-ES" sz="1600">
                <a:solidFill>
                  <a:srgbClr val="F27954"/>
                </a:solidFill>
              </a:rPr>
              <a:t>reubicación de empleados </a:t>
            </a:r>
            <a:r>
              <a:rPr b="0" i="0" lang="es-ES" sz="1600">
                <a:solidFill>
                  <a:srgbClr val="4D4D4D"/>
                </a:solidFill>
              </a:rPr>
              <a:t>si el suceso es grave;</a:t>
            </a:r>
            <a:endParaRPr sz="2200"/>
          </a:p>
          <a:p>
            <a:pPr indent="-273050" lvl="0" marL="285750" rtl="0" algn="l">
              <a:lnSpc>
                <a:spcPct val="100000"/>
              </a:lnSpc>
              <a:spcBef>
                <a:spcPts val="0"/>
              </a:spcBef>
              <a:spcAft>
                <a:spcPts val="0"/>
              </a:spcAft>
              <a:buSzPts val="1600"/>
              <a:buFont typeface="Arial"/>
              <a:buChar char="•"/>
            </a:pPr>
            <a:r>
              <a:rPr b="1" lang="es-ES" sz="1600">
                <a:solidFill>
                  <a:srgbClr val="F27954"/>
                </a:solidFill>
              </a:rPr>
              <a:t>acciones a realizar durante </a:t>
            </a:r>
            <a:r>
              <a:rPr b="0" i="0" lang="es-ES" sz="1600">
                <a:solidFill>
                  <a:srgbClr val="4D4D4D"/>
                </a:solidFill>
              </a:rPr>
              <a:t>el incidente de infraestructura crítica;</a:t>
            </a:r>
            <a:endParaRPr sz="2200"/>
          </a:p>
          <a:p>
            <a:pPr indent="-273050" lvl="0" marL="285750" rtl="0" algn="l">
              <a:lnSpc>
                <a:spcPct val="100000"/>
              </a:lnSpc>
              <a:spcBef>
                <a:spcPts val="0"/>
              </a:spcBef>
              <a:spcAft>
                <a:spcPts val="0"/>
              </a:spcAft>
              <a:buSzPts val="1600"/>
              <a:buFont typeface="Arial"/>
              <a:buChar char="•"/>
            </a:pPr>
            <a:r>
              <a:rPr b="1" lang="es-ES" sz="1600">
                <a:solidFill>
                  <a:srgbClr val="F27954"/>
                </a:solidFill>
              </a:rPr>
              <a:t>declaración de catástrofe </a:t>
            </a:r>
            <a:r>
              <a:rPr b="0" i="0" lang="es-ES" sz="1600">
                <a:solidFill>
                  <a:srgbClr val="4D4D4D"/>
                </a:solidFill>
              </a:rPr>
              <a:t>si la situación se agrava;</a:t>
            </a:r>
            <a:endParaRPr sz="2200"/>
          </a:p>
          <a:p>
            <a:pPr indent="-273050" lvl="0" marL="285750" rtl="0" algn="l">
              <a:lnSpc>
                <a:spcPct val="100000"/>
              </a:lnSpc>
              <a:spcBef>
                <a:spcPts val="0"/>
              </a:spcBef>
              <a:spcAft>
                <a:spcPts val="0"/>
              </a:spcAft>
              <a:buSzPts val="1600"/>
              <a:buFont typeface="Arial"/>
              <a:buChar char="•"/>
            </a:pPr>
            <a:r>
              <a:rPr b="0" i="0" lang="es-ES" sz="1600">
                <a:solidFill>
                  <a:srgbClr val="4D4D4D"/>
                </a:solidFill>
              </a:rPr>
              <a:t>lanzamiento de </a:t>
            </a:r>
            <a:r>
              <a:rPr b="1" lang="es-ES" sz="1600">
                <a:solidFill>
                  <a:srgbClr val="F27954"/>
                </a:solidFill>
              </a:rPr>
              <a:t>Continuidad de negocio Recuperación de desastres </a:t>
            </a:r>
            <a:r>
              <a:rPr b="0" i="0" lang="es-ES" sz="1600">
                <a:solidFill>
                  <a:srgbClr val="4D4D4D"/>
                </a:solidFill>
              </a:rPr>
              <a:t>planes;</a:t>
            </a:r>
            <a:endParaRPr sz="2200"/>
          </a:p>
          <a:p>
            <a:pPr indent="-273050" lvl="0" marL="285750" rtl="0" algn="l">
              <a:lnSpc>
                <a:spcPct val="100000"/>
              </a:lnSpc>
              <a:spcBef>
                <a:spcPts val="0"/>
              </a:spcBef>
              <a:spcAft>
                <a:spcPts val="0"/>
              </a:spcAft>
              <a:buSzPts val="1600"/>
              <a:buFont typeface="Arial"/>
              <a:buChar char="•"/>
            </a:pPr>
            <a:r>
              <a:rPr b="1" lang="es-ES" sz="1600">
                <a:solidFill>
                  <a:srgbClr val="F27954"/>
                </a:solidFill>
              </a:rPr>
              <a:t>criterios para retirarse </a:t>
            </a:r>
            <a:r>
              <a:rPr b="0" i="0" lang="es-ES" sz="1600">
                <a:solidFill>
                  <a:srgbClr val="4D4D4D"/>
                </a:solidFill>
              </a:rPr>
              <a:t>del incidente de infraestructura crítica;</a:t>
            </a:r>
            <a:endParaRPr sz="2200"/>
          </a:p>
          <a:p>
            <a:pPr indent="-273050" lvl="0" marL="285750" rtl="0" algn="l">
              <a:lnSpc>
                <a:spcPct val="100000"/>
              </a:lnSpc>
              <a:spcBef>
                <a:spcPts val="0"/>
              </a:spcBef>
              <a:spcAft>
                <a:spcPts val="0"/>
              </a:spcAft>
              <a:buSzPts val="1600"/>
              <a:buFont typeface="Arial"/>
              <a:buChar char="•"/>
            </a:pPr>
            <a:r>
              <a:rPr b="1" lang="es-ES" sz="1600">
                <a:solidFill>
                  <a:srgbClr val="F27954"/>
                </a:solidFill>
              </a:rPr>
              <a:t>revisión posterior al evento </a:t>
            </a:r>
            <a:r>
              <a:rPr b="0" i="0" lang="es-ES" sz="1600">
                <a:solidFill>
                  <a:srgbClr val="4D4D4D"/>
                </a:solidFill>
              </a:rPr>
              <a:t>y </a:t>
            </a:r>
            <a:r>
              <a:rPr b="1" lang="es-ES" sz="1600">
                <a:solidFill>
                  <a:srgbClr val="F27954"/>
                </a:solidFill>
              </a:rPr>
              <a:t>informe posterior</a:t>
            </a:r>
            <a:r>
              <a:rPr b="0" i="0" lang="es-ES" sz="1600">
                <a:solidFill>
                  <a:srgbClr val="4D4D4D"/>
                </a:solidFill>
              </a:rPr>
              <a:t>;</a:t>
            </a:r>
            <a:endParaRPr sz="2200"/>
          </a:p>
          <a:p>
            <a:pPr indent="-273050" lvl="0" marL="285750" rtl="0" algn="l">
              <a:lnSpc>
                <a:spcPct val="100000"/>
              </a:lnSpc>
              <a:spcBef>
                <a:spcPts val="0"/>
              </a:spcBef>
              <a:spcAft>
                <a:spcPts val="0"/>
              </a:spcAft>
              <a:buSzPts val="1600"/>
              <a:buFont typeface="Arial"/>
              <a:buChar char="•"/>
            </a:pPr>
            <a:r>
              <a:rPr b="1" lang="es-ES" sz="1600">
                <a:solidFill>
                  <a:srgbClr val="F27954"/>
                </a:solidFill>
              </a:rPr>
              <a:t>actualización de</a:t>
            </a:r>
            <a:r>
              <a:rPr b="0" i="0" lang="es-ES" sz="1600">
                <a:solidFill>
                  <a:srgbClr val="4D4D4D"/>
                </a:solidFill>
              </a:rPr>
              <a:t> las políticas de respuesta de las infraestructuras críticas, los procedimientos, la formación, el hardware, el software y los servicios de red; y</a:t>
            </a:r>
            <a:endParaRPr sz="2200"/>
          </a:p>
          <a:p>
            <a:pPr indent="-273050" lvl="0" marL="285750" rtl="0" algn="l">
              <a:lnSpc>
                <a:spcPct val="100000"/>
              </a:lnSpc>
              <a:spcBef>
                <a:spcPts val="0"/>
              </a:spcBef>
              <a:spcAft>
                <a:spcPts val="0"/>
              </a:spcAft>
              <a:buSzPts val="1600"/>
              <a:buFont typeface="Arial"/>
              <a:buChar char="•"/>
            </a:pPr>
            <a:r>
              <a:rPr b="1" lang="es-ES" sz="1600">
                <a:solidFill>
                  <a:srgbClr val="F27954"/>
                </a:solidFill>
              </a:rPr>
              <a:t>programación y realización de pruebas </a:t>
            </a:r>
            <a:r>
              <a:rPr b="0" i="0" lang="es-ES" sz="1600">
                <a:solidFill>
                  <a:srgbClr val="4D4D4D"/>
                </a:solidFill>
              </a:rPr>
              <a:t>de los planes de IR y actualizarlos cuando sea necesario.</a:t>
            </a:r>
            <a:endParaRPr sz="2200"/>
          </a:p>
          <a:p>
            <a:pPr indent="0" lvl="0" marL="0" rtl="0" algn="l">
              <a:lnSpc>
                <a:spcPct val="100000"/>
              </a:lnSpc>
              <a:spcBef>
                <a:spcPts val="0"/>
              </a:spcBef>
              <a:spcAft>
                <a:spcPts val="0"/>
              </a:spcAft>
              <a:buSzPts val="1800"/>
              <a:buNone/>
            </a:pPr>
            <a:r>
              <a:t/>
            </a:r>
            <a:endParaRPr sz="1600">
              <a:solidFill>
                <a:srgbClr val="4D4D4D"/>
              </a:solidFill>
            </a:endParaRPr>
          </a:p>
        </p:txBody>
      </p:sp>
      <p:sp>
        <p:nvSpPr>
          <p:cNvPr id="1959" name="Google Shape;1959;p50"/>
          <p:cNvSpPr txBox="1"/>
          <p:nvPr>
            <p:ph idx="3" type="body"/>
          </p:nvPr>
        </p:nvSpPr>
        <p:spPr>
          <a:xfrm>
            <a:off x="475129" y="111833"/>
            <a:ext cx="4662248" cy="6265002"/>
          </a:xfrm>
          <a:prstGeom prst="rect">
            <a:avLst/>
          </a:prstGeom>
          <a:noFill/>
          <a:ln>
            <a:noFill/>
          </a:ln>
        </p:spPr>
        <p:txBody>
          <a:bodyPr anchorCtr="0" anchor="t" bIns="45700" lIns="91425" spcFirstLastPara="1" rIns="91425" wrap="square" tIns="45700">
            <a:normAutofit fontScale="32500" lnSpcReduction="20000"/>
          </a:bodyPr>
          <a:lstStyle/>
          <a:p>
            <a:pPr indent="0" lvl="0" marL="0" rtl="0" algn="l">
              <a:lnSpc>
                <a:spcPct val="120000"/>
              </a:lnSpc>
              <a:spcBef>
                <a:spcPts val="0"/>
              </a:spcBef>
              <a:spcAft>
                <a:spcPts val="0"/>
              </a:spcAft>
              <a:buClr>
                <a:schemeClr val="lt1"/>
              </a:buClr>
              <a:buSzPct val="100000"/>
              <a:buNone/>
            </a:pPr>
            <a:r>
              <a:rPr b="1" lang="es-ES" sz="4600">
                <a:solidFill>
                  <a:schemeClr val="lt1"/>
                </a:solidFill>
              </a:rPr>
              <a:t>Paso 8 </a:t>
            </a:r>
            <a:endParaRPr/>
          </a:p>
          <a:p>
            <a:pPr indent="0" lvl="0" marL="0" rtl="0" algn="l">
              <a:lnSpc>
                <a:spcPct val="120000"/>
              </a:lnSpc>
              <a:spcBef>
                <a:spcPts val="0"/>
              </a:spcBef>
              <a:spcAft>
                <a:spcPts val="0"/>
              </a:spcAft>
              <a:buClr>
                <a:srgbClr val="F27954"/>
              </a:buClr>
              <a:buSzPct val="100000"/>
              <a:buNone/>
            </a:pPr>
            <a:r>
              <a:t/>
            </a:r>
            <a:endParaRPr b="1" sz="2000">
              <a:solidFill>
                <a:schemeClr val="lt1"/>
              </a:solidFill>
            </a:endParaRPr>
          </a:p>
          <a:p>
            <a:pPr indent="0" lvl="0" marL="0" rtl="0" algn="l">
              <a:lnSpc>
                <a:spcPct val="120000"/>
              </a:lnSpc>
              <a:spcBef>
                <a:spcPts val="0"/>
              </a:spcBef>
              <a:spcAft>
                <a:spcPts val="0"/>
              </a:spcAft>
              <a:buClr>
                <a:schemeClr val="lt1"/>
              </a:buClr>
              <a:buSzPct val="48116"/>
              <a:buNone/>
            </a:pPr>
            <a:r>
              <a:rPr lang="es-ES" sz="5819">
                <a:solidFill>
                  <a:schemeClr val="lt1"/>
                </a:solidFill>
              </a:rPr>
              <a:t>Desarrollar los Planes de Respuesta, Procedimientos, Acciones, Listas, etc</a:t>
            </a:r>
            <a:endParaRPr sz="6619"/>
          </a:p>
          <a:p>
            <a:pPr indent="0" lvl="0" marL="0" rtl="0" algn="l">
              <a:lnSpc>
                <a:spcPct val="120000"/>
              </a:lnSpc>
              <a:spcBef>
                <a:spcPts val="0"/>
              </a:spcBef>
              <a:spcAft>
                <a:spcPts val="0"/>
              </a:spcAft>
              <a:buClr>
                <a:srgbClr val="F27954"/>
              </a:buClr>
              <a:buSzPct val="100000"/>
              <a:buNone/>
            </a:pPr>
            <a:r>
              <a:t/>
            </a:r>
            <a:endParaRPr sz="2000">
              <a:solidFill>
                <a:srgbClr val="086D6E"/>
              </a:solidFill>
            </a:endParaRPr>
          </a:p>
          <a:p>
            <a:pPr indent="0" lvl="0" marL="0" rtl="0" algn="l">
              <a:lnSpc>
                <a:spcPct val="120000"/>
              </a:lnSpc>
              <a:spcBef>
                <a:spcPts val="0"/>
              </a:spcBef>
              <a:spcAft>
                <a:spcPts val="0"/>
              </a:spcAft>
              <a:buClr>
                <a:srgbClr val="F27954"/>
              </a:buClr>
              <a:buSzPct val="100000"/>
              <a:buNone/>
            </a:pPr>
            <a:r>
              <a:t/>
            </a:r>
            <a:endParaRPr sz="2000">
              <a:solidFill>
                <a:srgbClr val="086D6E"/>
              </a:solidFill>
            </a:endParaRPr>
          </a:p>
          <a:p>
            <a:pPr indent="0" lvl="0" marL="0" rtl="0" algn="l">
              <a:lnSpc>
                <a:spcPct val="120000"/>
              </a:lnSpc>
              <a:spcBef>
                <a:spcPts val="0"/>
              </a:spcBef>
              <a:spcAft>
                <a:spcPts val="0"/>
              </a:spcAft>
              <a:buClr>
                <a:srgbClr val="F27954"/>
              </a:buClr>
              <a:buSzPct val="100000"/>
              <a:buNone/>
            </a:pPr>
            <a:r>
              <a:t/>
            </a:r>
            <a:endParaRPr sz="2000">
              <a:solidFill>
                <a:srgbClr val="086D6E"/>
              </a:solidFill>
            </a:endParaRPr>
          </a:p>
          <a:p>
            <a:pPr indent="0" lvl="0" marL="0" rtl="0" algn="l">
              <a:lnSpc>
                <a:spcPct val="120000"/>
              </a:lnSpc>
              <a:spcBef>
                <a:spcPts val="0"/>
              </a:spcBef>
              <a:spcAft>
                <a:spcPts val="0"/>
              </a:spcAft>
              <a:buClr>
                <a:srgbClr val="F27954"/>
              </a:buClr>
              <a:buSzPct val="100000"/>
              <a:buNone/>
            </a:pPr>
            <a:r>
              <a:t/>
            </a:r>
            <a:endParaRPr sz="2000">
              <a:solidFill>
                <a:srgbClr val="086D6E"/>
              </a:solidFill>
            </a:endParaRPr>
          </a:p>
          <a:p>
            <a:pPr indent="0" lvl="0" marL="0" rtl="0" algn="l">
              <a:lnSpc>
                <a:spcPct val="100000"/>
              </a:lnSpc>
              <a:spcBef>
                <a:spcPts val="0"/>
              </a:spcBef>
              <a:spcAft>
                <a:spcPts val="0"/>
              </a:spcAft>
              <a:buClr>
                <a:srgbClr val="F27954"/>
              </a:buClr>
              <a:buSzPct val="105714"/>
              <a:buNone/>
            </a:pPr>
            <a:r>
              <a:t/>
            </a:r>
            <a:endParaRPr i="1" sz="1891"/>
          </a:p>
          <a:p>
            <a:pPr indent="0" lvl="0" marL="0" rtl="0" algn="l">
              <a:lnSpc>
                <a:spcPct val="100000"/>
              </a:lnSpc>
              <a:spcBef>
                <a:spcPts val="0"/>
              </a:spcBef>
              <a:spcAft>
                <a:spcPts val="0"/>
              </a:spcAft>
              <a:buClr>
                <a:srgbClr val="F27954"/>
              </a:buClr>
              <a:buSzPct val="105714"/>
              <a:buNone/>
            </a:pPr>
            <a:r>
              <a:t/>
            </a:r>
            <a:endParaRPr i="1" sz="1891"/>
          </a:p>
          <a:p>
            <a:pPr indent="0" lvl="0" marL="0" rtl="0" algn="l">
              <a:lnSpc>
                <a:spcPct val="100000"/>
              </a:lnSpc>
              <a:spcBef>
                <a:spcPts val="0"/>
              </a:spcBef>
              <a:spcAft>
                <a:spcPts val="0"/>
              </a:spcAft>
              <a:buClr>
                <a:srgbClr val="F27954"/>
              </a:buClr>
              <a:buSzPct val="105714"/>
              <a:buNone/>
            </a:pPr>
            <a:r>
              <a:t/>
            </a:r>
            <a:endParaRPr i="1" sz="1891"/>
          </a:p>
          <a:p>
            <a:pPr indent="0" lvl="0" marL="0" rtl="0" algn="l">
              <a:lnSpc>
                <a:spcPct val="100000"/>
              </a:lnSpc>
              <a:spcBef>
                <a:spcPts val="0"/>
              </a:spcBef>
              <a:spcAft>
                <a:spcPts val="0"/>
              </a:spcAft>
              <a:buClr>
                <a:srgbClr val="F27954"/>
              </a:buClr>
              <a:buSzPct val="105714"/>
              <a:buNone/>
            </a:pPr>
            <a:r>
              <a:t/>
            </a:r>
            <a:endParaRPr i="1" sz="1891"/>
          </a:p>
          <a:p>
            <a:pPr indent="0" lvl="0" marL="0" rtl="0" algn="l">
              <a:lnSpc>
                <a:spcPct val="100000"/>
              </a:lnSpc>
              <a:spcBef>
                <a:spcPts val="0"/>
              </a:spcBef>
              <a:spcAft>
                <a:spcPts val="0"/>
              </a:spcAft>
              <a:buClr>
                <a:srgbClr val="F27954"/>
              </a:buClr>
              <a:buSzPct val="105714"/>
              <a:buNone/>
            </a:pPr>
            <a:r>
              <a:t/>
            </a:r>
            <a:endParaRPr i="1" sz="1891"/>
          </a:p>
          <a:p>
            <a:pPr indent="0" lvl="0" marL="0" rtl="0" algn="l">
              <a:lnSpc>
                <a:spcPct val="100000"/>
              </a:lnSpc>
              <a:spcBef>
                <a:spcPts val="0"/>
              </a:spcBef>
              <a:spcAft>
                <a:spcPts val="0"/>
              </a:spcAft>
              <a:buClr>
                <a:srgbClr val="F27954"/>
              </a:buClr>
              <a:buSzPct val="105714"/>
              <a:buNone/>
            </a:pPr>
            <a:r>
              <a:t/>
            </a:r>
            <a:endParaRPr i="1" sz="1891"/>
          </a:p>
          <a:p>
            <a:pPr indent="0" lvl="0" marL="0" rtl="0" algn="l">
              <a:lnSpc>
                <a:spcPct val="100000"/>
              </a:lnSpc>
              <a:spcBef>
                <a:spcPts val="0"/>
              </a:spcBef>
              <a:spcAft>
                <a:spcPts val="0"/>
              </a:spcAft>
              <a:buClr>
                <a:srgbClr val="F27954"/>
              </a:buClr>
              <a:buSzPct val="105714"/>
              <a:buNone/>
            </a:pPr>
            <a:r>
              <a:t/>
            </a:r>
            <a:endParaRPr i="1" sz="1891"/>
          </a:p>
          <a:p>
            <a:pPr indent="0" lvl="0" marL="0" rtl="0" algn="l">
              <a:lnSpc>
                <a:spcPct val="100000"/>
              </a:lnSpc>
              <a:spcBef>
                <a:spcPts val="0"/>
              </a:spcBef>
              <a:spcAft>
                <a:spcPts val="0"/>
              </a:spcAft>
              <a:buClr>
                <a:srgbClr val="F27954"/>
              </a:buClr>
              <a:buSzPct val="105714"/>
              <a:buNone/>
            </a:pPr>
            <a:r>
              <a:t/>
            </a:r>
            <a:endParaRPr i="1" sz="1891"/>
          </a:p>
          <a:p>
            <a:pPr indent="0" lvl="0" marL="0" rtl="0" algn="l">
              <a:lnSpc>
                <a:spcPct val="100000"/>
              </a:lnSpc>
              <a:spcBef>
                <a:spcPts val="0"/>
              </a:spcBef>
              <a:spcAft>
                <a:spcPts val="0"/>
              </a:spcAft>
              <a:buClr>
                <a:srgbClr val="F27954"/>
              </a:buClr>
              <a:buSzPct val="50101"/>
              <a:buNone/>
            </a:pPr>
            <a:r>
              <a:t/>
            </a:r>
            <a:endParaRPr i="1" sz="3991"/>
          </a:p>
          <a:p>
            <a:pPr indent="0" lvl="0" marL="0" rtl="0" algn="l">
              <a:lnSpc>
                <a:spcPct val="100000"/>
              </a:lnSpc>
              <a:spcBef>
                <a:spcPts val="0"/>
              </a:spcBef>
              <a:spcAft>
                <a:spcPts val="0"/>
              </a:spcAft>
              <a:buClr>
                <a:srgbClr val="F27954"/>
              </a:buClr>
              <a:buSzPct val="50101"/>
              <a:buNone/>
            </a:pPr>
            <a:r>
              <a:t/>
            </a:r>
            <a:endParaRPr i="1" sz="3991"/>
          </a:p>
          <a:p>
            <a:pPr indent="0" lvl="0" marL="0" rtl="0" algn="l">
              <a:lnSpc>
                <a:spcPct val="100000"/>
              </a:lnSpc>
              <a:spcBef>
                <a:spcPts val="0"/>
              </a:spcBef>
              <a:spcAft>
                <a:spcPts val="0"/>
              </a:spcAft>
              <a:buClr>
                <a:srgbClr val="F27954"/>
              </a:buClr>
              <a:buSzPct val="50101"/>
              <a:buNone/>
            </a:pPr>
            <a:r>
              <a:t/>
            </a:r>
            <a:endParaRPr i="1" sz="3991"/>
          </a:p>
          <a:p>
            <a:pPr indent="0" lvl="0" marL="0" rtl="0" algn="l">
              <a:lnSpc>
                <a:spcPct val="100000"/>
              </a:lnSpc>
              <a:spcBef>
                <a:spcPts val="0"/>
              </a:spcBef>
              <a:spcAft>
                <a:spcPts val="0"/>
              </a:spcAft>
              <a:buClr>
                <a:srgbClr val="F27954"/>
              </a:buClr>
              <a:buSzPct val="50101"/>
              <a:buNone/>
            </a:pPr>
            <a:r>
              <a:t/>
            </a:r>
            <a:endParaRPr i="1" sz="3991"/>
          </a:p>
          <a:p>
            <a:pPr indent="0" lvl="0" marL="0" rtl="0" algn="l">
              <a:lnSpc>
                <a:spcPct val="100000"/>
              </a:lnSpc>
              <a:spcBef>
                <a:spcPts val="0"/>
              </a:spcBef>
              <a:spcAft>
                <a:spcPts val="0"/>
              </a:spcAft>
              <a:buClr>
                <a:srgbClr val="F27954"/>
              </a:buClr>
              <a:buSzPct val="50101"/>
              <a:buNone/>
            </a:pPr>
            <a:r>
              <a:t/>
            </a:r>
            <a:endParaRPr i="1" sz="3991"/>
          </a:p>
          <a:p>
            <a:pPr indent="0" lvl="0" marL="0" rtl="0" algn="l">
              <a:lnSpc>
                <a:spcPct val="100000"/>
              </a:lnSpc>
              <a:spcBef>
                <a:spcPts val="0"/>
              </a:spcBef>
              <a:spcAft>
                <a:spcPts val="0"/>
              </a:spcAft>
              <a:buClr>
                <a:srgbClr val="F27954"/>
              </a:buClr>
              <a:buSzPct val="50101"/>
              <a:buNone/>
            </a:pPr>
            <a:r>
              <a:t/>
            </a:r>
            <a:endParaRPr i="1" sz="3991"/>
          </a:p>
          <a:p>
            <a:pPr indent="0" lvl="0" marL="0" rtl="0" algn="l">
              <a:lnSpc>
                <a:spcPct val="100000"/>
              </a:lnSpc>
              <a:spcBef>
                <a:spcPts val="0"/>
              </a:spcBef>
              <a:spcAft>
                <a:spcPts val="0"/>
              </a:spcAft>
              <a:buClr>
                <a:srgbClr val="F27954"/>
              </a:buClr>
              <a:buSzPct val="50101"/>
              <a:buNone/>
            </a:pPr>
            <a:r>
              <a:t/>
            </a:r>
            <a:endParaRPr i="1" sz="3991"/>
          </a:p>
          <a:p>
            <a:pPr indent="0" lvl="0" marL="0" rtl="0" algn="l">
              <a:lnSpc>
                <a:spcPct val="100000"/>
              </a:lnSpc>
              <a:spcBef>
                <a:spcPts val="0"/>
              </a:spcBef>
              <a:spcAft>
                <a:spcPts val="0"/>
              </a:spcAft>
              <a:buClr>
                <a:srgbClr val="F27954"/>
              </a:buClr>
              <a:buSzPct val="40692"/>
              <a:buNone/>
            </a:pPr>
            <a:r>
              <a:rPr i="1" lang="es-ES" sz="4914"/>
              <a:t>La </a:t>
            </a:r>
            <a:r>
              <a:rPr b="0" i="1" lang="es-ES" sz="4914"/>
              <a:t>elaboración y aplicación de un plan de respuesta a incidentes para un tipo de crisis </a:t>
            </a:r>
            <a:r>
              <a:rPr i="1" lang="es-ES" sz="4914"/>
              <a:t> </a:t>
            </a:r>
            <a:r>
              <a:rPr b="0" i="1" lang="es-ES" sz="4914"/>
              <a:t>implica varios pasos. El orden depende de cómo se utilicen los sistemas y recursos de infraestructuras críticas, las vulnerabilidades potenciales de esos recursos y los efectos en la región si los recursos se interrumpen o destruyen. La siguiente parte muestra lo que debe tenerse en cuenta a la hora de elaborar un plan de respuesta para infraestructuras críticas </a:t>
            </a:r>
            <a:endParaRPr sz="6514"/>
          </a:p>
          <a:p>
            <a:pPr indent="0" lvl="0" marL="0" rtl="0" algn="l">
              <a:lnSpc>
                <a:spcPct val="120000"/>
              </a:lnSpc>
              <a:spcBef>
                <a:spcPts val="0"/>
              </a:spcBef>
              <a:spcAft>
                <a:spcPts val="0"/>
              </a:spcAft>
              <a:buClr>
                <a:srgbClr val="F27954"/>
              </a:buClr>
              <a:buSzPct val="103284"/>
              <a:buNone/>
            </a:pPr>
            <a:r>
              <a:t/>
            </a:r>
            <a:endParaRPr sz="3291">
              <a:solidFill>
                <a:srgbClr val="666666"/>
              </a:solidFill>
            </a:endParaRPr>
          </a:p>
          <a:p>
            <a:pPr indent="0" lvl="0" marL="0" rtl="0" algn="l">
              <a:lnSpc>
                <a:spcPct val="120000"/>
              </a:lnSpc>
              <a:spcBef>
                <a:spcPts val="0"/>
              </a:spcBef>
              <a:spcAft>
                <a:spcPts val="0"/>
              </a:spcAft>
              <a:buClr>
                <a:srgbClr val="F27954"/>
              </a:buClr>
              <a:buSzPct val="100000"/>
              <a:buNone/>
            </a:pPr>
            <a:r>
              <a:t/>
            </a:r>
            <a:endParaRPr b="1" i="0" sz="2000"/>
          </a:p>
          <a:p>
            <a:pPr indent="0" lvl="0" marL="0" rtl="0" algn="l">
              <a:lnSpc>
                <a:spcPct val="120000"/>
              </a:lnSpc>
              <a:spcBef>
                <a:spcPts val="0"/>
              </a:spcBef>
              <a:spcAft>
                <a:spcPts val="0"/>
              </a:spcAft>
              <a:buClr>
                <a:srgbClr val="F27954"/>
              </a:buClr>
              <a:buSzPct val="100000"/>
              <a:buNone/>
            </a:pPr>
            <a:r>
              <a:t/>
            </a:r>
            <a:endParaRPr b="1" i="0" sz="2000"/>
          </a:p>
          <a:p>
            <a:pPr indent="0" lvl="0" marL="0" rtl="0" algn="l">
              <a:lnSpc>
                <a:spcPct val="120000"/>
              </a:lnSpc>
              <a:spcBef>
                <a:spcPts val="0"/>
              </a:spcBef>
              <a:spcAft>
                <a:spcPts val="0"/>
              </a:spcAft>
              <a:buClr>
                <a:srgbClr val="F27954"/>
              </a:buClr>
              <a:buSzPct val="100000"/>
              <a:buNone/>
            </a:pPr>
            <a:r>
              <a:t/>
            </a:r>
            <a:endParaRPr b="1" sz="2000"/>
          </a:p>
          <a:p>
            <a:pPr indent="0" lvl="0" marL="0" rtl="0" algn="l">
              <a:lnSpc>
                <a:spcPct val="120000"/>
              </a:lnSpc>
              <a:spcBef>
                <a:spcPts val="0"/>
              </a:spcBef>
              <a:spcAft>
                <a:spcPts val="0"/>
              </a:spcAft>
              <a:buClr>
                <a:srgbClr val="F27954"/>
              </a:buClr>
              <a:buSzPct val="100000"/>
              <a:buNone/>
            </a:pPr>
            <a:r>
              <a:t/>
            </a:r>
            <a:endParaRPr b="1" i="0" sz="2000"/>
          </a:p>
          <a:p>
            <a:pPr indent="0" lvl="0" marL="0" rtl="0" algn="l">
              <a:lnSpc>
                <a:spcPct val="120000"/>
              </a:lnSpc>
              <a:spcBef>
                <a:spcPts val="0"/>
              </a:spcBef>
              <a:spcAft>
                <a:spcPts val="0"/>
              </a:spcAft>
              <a:buClr>
                <a:srgbClr val="F27954"/>
              </a:buClr>
              <a:buSzPct val="100000"/>
              <a:buNone/>
            </a:pPr>
            <a:r>
              <a:t/>
            </a:r>
            <a:endParaRPr b="1" i="0" sz="2000">
              <a:highlight>
                <a:srgbClr val="FFFF00"/>
              </a:highlight>
            </a:endParaRPr>
          </a:p>
          <a:p>
            <a:pPr indent="0" lvl="0" marL="0" rtl="0" algn="l">
              <a:lnSpc>
                <a:spcPct val="120000"/>
              </a:lnSpc>
              <a:spcBef>
                <a:spcPts val="0"/>
              </a:spcBef>
              <a:spcAft>
                <a:spcPts val="0"/>
              </a:spcAft>
              <a:buClr>
                <a:srgbClr val="F27954"/>
              </a:buClr>
              <a:buSzPct val="100000"/>
              <a:buNone/>
            </a:pPr>
            <a:r>
              <a:t/>
            </a:r>
            <a:endParaRPr b="1" i="0">
              <a:solidFill>
                <a:srgbClr val="4D4D4D"/>
              </a:solidFill>
            </a:endParaRPr>
          </a:p>
          <a:p>
            <a:pPr indent="0" lvl="0" marL="0" rtl="0" algn="l">
              <a:lnSpc>
                <a:spcPct val="120000"/>
              </a:lnSpc>
              <a:spcBef>
                <a:spcPts val="0"/>
              </a:spcBef>
              <a:spcAft>
                <a:spcPts val="0"/>
              </a:spcAft>
              <a:buClr>
                <a:srgbClr val="F27954"/>
              </a:buClr>
              <a:buSzPct val="100000"/>
              <a:buNone/>
            </a:pPr>
            <a:r>
              <a:t/>
            </a:r>
            <a:endParaRPr/>
          </a:p>
        </p:txBody>
      </p:sp>
      <p:sp>
        <p:nvSpPr>
          <p:cNvPr id="1960" name="Google Shape;1960;p50">
            <a:hlinkClick r:id="rId3"/>
          </p:cNvPr>
          <p:cNvSpPr txBox="1"/>
          <p:nvPr/>
        </p:nvSpPr>
        <p:spPr>
          <a:xfrm>
            <a:off x="4313305" y="6376835"/>
            <a:ext cx="82407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ES" sz="1800" u="none" cap="none" strike="noStrike">
                <a:solidFill>
                  <a:schemeClr val="dk1"/>
                </a:solidFill>
                <a:latin typeface="Calibri"/>
                <a:ea typeface="Calibri"/>
                <a:cs typeface="Calibri"/>
                <a:sym typeface="Calibri"/>
              </a:rPr>
              <a:t>Fuente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4" name="Shape 1964"/>
        <p:cNvGrpSpPr/>
        <p:nvPr/>
      </p:nvGrpSpPr>
      <p:grpSpPr>
        <a:xfrm>
          <a:off x="0" y="0"/>
          <a:ext cx="0" cy="0"/>
          <a:chOff x="0" y="0"/>
          <a:chExt cx="0" cy="0"/>
        </a:xfrm>
      </p:grpSpPr>
      <p:sp>
        <p:nvSpPr>
          <p:cNvPr id="1965" name="Google Shape;1965;p51"/>
          <p:cNvSpPr txBox="1"/>
          <p:nvPr>
            <p:ph idx="1" type="body"/>
          </p:nvPr>
        </p:nvSpPr>
        <p:spPr>
          <a:xfrm>
            <a:off x="666708" y="323850"/>
            <a:ext cx="6908468" cy="5162549"/>
          </a:xfrm>
          <a:prstGeom prst="rect">
            <a:avLst/>
          </a:prstGeom>
          <a:noFill/>
          <a:ln>
            <a:noFill/>
          </a:ln>
        </p:spPr>
        <p:txBody>
          <a:bodyPr anchorCtr="0" anchor="t" bIns="45700" lIns="91425" spcFirstLastPara="1" rIns="91425" wrap="square" tIns="45700">
            <a:normAutofit fontScale="25000" lnSpcReduction="20000"/>
          </a:bodyPr>
          <a:lstStyle/>
          <a:p>
            <a:pPr indent="0" lvl="0" marL="0" rtl="0" algn="l">
              <a:lnSpc>
                <a:spcPct val="120000"/>
              </a:lnSpc>
              <a:spcBef>
                <a:spcPts val="0"/>
              </a:spcBef>
              <a:spcAft>
                <a:spcPts val="0"/>
              </a:spcAft>
              <a:buClr>
                <a:schemeClr val="lt1"/>
              </a:buClr>
              <a:buSzPct val="100000"/>
              <a:buNone/>
            </a:pPr>
            <a:r>
              <a:rPr b="1" lang="es-ES" sz="11000"/>
              <a:t>Apoyar el PDC con planes y procedimientos pertinentes</a:t>
            </a:r>
            <a:endParaRPr/>
          </a:p>
          <a:p>
            <a:pPr indent="0" lvl="0" marL="0" rtl="0" algn="l">
              <a:lnSpc>
                <a:spcPct val="120000"/>
              </a:lnSpc>
              <a:spcBef>
                <a:spcPts val="0"/>
              </a:spcBef>
              <a:spcAft>
                <a:spcPts val="0"/>
              </a:spcAft>
              <a:buClr>
                <a:schemeClr val="lt1"/>
              </a:buClr>
              <a:buSzPct val="100000"/>
              <a:buNone/>
            </a:pPr>
            <a:r>
              <a:t/>
            </a:r>
            <a:endParaRPr/>
          </a:p>
          <a:p>
            <a:pPr indent="0" lvl="0" marL="0" rtl="0" algn="l">
              <a:lnSpc>
                <a:spcPct val="120000"/>
              </a:lnSpc>
              <a:spcBef>
                <a:spcPts val="0"/>
              </a:spcBef>
              <a:spcAft>
                <a:spcPts val="0"/>
              </a:spcAft>
              <a:buClr>
                <a:schemeClr val="lt1"/>
              </a:buClr>
              <a:buSzPct val="77272"/>
              <a:buNone/>
            </a:pPr>
            <a:r>
              <a:rPr b="0" i="0" lang="es-ES" sz="8800"/>
              <a:t>Una crisis, que puede durar desde unas horas hasta varios días o más, exige que se tomen decisiones rápidamente para limitar los daños causados a un destino o región por sus principales interesados y el público. Un CMP sólido debe contar con un equipo fuerte antes de la crisis </a:t>
            </a:r>
            <a:r>
              <a:rPr lang="es-ES" sz="8800"/>
              <a:t>, cada uno con un papel que desempeñar. El CMP debe estar respaldado por un </a:t>
            </a:r>
            <a:r>
              <a:rPr b="0" i="0" lang="es-ES" sz="8800"/>
              <a:t>conjunto bien documentado de respuestas, procedimientos y acciones ante situaciones potencialmente críticas, de modo que las regiones puedan actuar con rapidez en caso de que se produzca un incidente grave o una crisis.</a:t>
            </a:r>
            <a:endParaRPr sz="8800"/>
          </a:p>
          <a:p>
            <a:pPr indent="0" lvl="0" marL="0" rtl="0" algn="l">
              <a:lnSpc>
                <a:spcPct val="120000"/>
              </a:lnSpc>
              <a:spcBef>
                <a:spcPts val="0"/>
              </a:spcBef>
              <a:spcAft>
                <a:spcPts val="0"/>
              </a:spcAft>
              <a:buClr>
                <a:schemeClr val="lt1"/>
              </a:buClr>
              <a:buSzPct val="100000"/>
              <a:buNone/>
            </a:pPr>
            <a:r>
              <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9" name="Shape 1969"/>
        <p:cNvGrpSpPr/>
        <p:nvPr/>
      </p:nvGrpSpPr>
      <p:grpSpPr>
        <a:xfrm>
          <a:off x="0" y="0"/>
          <a:ext cx="0" cy="0"/>
          <a:chOff x="0" y="0"/>
          <a:chExt cx="0" cy="0"/>
        </a:xfrm>
      </p:grpSpPr>
      <p:sp>
        <p:nvSpPr>
          <p:cNvPr id="1970" name="Google Shape;1970;p52"/>
          <p:cNvSpPr txBox="1"/>
          <p:nvPr>
            <p:ph idx="1" type="body"/>
          </p:nvPr>
        </p:nvSpPr>
        <p:spPr>
          <a:xfrm>
            <a:off x="1428750" y="1096078"/>
            <a:ext cx="5547038" cy="3867704"/>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2000"/>
              <a:buNone/>
            </a:pPr>
            <a:r>
              <a:rPr b="0" i="0" lang="es-ES" sz="1800"/>
              <a:t>Una vez que la Unidad de Gestión de Crisis y el Gestor obtienen el </a:t>
            </a:r>
            <a:r>
              <a:rPr b="0" i="0" lang="es-ES" sz="1800" u="none" strike="noStrike"/>
              <a:t>Plan de Gestión de Crisis</a:t>
            </a:r>
            <a:r>
              <a:rPr b="0" i="0" lang="es-ES" sz="1800"/>
              <a:t>, deben empezar a trabajar </a:t>
            </a:r>
            <a:r>
              <a:rPr lang="es-ES" sz="1800"/>
              <a:t>en lo que necesitan hacer para llevarlo a cabo, por ejemplo, </a:t>
            </a:r>
            <a:r>
              <a:rPr b="0" i="0" lang="es-ES" sz="1800"/>
              <a:t>asignar los recursos adecuados para desarrollar la formación, formar a los intervinientes, adquirir el personal o los materiales que puedan ser necesarios, actualizar los contactos clave, crear </a:t>
            </a:r>
            <a:r>
              <a:rPr lang="es-ES" sz="1800"/>
              <a:t>o actualizar el sitio web de crisis </a:t>
            </a:r>
            <a:r>
              <a:rPr b="0" i="0" lang="es-ES" sz="1800"/>
              <a:t>y actualizar el plan para registrar todas las actividades y cambios realizados.</a:t>
            </a:r>
            <a:endParaRPr sz="2200"/>
          </a:p>
          <a:p>
            <a:pPr indent="0" lvl="0" marL="0" rtl="0" algn="l">
              <a:lnSpc>
                <a:spcPct val="100000"/>
              </a:lnSpc>
              <a:spcBef>
                <a:spcPts val="0"/>
              </a:spcBef>
              <a:spcAft>
                <a:spcPts val="0"/>
              </a:spcAft>
              <a:buClr>
                <a:schemeClr val="lt1"/>
              </a:buClr>
              <a:buSzPts val="2000"/>
              <a:buNone/>
            </a:pPr>
            <a:r>
              <a:t/>
            </a:r>
            <a:endParaRPr b="0" i="0" sz="1800"/>
          </a:p>
          <a:p>
            <a:pPr indent="0" lvl="0" marL="0" rtl="0" algn="l">
              <a:lnSpc>
                <a:spcPct val="100000"/>
              </a:lnSpc>
              <a:spcBef>
                <a:spcPts val="0"/>
              </a:spcBef>
              <a:spcAft>
                <a:spcPts val="0"/>
              </a:spcAft>
              <a:buClr>
                <a:schemeClr val="lt1"/>
              </a:buClr>
              <a:buSzPts val="2000"/>
              <a:buNone/>
            </a:pPr>
            <a:r>
              <a:rPr b="0" i="0" lang="es-ES" sz="1800"/>
              <a:t>Uno de los principales objetivos de la preparación es mantener en funcionamiento las operaciones regionales y reanudarlas lo antes posible en caso de crisis. Un plan de continuidad de la actividad se centra en este aspecto de la gestión de crisis. Véase "</a:t>
            </a:r>
            <a:r>
              <a:rPr b="0" i="0" lang="es-ES" sz="1800" u="sng" strike="noStrike">
                <a:solidFill>
                  <a:schemeClr val="hlink"/>
                </a:solidFill>
                <a:hlinkClick r:id="rId3"/>
              </a:rPr>
              <a:t>Planificación de la continuidad de las actividades: Cómo</a:t>
            </a:r>
            <a:r>
              <a:rPr lang="es-ES" sz="1800"/>
              <a:t> </a:t>
            </a:r>
            <a:r>
              <a:rPr b="0" i="0" lang="es-ES" sz="1800"/>
              <a:t>hacerlo bien" para saber más. "</a:t>
            </a:r>
            <a:r>
              <a:rPr b="0" i="0" lang="es-ES" sz="1800" u="sng" strike="noStrike">
                <a:solidFill>
                  <a:schemeClr val="hlink"/>
                </a:solidFill>
                <a:hlinkClick r:id="rId4"/>
              </a:rPr>
              <a:t>Plantillas gratuitas de planes de recuperación en caso de catástrofe</a:t>
            </a:r>
            <a:r>
              <a:rPr b="0" i="0" lang="es-ES" sz="1800"/>
              <a:t>"</a:t>
            </a:r>
            <a:endParaRPr sz="2200"/>
          </a:p>
        </p:txBody>
      </p:sp>
      <p:sp>
        <p:nvSpPr>
          <p:cNvPr id="1971" name="Google Shape;1971;p52"/>
          <p:cNvSpPr txBox="1"/>
          <p:nvPr>
            <p:ph idx="3" type="body"/>
          </p:nvPr>
        </p:nvSpPr>
        <p:spPr>
          <a:xfrm>
            <a:off x="1200150" y="250206"/>
            <a:ext cx="5917625" cy="582221"/>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2800"/>
              <a:buNone/>
            </a:pPr>
            <a:r>
              <a:rPr lang="es-ES" sz="2800"/>
              <a:t>Preparar la región turística para la crisis</a:t>
            </a:r>
            <a:endParaRPr/>
          </a:p>
        </p:txBody>
      </p:sp>
      <p:pic>
        <p:nvPicPr>
          <p:cNvPr descr="Touchscreen with solid fill" id="1972" name="Google Shape;1972;p52"/>
          <p:cNvPicPr preferRelativeResize="0"/>
          <p:nvPr/>
        </p:nvPicPr>
        <p:blipFill rotWithShape="1">
          <a:blip r:embed="rId5">
            <a:alphaModFix/>
          </a:blip>
          <a:srcRect b="0" l="0" r="0" t="0"/>
          <a:stretch/>
        </p:blipFill>
        <p:spPr>
          <a:xfrm>
            <a:off x="4021294" y="5893419"/>
            <a:ext cx="914400" cy="914400"/>
          </a:xfrm>
          <a:prstGeom prst="rect">
            <a:avLst/>
          </a:prstGeom>
          <a:noFill/>
          <a:ln>
            <a:noFill/>
          </a:ln>
        </p:spPr>
      </p:pic>
      <p:pic>
        <p:nvPicPr>
          <p:cNvPr id="1973" name="Google Shape;1973;p52"/>
          <p:cNvPicPr preferRelativeResize="0"/>
          <p:nvPr>
            <p:ph idx="2" type="pic"/>
          </p:nvPr>
        </p:nvPicPr>
        <p:blipFill rotWithShape="1">
          <a:blip r:embed="rId6">
            <a:alphaModFix/>
          </a:blip>
          <a:srcRect b="0" l="1472" r="1472" t="0"/>
          <a:stretch/>
        </p:blipFill>
        <p:spPr>
          <a:xfrm>
            <a:off x="7298140" y="228600"/>
            <a:ext cx="4659043" cy="6362700"/>
          </a:xfrm>
          <a:prstGeom prst="rect">
            <a:avLst/>
          </a:prstGeom>
          <a:solidFill>
            <a:schemeClr val="lt1"/>
          </a:solid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7" name="Shape 1977"/>
        <p:cNvGrpSpPr/>
        <p:nvPr/>
      </p:nvGrpSpPr>
      <p:grpSpPr>
        <a:xfrm>
          <a:off x="0" y="0"/>
          <a:ext cx="0" cy="0"/>
          <a:chOff x="0" y="0"/>
          <a:chExt cx="0" cy="0"/>
        </a:xfrm>
      </p:grpSpPr>
      <p:pic>
        <p:nvPicPr>
          <p:cNvPr descr="A picture containing building, outdoor, old, stone&#10;&#10;Description automatically generated" id="1978" name="Google Shape;1978;p53"/>
          <p:cNvPicPr preferRelativeResize="0"/>
          <p:nvPr>
            <p:ph idx="2" type="pic"/>
          </p:nvPr>
        </p:nvPicPr>
        <p:blipFill rotWithShape="1">
          <a:blip r:embed="rId3">
            <a:alphaModFix/>
          </a:blip>
          <a:srcRect b="4026" l="0" r="0" t="4026"/>
          <a:stretch/>
        </p:blipFill>
        <p:spPr>
          <a:xfrm>
            <a:off x="7647355" y="294064"/>
            <a:ext cx="4544645" cy="6268101"/>
          </a:xfrm>
          <a:prstGeom prst="rect">
            <a:avLst/>
          </a:prstGeom>
          <a:solidFill>
            <a:schemeClr val="lt1"/>
          </a:solidFill>
          <a:ln>
            <a:noFill/>
          </a:ln>
        </p:spPr>
      </p:pic>
      <p:sp>
        <p:nvSpPr>
          <p:cNvPr id="1979" name="Google Shape;1979;p53"/>
          <p:cNvSpPr txBox="1"/>
          <p:nvPr>
            <p:ph idx="1" type="body"/>
          </p:nvPr>
        </p:nvSpPr>
        <p:spPr>
          <a:xfrm>
            <a:off x="963742" y="930558"/>
            <a:ext cx="6288706" cy="5712289"/>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2800"/>
              <a:buNone/>
            </a:pPr>
            <a:r>
              <a:rPr b="1" i="0" lang="es-ES" sz="2800"/>
              <a:t>Fase de preparación; </a:t>
            </a:r>
            <a:r>
              <a:rPr b="0" i="0" lang="es-ES" sz="1900"/>
              <a:t>debe incluir las siguientes actividades con los informes, registros y procedimientos pertinentes</a:t>
            </a:r>
            <a:endParaRPr/>
          </a:p>
          <a:p>
            <a:pPr indent="0" lvl="0" marL="0" rtl="0" algn="l">
              <a:lnSpc>
                <a:spcPct val="100000"/>
              </a:lnSpc>
              <a:spcBef>
                <a:spcPts val="0"/>
              </a:spcBef>
              <a:spcAft>
                <a:spcPts val="0"/>
              </a:spcAft>
              <a:buClr>
                <a:schemeClr val="lt1"/>
              </a:buClr>
              <a:buSzPts val="1900"/>
              <a:buNone/>
            </a:pPr>
            <a:r>
              <a:t/>
            </a:r>
            <a:endParaRPr b="0" i="0" sz="1900"/>
          </a:p>
          <a:p>
            <a:pPr indent="-330200" lvl="0" marL="342900" rtl="0" algn="l">
              <a:lnSpc>
                <a:spcPct val="100000"/>
              </a:lnSpc>
              <a:spcBef>
                <a:spcPts val="0"/>
              </a:spcBef>
              <a:spcAft>
                <a:spcPts val="0"/>
              </a:spcAft>
              <a:buClr>
                <a:schemeClr val="lt1"/>
              </a:buClr>
              <a:buSzPts val="1700"/>
              <a:buFont typeface="Noto Sans Symbols"/>
              <a:buChar char="❖"/>
            </a:pPr>
            <a:r>
              <a:rPr b="0" i="0" lang="es-ES" sz="1700"/>
              <a:t>Realizar un </a:t>
            </a:r>
            <a:r>
              <a:rPr b="0" i="0" lang="es-ES" sz="1700" u="sng">
                <a:solidFill>
                  <a:schemeClr val="hlink"/>
                </a:solidFill>
                <a:hlinkClick r:id="rId4"/>
              </a:rPr>
              <a:t>análisis de riesgos</a:t>
            </a:r>
            <a:r>
              <a:rPr b="0" i="0" lang="es-ES" sz="1700"/>
              <a:t> </a:t>
            </a:r>
            <a:r>
              <a:rPr b="0" i="1" lang="es-ES" sz="1700"/>
              <a:t> </a:t>
            </a:r>
            <a:r>
              <a:rPr b="0" i="0" lang="es-ES" sz="1700"/>
              <a:t>para conocer los tipos de inundaciones de la </a:t>
            </a:r>
            <a:r>
              <a:rPr lang="es-ES" sz="1700"/>
              <a:t>región y dónde</a:t>
            </a:r>
            <a:endParaRPr sz="2200"/>
          </a:p>
          <a:p>
            <a:pPr indent="-330200" lvl="0" marL="342900" rtl="0" algn="l">
              <a:lnSpc>
                <a:spcPct val="100000"/>
              </a:lnSpc>
              <a:spcBef>
                <a:spcPts val="0"/>
              </a:spcBef>
              <a:spcAft>
                <a:spcPts val="0"/>
              </a:spcAft>
              <a:buClr>
                <a:srgbClr val="F27954"/>
              </a:buClr>
              <a:buSzPts val="1700"/>
              <a:buFont typeface="Noto Sans Symbols"/>
              <a:buChar char="❖"/>
            </a:pPr>
            <a:r>
              <a:rPr b="0" i="0" lang="es-ES" sz="1700"/>
              <a:t>Analizar los datos sobre el tiempo para ver la probabilidad de que vuelva a ocurrir</a:t>
            </a:r>
            <a:endParaRPr sz="2200"/>
          </a:p>
          <a:p>
            <a:pPr indent="-330200" lvl="0" marL="342900" rtl="0" algn="l">
              <a:lnSpc>
                <a:spcPct val="100000"/>
              </a:lnSpc>
              <a:spcBef>
                <a:spcPts val="0"/>
              </a:spcBef>
              <a:spcAft>
                <a:spcPts val="0"/>
              </a:spcAft>
              <a:buClr>
                <a:srgbClr val="F27954"/>
              </a:buClr>
              <a:buSzPts val="1700"/>
              <a:buFont typeface="Noto Sans Symbols"/>
              <a:buChar char="❖"/>
            </a:pPr>
            <a:r>
              <a:rPr b="0" i="0" lang="es-ES" sz="1700"/>
              <a:t>Analizar la geografía que podría favorecer la detección de inundaciones y el nivel de impacto</a:t>
            </a:r>
            <a:endParaRPr sz="2200"/>
          </a:p>
          <a:p>
            <a:pPr indent="-330200" lvl="0" marL="342900" rtl="0" algn="l">
              <a:lnSpc>
                <a:spcPct val="100000"/>
              </a:lnSpc>
              <a:spcBef>
                <a:spcPts val="0"/>
              </a:spcBef>
              <a:spcAft>
                <a:spcPts val="0"/>
              </a:spcAft>
              <a:buClr>
                <a:srgbClr val="F27954"/>
              </a:buClr>
              <a:buSzPts val="1700"/>
              <a:buFont typeface="Noto Sans Symbols"/>
              <a:buChar char="❖"/>
            </a:pPr>
            <a:r>
              <a:rPr b="0" i="0" lang="es-ES" sz="1700"/>
              <a:t>Identificar los casos históricos de inundaciones para medir su posible repetición</a:t>
            </a:r>
            <a:endParaRPr sz="2200"/>
          </a:p>
          <a:p>
            <a:pPr indent="-330200" lvl="0" marL="342900" rtl="0" algn="l">
              <a:lnSpc>
                <a:spcPct val="100000"/>
              </a:lnSpc>
              <a:spcBef>
                <a:spcPts val="0"/>
              </a:spcBef>
              <a:spcAft>
                <a:spcPts val="0"/>
              </a:spcAft>
              <a:buClr>
                <a:srgbClr val="F27954"/>
              </a:buClr>
              <a:buSzPts val="1700"/>
              <a:buFont typeface="Noto Sans Symbols"/>
              <a:buChar char="❖"/>
            </a:pPr>
            <a:r>
              <a:rPr b="0" i="0" lang="es-ES" sz="1700"/>
              <a:t>Identificar posibles vulnerabilidades internas del edificio y externas de la infraestructura</a:t>
            </a:r>
            <a:endParaRPr sz="2200"/>
          </a:p>
          <a:p>
            <a:pPr indent="-330200" lvl="0" marL="342900" rtl="0" algn="l">
              <a:lnSpc>
                <a:spcPct val="100000"/>
              </a:lnSpc>
              <a:spcBef>
                <a:spcPts val="0"/>
              </a:spcBef>
              <a:spcAft>
                <a:spcPts val="0"/>
              </a:spcAft>
              <a:buClr>
                <a:srgbClr val="F27954"/>
              </a:buClr>
              <a:buSzPts val="1700"/>
              <a:buFont typeface="Noto Sans Symbols"/>
              <a:buChar char="❖"/>
            </a:pPr>
            <a:r>
              <a:rPr b="0" i="0" lang="es-ES" sz="1700"/>
              <a:t>Preparar planes de respuesta a incidentes, continuidad de la actividad y recuperación en caso de catástrofe que aborden las inundaciones</a:t>
            </a:r>
            <a:endParaRPr sz="2200"/>
          </a:p>
          <a:p>
            <a:pPr indent="-330200" lvl="0" marL="342900" rtl="0" algn="l">
              <a:lnSpc>
                <a:spcPct val="100000"/>
              </a:lnSpc>
              <a:spcBef>
                <a:spcPts val="0"/>
              </a:spcBef>
              <a:spcAft>
                <a:spcPts val="0"/>
              </a:spcAft>
              <a:buClr>
                <a:srgbClr val="F27954"/>
              </a:buClr>
              <a:buSzPts val="1700"/>
              <a:buFont typeface="Noto Sans Symbols"/>
              <a:buChar char="❖"/>
            </a:pPr>
            <a:r>
              <a:rPr b="0" i="0" lang="es-ES" sz="1700"/>
              <a:t>Formar a las partes interesadas en la respuesta a las inundaciones</a:t>
            </a:r>
            <a:endParaRPr sz="2200"/>
          </a:p>
          <a:p>
            <a:pPr indent="-330200" lvl="0" marL="342900" rtl="0" algn="l">
              <a:lnSpc>
                <a:spcPct val="100000"/>
              </a:lnSpc>
              <a:spcBef>
                <a:spcPts val="0"/>
              </a:spcBef>
              <a:spcAft>
                <a:spcPts val="0"/>
              </a:spcAft>
              <a:buClr>
                <a:srgbClr val="F27954"/>
              </a:buClr>
              <a:buSzPts val="1700"/>
              <a:buFont typeface="Noto Sans Symbols"/>
              <a:buChar char="❖"/>
            </a:pPr>
            <a:r>
              <a:rPr b="0" i="0" lang="es-ES" sz="1700"/>
              <a:t>Identificar operaciones empresariales alternativas en caso de evacuación </a:t>
            </a:r>
            <a:endParaRPr sz="2200"/>
          </a:p>
          <a:p>
            <a:pPr indent="-330200" lvl="0" marL="342900" rtl="0" algn="l">
              <a:lnSpc>
                <a:spcPct val="100000"/>
              </a:lnSpc>
              <a:spcBef>
                <a:spcPts val="0"/>
              </a:spcBef>
              <a:spcAft>
                <a:spcPts val="0"/>
              </a:spcAft>
              <a:buClr>
                <a:srgbClr val="F27954"/>
              </a:buClr>
              <a:buSzPts val="1700"/>
              <a:buFont typeface="Noto Sans Symbols"/>
              <a:buChar char="❖"/>
            </a:pPr>
            <a:r>
              <a:rPr b="0" i="0" lang="es-ES" sz="1700"/>
              <a:t>Definir cómo funcionará la región tras las inundaciones</a:t>
            </a:r>
            <a:endParaRPr sz="2200"/>
          </a:p>
        </p:txBody>
      </p:sp>
      <p:sp>
        <p:nvSpPr>
          <p:cNvPr id="1980" name="Google Shape;1980;p53"/>
          <p:cNvSpPr txBox="1"/>
          <p:nvPr>
            <p:ph idx="3" type="body"/>
          </p:nvPr>
        </p:nvSpPr>
        <p:spPr>
          <a:xfrm>
            <a:off x="963742" y="0"/>
            <a:ext cx="11228258" cy="930558"/>
          </a:xfrm>
          <a:prstGeom prst="rect">
            <a:avLst/>
          </a:prstGeom>
          <a:solidFill>
            <a:srgbClr val="7A547C"/>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2800"/>
              <a:buNone/>
            </a:pPr>
            <a:r>
              <a:rPr i="0" lang="es-ES" sz="2800"/>
              <a:t>Planes, procedimientos y actividades en caso de crisis por inundaciones</a:t>
            </a:r>
            <a:endParaRPr/>
          </a:p>
        </p:txBody>
      </p:sp>
      <p:sp>
        <p:nvSpPr>
          <p:cNvPr id="1981" name="Google Shape;1981;p53"/>
          <p:cNvSpPr txBox="1"/>
          <p:nvPr/>
        </p:nvSpPr>
        <p:spPr>
          <a:xfrm>
            <a:off x="7279350" y="6096000"/>
            <a:ext cx="5064900" cy="801900"/>
          </a:xfrm>
          <a:prstGeom prst="rect">
            <a:avLst/>
          </a:prstGeom>
          <a:solidFill>
            <a:srgbClr val="F37C57"/>
          </a:solid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lt1"/>
              </a:buClr>
              <a:buSzPts val="2000"/>
              <a:buFont typeface="Arial"/>
              <a:buNone/>
            </a:pPr>
            <a:r>
              <a:rPr b="0" i="0" lang="es-ES" sz="1900" u="sng" cap="none" strike="noStrike">
                <a:solidFill>
                  <a:schemeClr val="lt1"/>
                </a:solidFill>
                <a:latin typeface="Calibri"/>
                <a:ea typeface="Calibri"/>
                <a:cs typeface="Calibri"/>
                <a:sym typeface="Calibri"/>
                <a:hlinkClick r:id="rId5">
                  <a:extLst>
                    <a:ext uri="{A12FA001-AC4F-418D-AE19-62706E023703}">
                      <ahyp:hlinkClr val="tx"/>
                    </a:ext>
                  </a:extLst>
                </a:hlinkClick>
              </a:rPr>
              <a:t>Crear un plan de continuidad de la actividad y un plan de recuperación en caso de inundación</a:t>
            </a:r>
            <a:endParaRPr b="0" i="0" sz="1300" u="none" cap="none" strike="noStrike">
              <a:solidFill>
                <a:srgbClr val="000000"/>
              </a:solidFill>
              <a:latin typeface="Arial"/>
              <a:ea typeface="Arial"/>
              <a:cs typeface="Arial"/>
              <a:sym typeface="Arial"/>
            </a:endParaRPr>
          </a:p>
        </p:txBody>
      </p:sp>
      <p:pic>
        <p:nvPicPr>
          <p:cNvPr descr="Touchscreen with solid fill" id="1982" name="Google Shape;1982;p53"/>
          <p:cNvPicPr preferRelativeResize="0"/>
          <p:nvPr/>
        </p:nvPicPr>
        <p:blipFill rotWithShape="1">
          <a:blip r:embed="rId6">
            <a:alphaModFix/>
          </a:blip>
          <a:srcRect b="0" l="0" r="0" t="0"/>
          <a:stretch/>
        </p:blipFill>
        <p:spPr>
          <a:xfrm>
            <a:off x="11677928" y="6536896"/>
            <a:ext cx="321100" cy="3211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6" name="Shape 1986"/>
        <p:cNvGrpSpPr/>
        <p:nvPr/>
      </p:nvGrpSpPr>
      <p:grpSpPr>
        <a:xfrm>
          <a:off x="0" y="0"/>
          <a:ext cx="0" cy="0"/>
          <a:chOff x="0" y="0"/>
          <a:chExt cx="0" cy="0"/>
        </a:xfrm>
      </p:grpSpPr>
      <p:pic>
        <p:nvPicPr>
          <p:cNvPr id="1987" name="Google Shape;1987;p54"/>
          <p:cNvPicPr preferRelativeResize="0"/>
          <p:nvPr>
            <p:ph idx="2" type="pic"/>
          </p:nvPr>
        </p:nvPicPr>
        <p:blipFill rotWithShape="1">
          <a:blip r:embed="rId3">
            <a:alphaModFix/>
          </a:blip>
          <a:srcRect b="0" l="4681" r="4681" t="0"/>
          <a:stretch/>
        </p:blipFill>
        <p:spPr>
          <a:xfrm>
            <a:off x="7647355" y="294064"/>
            <a:ext cx="4544645" cy="6268101"/>
          </a:xfrm>
          <a:prstGeom prst="rect">
            <a:avLst/>
          </a:prstGeom>
          <a:solidFill>
            <a:schemeClr val="lt1"/>
          </a:solidFill>
          <a:ln>
            <a:noFill/>
          </a:ln>
        </p:spPr>
      </p:pic>
      <p:sp>
        <p:nvSpPr>
          <p:cNvPr id="1988" name="Google Shape;1988;p54"/>
          <p:cNvSpPr txBox="1"/>
          <p:nvPr>
            <p:ph idx="3" type="body"/>
          </p:nvPr>
        </p:nvSpPr>
        <p:spPr>
          <a:xfrm>
            <a:off x="963742" y="0"/>
            <a:ext cx="11228258" cy="930558"/>
          </a:xfrm>
          <a:prstGeom prst="rect">
            <a:avLst/>
          </a:prstGeom>
          <a:solidFill>
            <a:srgbClr val="7A547C"/>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2800"/>
              <a:buNone/>
            </a:pPr>
            <a:r>
              <a:rPr i="0" lang="es-ES" sz="2800"/>
              <a:t>Planes, procedimientos y actividades en caso de crisis por inundaciones</a:t>
            </a:r>
            <a:endParaRPr/>
          </a:p>
        </p:txBody>
      </p:sp>
      <p:sp>
        <p:nvSpPr>
          <p:cNvPr id="1989" name="Google Shape;1989;p54"/>
          <p:cNvSpPr txBox="1"/>
          <p:nvPr>
            <p:ph idx="1" type="body"/>
          </p:nvPr>
        </p:nvSpPr>
        <p:spPr>
          <a:xfrm>
            <a:off x="963743" y="742860"/>
            <a:ext cx="6315600" cy="5712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F27954"/>
              </a:buClr>
              <a:buSzPts val="2800"/>
              <a:buNone/>
            </a:pPr>
            <a:r>
              <a:rPr b="1" lang="es-ES" sz="2600"/>
              <a:t>Fases de recuperación de la respuesta; </a:t>
            </a:r>
            <a:r>
              <a:rPr b="0" i="0" lang="es-ES" sz="1800"/>
              <a:t>debe incluir las siguientes actividades con los informes, registros y procedimientos pertinentes</a:t>
            </a:r>
            <a:endParaRPr sz="2300"/>
          </a:p>
          <a:p>
            <a:pPr indent="0" lvl="0" marL="0" rtl="0" algn="l">
              <a:lnSpc>
                <a:spcPct val="100000"/>
              </a:lnSpc>
              <a:spcBef>
                <a:spcPts val="0"/>
              </a:spcBef>
              <a:spcAft>
                <a:spcPts val="0"/>
              </a:spcAft>
              <a:buClr>
                <a:srgbClr val="F27954"/>
              </a:buClr>
              <a:buSzPts val="1900"/>
              <a:buNone/>
            </a:pPr>
            <a:r>
              <a:t/>
            </a:r>
            <a:endParaRPr sz="1900"/>
          </a:p>
          <a:p>
            <a:pPr indent="-323850" lvl="0" marL="342900" rtl="0" algn="l">
              <a:lnSpc>
                <a:spcPct val="100000"/>
              </a:lnSpc>
              <a:spcBef>
                <a:spcPts val="0"/>
              </a:spcBef>
              <a:spcAft>
                <a:spcPts val="0"/>
              </a:spcAft>
              <a:buClr>
                <a:srgbClr val="F27954"/>
              </a:buClr>
              <a:buSzPts val="1600"/>
              <a:buFont typeface="Noto Sans Symbols"/>
              <a:buChar char="❖"/>
            </a:pPr>
            <a:r>
              <a:rPr lang="es-ES" sz="1600"/>
              <a:t>Actualizar los </a:t>
            </a:r>
            <a:r>
              <a:rPr b="1" lang="es-ES" sz="1600"/>
              <a:t>datos de contacto </a:t>
            </a:r>
            <a:r>
              <a:rPr lang="es-ES" sz="1600"/>
              <a:t>de todos los empleados, primeros intervinientes y otras entidades de emergencia y crisis pertinentes (por ejemplo, bomberos, policía, limpieza, proveedores de sacos de arena)</a:t>
            </a:r>
            <a:endParaRPr sz="2100"/>
          </a:p>
          <a:p>
            <a:pPr indent="-323850" lvl="0" marL="342900" rtl="0" algn="l">
              <a:lnSpc>
                <a:spcPct val="100000"/>
              </a:lnSpc>
              <a:spcBef>
                <a:spcPts val="0"/>
              </a:spcBef>
              <a:spcAft>
                <a:spcPts val="0"/>
              </a:spcAft>
              <a:buClr>
                <a:srgbClr val="F27954"/>
              </a:buClr>
              <a:buSzPts val="1600"/>
              <a:buFont typeface="Noto Sans Symbols"/>
              <a:buChar char="❖"/>
            </a:pPr>
            <a:r>
              <a:rPr lang="es-ES" sz="1600"/>
              <a:t>Instalar y probar sistemas de </a:t>
            </a:r>
            <a:r>
              <a:rPr b="1" lang="es-ES" sz="1600"/>
              <a:t>notificación</a:t>
            </a:r>
            <a:r>
              <a:rPr lang="es-ES" sz="1600"/>
              <a:t> y comunicación de emergencias</a:t>
            </a:r>
            <a:endParaRPr sz="2100"/>
          </a:p>
          <a:p>
            <a:pPr indent="-323850" lvl="0" marL="342900" rtl="0" algn="l">
              <a:lnSpc>
                <a:spcPct val="100000"/>
              </a:lnSpc>
              <a:spcBef>
                <a:spcPts val="0"/>
              </a:spcBef>
              <a:spcAft>
                <a:spcPts val="0"/>
              </a:spcAft>
              <a:buClr>
                <a:srgbClr val="F27954"/>
              </a:buClr>
              <a:buSzPts val="1600"/>
              <a:buFont typeface="Noto Sans Symbols"/>
              <a:buChar char="❖"/>
            </a:pPr>
            <a:r>
              <a:rPr lang="es-ES" sz="1600"/>
              <a:t>Probar periódicamente </a:t>
            </a:r>
            <a:r>
              <a:rPr b="1" lang="es-ES" sz="1600"/>
              <a:t>los procedimientos de evacuación </a:t>
            </a:r>
            <a:r>
              <a:rPr lang="es-ES" sz="1600"/>
              <a:t>(especialmente para personas con problemas de movilidad o de alto impacto)</a:t>
            </a:r>
            <a:endParaRPr sz="2100"/>
          </a:p>
          <a:p>
            <a:pPr indent="-323850" lvl="0" marL="342900" rtl="0" algn="l">
              <a:lnSpc>
                <a:spcPct val="100000"/>
              </a:lnSpc>
              <a:spcBef>
                <a:spcPts val="0"/>
              </a:spcBef>
              <a:spcAft>
                <a:spcPts val="0"/>
              </a:spcAft>
              <a:buClr>
                <a:srgbClr val="F27954"/>
              </a:buClr>
              <a:buSzPts val="1600"/>
              <a:buFont typeface="Noto Sans Symbols"/>
              <a:buChar char="❖"/>
            </a:pPr>
            <a:r>
              <a:rPr lang="es-ES" sz="1600"/>
              <a:t>Establecer la logística para </a:t>
            </a:r>
            <a:r>
              <a:rPr b="1" lang="es-ES" sz="1600"/>
              <a:t>reubicar </a:t>
            </a:r>
            <a:r>
              <a:rPr lang="es-ES" sz="1600"/>
              <a:t>a las personas en lugares alternativos.</a:t>
            </a:r>
            <a:endParaRPr sz="2100"/>
          </a:p>
          <a:p>
            <a:pPr indent="-323850" lvl="0" marL="342900" rtl="0" algn="l">
              <a:lnSpc>
                <a:spcPct val="100000"/>
              </a:lnSpc>
              <a:spcBef>
                <a:spcPts val="0"/>
              </a:spcBef>
              <a:spcAft>
                <a:spcPts val="0"/>
              </a:spcAft>
              <a:buClr>
                <a:srgbClr val="F27954"/>
              </a:buClr>
              <a:buSzPts val="1600"/>
              <a:buFont typeface="Noto Sans Symbols"/>
              <a:buChar char="❖"/>
            </a:pPr>
            <a:r>
              <a:rPr lang="es-ES" sz="1600"/>
              <a:t>Documentar los procedimientos internos para hacer frente a los </a:t>
            </a:r>
            <a:r>
              <a:rPr b="1" lang="es-ES" sz="1600"/>
              <a:t>incidentes sanitarios</a:t>
            </a:r>
            <a:r>
              <a:rPr lang="es-ES" sz="1600"/>
              <a:t> derivados de la inundación</a:t>
            </a:r>
            <a:endParaRPr sz="2100"/>
          </a:p>
          <a:p>
            <a:pPr indent="-323850" lvl="0" marL="342900" rtl="0" algn="l">
              <a:lnSpc>
                <a:spcPct val="100000"/>
              </a:lnSpc>
              <a:spcBef>
                <a:spcPts val="0"/>
              </a:spcBef>
              <a:spcAft>
                <a:spcPts val="0"/>
              </a:spcAft>
              <a:buClr>
                <a:srgbClr val="F27954"/>
              </a:buClr>
              <a:buSzPts val="1600"/>
              <a:buFont typeface="Noto Sans Symbols"/>
              <a:buChar char="❖"/>
            </a:pPr>
            <a:r>
              <a:rPr lang="es-ES" sz="1600"/>
              <a:t>Establecer procedimientos para </a:t>
            </a:r>
            <a:r>
              <a:rPr b="1" lang="es-ES" sz="1600"/>
              <a:t>recuperar empresas</a:t>
            </a:r>
            <a:endParaRPr sz="2100"/>
          </a:p>
          <a:p>
            <a:pPr indent="-323850" lvl="0" marL="342900" rtl="0" algn="l">
              <a:lnSpc>
                <a:spcPct val="100000"/>
              </a:lnSpc>
              <a:spcBef>
                <a:spcPts val="0"/>
              </a:spcBef>
              <a:spcAft>
                <a:spcPts val="0"/>
              </a:spcAft>
              <a:buClr>
                <a:srgbClr val="F27954"/>
              </a:buClr>
              <a:buSzPts val="1600"/>
              <a:buFont typeface="Noto Sans Symbols"/>
              <a:buChar char="❖"/>
            </a:pPr>
            <a:r>
              <a:rPr lang="es-ES" sz="1600"/>
              <a:t>Establecer procedimientos para </a:t>
            </a:r>
            <a:r>
              <a:rPr b="1" lang="es-ES" sz="1600"/>
              <a:t>reanudar temporalmente </a:t>
            </a:r>
            <a:r>
              <a:rPr lang="es-ES" sz="1600"/>
              <a:t>las actividades empresariales hasta que puedan determinarse los efectos de la inundación</a:t>
            </a:r>
            <a:endParaRPr sz="2100"/>
          </a:p>
          <a:p>
            <a:pPr indent="-323850" lvl="0" marL="342900" rtl="0" algn="l">
              <a:lnSpc>
                <a:spcPct val="100000"/>
              </a:lnSpc>
              <a:spcBef>
                <a:spcPts val="0"/>
              </a:spcBef>
              <a:spcAft>
                <a:spcPts val="0"/>
              </a:spcAft>
              <a:buClr>
                <a:srgbClr val="F27954"/>
              </a:buClr>
              <a:buSzPts val="1600"/>
              <a:buFont typeface="Noto Sans Symbols"/>
              <a:buChar char="❖"/>
            </a:pPr>
            <a:r>
              <a:rPr lang="es-ES" sz="1600"/>
              <a:t>Completar las actividades de reparación y limpieza in situ </a:t>
            </a:r>
            <a:endParaRPr sz="2100"/>
          </a:p>
          <a:p>
            <a:pPr indent="-323850" lvl="0" marL="342900" rtl="0" algn="l">
              <a:lnSpc>
                <a:spcPct val="100000"/>
              </a:lnSpc>
              <a:spcBef>
                <a:spcPts val="0"/>
              </a:spcBef>
              <a:spcAft>
                <a:spcPts val="0"/>
              </a:spcAft>
              <a:buClr>
                <a:srgbClr val="F27954"/>
              </a:buClr>
              <a:buSzPts val="1600"/>
              <a:buFont typeface="Noto Sans Symbols"/>
              <a:buChar char="❖"/>
            </a:pPr>
            <a:r>
              <a:rPr lang="es-ES" sz="1600"/>
              <a:t>Sustituir, reparar los bienes dañados en la inundación</a:t>
            </a:r>
            <a:endParaRPr sz="2100"/>
          </a:p>
          <a:p>
            <a:pPr indent="-323850" lvl="0" marL="342900" rtl="0" algn="l">
              <a:lnSpc>
                <a:spcPct val="100000"/>
              </a:lnSpc>
              <a:spcBef>
                <a:spcPts val="0"/>
              </a:spcBef>
              <a:spcAft>
                <a:spcPts val="0"/>
              </a:spcAft>
              <a:buClr>
                <a:srgbClr val="F27954"/>
              </a:buClr>
              <a:buSzPts val="1600"/>
              <a:buFont typeface="Noto Sans Symbols"/>
              <a:buChar char="❖"/>
            </a:pPr>
            <a:r>
              <a:rPr lang="es-ES" sz="1600"/>
              <a:t>Reanudar las operaciones comerciales a un nivel aceptable</a:t>
            </a:r>
            <a:endParaRPr sz="2100"/>
          </a:p>
          <a:p>
            <a:pPr indent="-222250" lvl="0" marL="342900" rtl="0" algn="l">
              <a:lnSpc>
                <a:spcPct val="100000"/>
              </a:lnSpc>
              <a:spcBef>
                <a:spcPts val="0"/>
              </a:spcBef>
              <a:spcAft>
                <a:spcPts val="0"/>
              </a:spcAft>
              <a:buClr>
                <a:srgbClr val="F27954"/>
              </a:buClr>
              <a:buSzPts val="1900"/>
              <a:buFont typeface="Noto Sans Symbols"/>
              <a:buNone/>
            </a:pPr>
            <a:r>
              <a:t/>
            </a:r>
            <a:endParaRPr sz="1900"/>
          </a:p>
          <a:p>
            <a:pPr indent="0" lvl="0" marL="0" rtl="0" algn="l">
              <a:lnSpc>
                <a:spcPct val="100000"/>
              </a:lnSpc>
              <a:spcBef>
                <a:spcPts val="0"/>
              </a:spcBef>
              <a:spcAft>
                <a:spcPts val="0"/>
              </a:spcAft>
              <a:buClr>
                <a:schemeClr val="lt1"/>
              </a:buClr>
              <a:buSzPts val="1900"/>
              <a:buNone/>
            </a:pPr>
            <a:r>
              <a:t/>
            </a:r>
            <a:endParaRPr sz="1900"/>
          </a:p>
        </p:txBody>
      </p:sp>
      <p:sp>
        <p:nvSpPr>
          <p:cNvPr id="1990" name="Google Shape;1990;p54"/>
          <p:cNvSpPr txBox="1"/>
          <p:nvPr/>
        </p:nvSpPr>
        <p:spPr>
          <a:xfrm>
            <a:off x="7279341" y="6096000"/>
            <a:ext cx="4912659" cy="801871"/>
          </a:xfrm>
          <a:prstGeom prst="rect">
            <a:avLst/>
          </a:prstGeom>
          <a:solidFill>
            <a:srgbClr val="F37C57"/>
          </a:solid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lt1"/>
              </a:buClr>
              <a:buSzPts val="2000"/>
              <a:buFont typeface="Arial"/>
              <a:buNone/>
            </a:pPr>
            <a:r>
              <a:rPr b="0" i="0" lang="es-ES" sz="1900" u="sng" cap="none" strike="noStrike">
                <a:solidFill>
                  <a:schemeClr val="lt1"/>
                </a:solidFill>
                <a:latin typeface="Calibri"/>
                <a:ea typeface="Calibri"/>
                <a:cs typeface="Calibri"/>
                <a:sym typeface="Calibri"/>
                <a:hlinkClick r:id="rId4">
                  <a:extLst>
                    <a:ext uri="{A12FA001-AC4F-418D-AE19-62706E023703}">
                      <ahyp:hlinkClr val="tx"/>
                    </a:ext>
                  </a:extLst>
                </a:hlinkClick>
              </a:rPr>
              <a:t>Crear un plan de continuidad de la actividad y un plan de recuperación en caso de inundación</a:t>
            </a:r>
            <a:endParaRPr b="0" i="0" sz="1300" u="none" cap="none" strike="noStrike">
              <a:solidFill>
                <a:srgbClr val="000000"/>
              </a:solidFill>
              <a:latin typeface="Arial"/>
              <a:ea typeface="Arial"/>
              <a:cs typeface="Arial"/>
              <a:sym typeface="Arial"/>
            </a:endParaRPr>
          </a:p>
        </p:txBody>
      </p:sp>
      <p:pic>
        <p:nvPicPr>
          <p:cNvPr descr="Touchscreen with solid fill" id="1991" name="Google Shape;1991;p54"/>
          <p:cNvPicPr preferRelativeResize="0"/>
          <p:nvPr/>
        </p:nvPicPr>
        <p:blipFill rotWithShape="1">
          <a:blip r:embed="rId5">
            <a:alphaModFix/>
          </a:blip>
          <a:srcRect b="0" l="0" r="0" t="0"/>
          <a:stretch/>
        </p:blipFill>
        <p:spPr>
          <a:xfrm>
            <a:off x="11810952" y="6181122"/>
            <a:ext cx="381050" cy="38105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5" name="Shape 1995"/>
        <p:cNvGrpSpPr/>
        <p:nvPr/>
      </p:nvGrpSpPr>
      <p:grpSpPr>
        <a:xfrm>
          <a:off x="0" y="0"/>
          <a:ext cx="0" cy="0"/>
          <a:chOff x="0" y="0"/>
          <a:chExt cx="0" cy="0"/>
        </a:xfrm>
      </p:grpSpPr>
      <p:sp>
        <p:nvSpPr>
          <p:cNvPr id="1996" name="Google Shape;1996;p55"/>
          <p:cNvSpPr txBox="1"/>
          <p:nvPr>
            <p:ph idx="1" type="body"/>
          </p:nvPr>
        </p:nvSpPr>
        <p:spPr>
          <a:xfrm>
            <a:off x="760446" y="2091371"/>
            <a:ext cx="8901204" cy="3867704"/>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lt1"/>
              </a:buClr>
              <a:buSzPts val="2400"/>
              <a:buNone/>
            </a:pPr>
            <a:r>
              <a:rPr b="0" i="0" lang="es-ES"/>
              <a:t>En términos de preparación para la gestión de crisis y respuestas de evacuación, se encontró una brecha entre la </a:t>
            </a:r>
            <a:r>
              <a:rPr b="1" i="0" lang="es-ES"/>
              <a:t>concienciación de los turistas y los gestores de la industria turística</a:t>
            </a:r>
            <a:r>
              <a:rPr b="0" i="0" lang="es-ES"/>
              <a:t>. Muchos estudios han sugerido que </a:t>
            </a:r>
            <a:r>
              <a:rPr b="1" i="0" lang="es-ES"/>
              <a:t>ejercicios de simulación y prácticas </a:t>
            </a:r>
            <a:r>
              <a:rPr b="0" i="0" lang="es-ES"/>
              <a:t>podrían ser útiles para los trabajadores del sector turístico y que es necesaria la formación del personal. Para la intención de planificar una crisis, se incluyeron como factores en el sector del alojamiento la norma subjetiva, la actitud, el control conductual percibido y la experiencia de crisis anteriores</a:t>
            </a:r>
            <a:endParaRPr/>
          </a:p>
          <a:p>
            <a:pPr indent="-228600" lvl="0" marL="228600" rtl="0" algn="l">
              <a:lnSpc>
                <a:spcPct val="90000"/>
              </a:lnSpc>
              <a:spcBef>
                <a:spcPts val="1000"/>
              </a:spcBef>
              <a:spcAft>
                <a:spcPts val="0"/>
              </a:spcAft>
              <a:buClr>
                <a:schemeClr val="lt1"/>
              </a:buClr>
              <a:buSzPts val="2400"/>
              <a:buNone/>
            </a:pPr>
            <a:r>
              <a:t/>
            </a:r>
            <a:endParaRPr/>
          </a:p>
        </p:txBody>
      </p:sp>
      <p:sp>
        <p:nvSpPr>
          <p:cNvPr id="1997" name="Google Shape;1997;p55"/>
          <p:cNvSpPr txBox="1"/>
          <p:nvPr>
            <p:ph idx="2" type="body"/>
          </p:nvPr>
        </p:nvSpPr>
        <p:spPr>
          <a:xfrm>
            <a:off x="734725" y="642975"/>
            <a:ext cx="9126000" cy="916800"/>
          </a:xfrm>
          <a:prstGeom prst="rect">
            <a:avLst/>
          </a:prstGeom>
          <a:noFill/>
          <a:ln>
            <a:noFill/>
          </a:ln>
        </p:spPr>
        <p:txBody>
          <a:bodyPr anchorCtr="0" anchor="t" bIns="45700" lIns="91425" spcFirstLastPara="1" rIns="91425" wrap="square" tIns="45700">
            <a:normAutofit fontScale="47500" lnSpcReduction="20000"/>
          </a:bodyPr>
          <a:lstStyle/>
          <a:p>
            <a:pPr indent="0" lvl="0" marL="0" rtl="0" algn="l">
              <a:lnSpc>
                <a:spcPct val="90000"/>
              </a:lnSpc>
              <a:spcBef>
                <a:spcPts val="0"/>
              </a:spcBef>
              <a:spcAft>
                <a:spcPts val="0"/>
              </a:spcAft>
              <a:buClr>
                <a:schemeClr val="lt1"/>
              </a:buClr>
              <a:buSzPct val="61997"/>
              <a:buNone/>
            </a:pPr>
            <a:r>
              <a:rPr i="0" lang="es-ES" sz="4838"/>
              <a:t>Este estudio subraya la necesidad de que los turistas y los directivos de la industria turística reciban formación en materia de crisis </a:t>
            </a:r>
            <a:endParaRPr sz="5438"/>
          </a:p>
          <a:p>
            <a:pPr indent="0" lvl="0" marL="0" rtl="0" algn="l">
              <a:lnSpc>
                <a:spcPct val="90000"/>
              </a:lnSpc>
              <a:spcBef>
                <a:spcPts val="1000"/>
              </a:spcBef>
              <a:spcAft>
                <a:spcPts val="0"/>
              </a:spcAft>
              <a:buClr>
                <a:schemeClr val="lt1"/>
              </a:buClr>
              <a:buSzPct val="100000"/>
              <a:buNone/>
            </a:pPr>
            <a:r>
              <a:t/>
            </a:r>
            <a:endParaRPr/>
          </a:p>
        </p:txBody>
      </p:sp>
      <p:grpSp>
        <p:nvGrpSpPr>
          <p:cNvPr id="1998" name="Google Shape;1998;p55"/>
          <p:cNvGrpSpPr/>
          <p:nvPr/>
        </p:nvGrpSpPr>
        <p:grpSpPr>
          <a:xfrm>
            <a:off x="9945283" y="1255566"/>
            <a:ext cx="1866204" cy="1526432"/>
            <a:chOff x="7903196" y="4237101"/>
            <a:chExt cx="1261886" cy="1055032"/>
          </a:xfrm>
        </p:grpSpPr>
        <p:sp>
          <p:nvSpPr>
            <p:cNvPr id="1999" name="Google Shape;1999;p55"/>
            <p:cNvSpPr/>
            <p:nvPr/>
          </p:nvSpPr>
          <p:spPr>
            <a:xfrm>
              <a:off x="8778292" y="5010683"/>
              <a:ext cx="228" cy="2971"/>
            </a:xfrm>
            <a:custGeom>
              <a:rect b="b" l="l" r="r" t="t"/>
              <a:pathLst>
                <a:path extrusionOk="0" h="2971" w="228">
                  <a:moveTo>
                    <a:pt x="229" y="0"/>
                  </a:moveTo>
                  <a:cubicBezTo>
                    <a:pt x="229" y="915"/>
                    <a:pt x="0" y="2058"/>
                    <a:pt x="0" y="2972"/>
                  </a:cubicBezTo>
                  <a:cubicBezTo>
                    <a:pt x="229" y="2058"/>
                    <a:pt x="229" y="1143"/>
                    <a:pt x="229"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00" name="Google Shape;2000;p55"/>
            <p:cNvSpPr/>
            <p:nvPr/>
          </p:nvSpPr>
          <p:spPr>
            <a:xfrm>
              <a:off x="8686623" y="5046573"/>
              <a:ext cx="2971" cy="36804"/>
            </a:xfrm>
            <a:custGeom>
              <a:rect b="b" l="l" r="r" t="t"/>
              <a:pathLst>
                <a:path extrusionOk="0" h="36804" w="2971">
                  <a:moveTo>
                    <a:pt x="2971" y="36804"/>
                  </a:moveTo>
                  <a:cubicBezTo>
                    <a:pt x="1828" y="24460"/>
                    <a:pt x="914" y="12115"/>
                    <a:pt x="0" y="0"/>
                  </a:cubicBezTo>
                  <a:cubicBezTo>
                    <a:pt x="914" y="12115"/>
                    <a:pt x="1828" y="24460"/>
                    <a:pt x="2971" y="3680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01" name="Google Shape;2001;p55"/>
            <p:cNvSpPr/>
            <p:nvPr/>
          </p:nvSpPr>
          <p:spPr>
            <a:xfrm>
              <a:off x="8779435" y="5000625"/>
              <a:ext cx="228" cy="1600"/>
            </a:xfrm>
            <a:custGeom>
              <a:rect b="b" l="l" r="r" t="t"/>
              <a:pathLst>
                <a:path extrusionOk="0" h="1600" w="228">
                  <a:moveTo>
                    <a:pt x="229" y="0"/>
                  </a:moveTo>
                  <a:cubicBezTo>
                    <a:pt x="229" y="457"/>
                    <a:pt x="0" y="1143"/>
                    <a:pt x="0" y="1600"/>
                  </a:cubicBezTo>
                  <a:cubicBezTo>
                    <a:pt x="229" y="1143"/>
                    <a:pt x="229" y="686"/>
                    <a:pt x="229"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02" name="Google Shape;2002;p55"/>
            <p:cNvSpPr/>
            <p:nvPr/>
          </p:nvSpPr>
          <p:spPr>
            <a:xfrm>
              <a:off x="8683194" y="5004054"/>
              <a:ext cx="2514" cy="31775"/>
            </a:xfrm>
            <a:custGeom>
              <a:rect b="b" l="l" r="r" t="t"/>
              <a:pathLst>
                <a:path extrusionOk="0" h="31775" w="2514">
                  <a:moveTo>
                    <a:pt x="2514" y="31775"/>
                  </a:moveTo>
                  <a:cubicBezTo>
                    <a:pt x="1600" y="21260"/>
                    <a:pt x="914" y="10516"/>
                    <a:pt x="0" y="0"/>
                  </a:cubicBezTo>
                  <a:cubicBezTo>
                    <a:pt x="914" y="10516"/>
                    <a:pt x="1600" y="21260"/>
                    <a:pt x="2514" y="31775"/>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03" name="Google Shape;2003;p55"/>
            <p:cNvSpPr/>
            <p:nvPr/>
          </p:nvSpPr>
          <p:spPr>
            <a:xfrm>
              <a:off x="8642734" y="4809429"/>
              <a:ext cx="210286" cy="195195"/>
            </a:xfrm>
            <a:custGeom>
              <a:rect b="b" l="l" r="r" t="t"/>
              <a:pathLst>
                <a:path extrusionOk="0" h="195195" w="210286">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04" name="Google Shape;2004;p55"/>
            <p:cNvSpPr/>
            <p:nvPr/>
          </p:nvSpPr>
          <p:spPr>
            <a:xfrm>
              <a:off x="8777377" y="5021199"/>
              <a:ext cx="228" cy="2971"/>
            </a:xfrm>
            <a:custGeom>
              <a:rect b="b" l="l" r="r" t="t"/>
              <a:pathLst>
                <a:path extrusionOk="0" h="2971" w="228">
                  <a:moveTo>
                    <a:pt x="228" y="0"/>
                  </a:moveTo>
                  <a:cubicBezTo>
                    <a:pt x="228" y="914"/>
                    <a:pt x="0" y="2057"/>
                    <a:pt x="0" y="2972"/>
                  </a:cubicBezTo>
                  <a:cubicBezTo>
                    <a:pt x="0" y="2057"/>
                    <a:pt x="228" y="1143"/>
                    <a:pt x="228"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05" name="Google Shape;2005;p55"/>
            <p:cNvSpPr/>
            <p:nvPr/>
          </p:nvSpPr>
          <p:spPr>
            <a:xfrm>
              <a:off x="8673593" y="5052517"/>
              <a:ext cx="457" cy="5715"/>
            </a:xfrm>
            <a:custGeom>
              <a:rect b="b" l="l" r="r" t="t"/>
              <a:pathLst>
                <a:path extrusionOk="0" h="5715" w="457">
                  <a:moveTo>
                    <a:pt x="0" y="0"/>
                  </a:moveTo>
                  <a:cubicBezTo>
                    <a:pt x="229" y="1829"/>
                    <a:pt x="229" y="3886"/>
                    <a:pt x="458" y="5715"/>
                  </a:cubicBezTo>
                  <a:cubicBezTo>
                    <a:pt x="229" y="3886"/>
                    <a:pt x="0"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06" name="Google Shape;2006;p55"/>
            <p:cNvSpPr/>
            <p:nvPr/>
          </p:nvSpPr>
          <p:spPr>
            <a:xfrm>
              <a:off x="8583296" y="4987137"/>
              <a:ext cx="1371" cy="1828"/>
            </a:xfrm>
            <a:custGeom>
              <a:rect b="b" l="l" r="r" t="t"/>
              <a:pathLst>
                <a:path extrusionOk="0" h="1828" w="1371">
                  <a:moveTo>
                    <a:pt x="1372" y="1828"/>
                  </a:moveTo>
                  <a:cubicBezTo>
                    <a:pt x="915" y="1143"/>
                    <a:pt x="458" y="457"/>
                    <a:pt x="0" y="0"/>
                  </a:cubicBezTo>
                  <a:cubicBezTo>
                    <a:pt x="686" y="457"/>
                    <a:pt x="915" y="1143"/>
                    <a:pt x="1372" y="1828"/>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07" name="Google Shape;2007;p55"/>
            <p:cNvSpPr/>
            <p:nvPr/>
          </p:nvSpPr>
          <p:spPr>
            <a:xfrm>
              <a:off x="8674279" y="5065318"/>
              <a:ext cx="228" cy="5257"/>
            </a:xfrm>
            <a:custGeom>
              <a:rect b="b" l="l" r="r" t="t"/>
              <a:pathLst>
                <a:path extrusionOk="0" h="5257" w="228">
                  <a:moveTo>
                    <a:pt x="0" y="0"/>
                  </a:moveTo>
                  <a:cubicBezTo>
                    <a:pt x="0" y="1829"/>
                    <a:pt x="229" y="3429"/>
                    <a:pt x="229" y="5258"/>
                  </a:cubicBezTo>
                  <a:cubicBezTo>
                    <a:pt x="229" y="3429"/>
                    <a:pt x="229"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08" name="Google Shape;2008;p55"/>
            <p:cNvSpPr/>
            <p:nvPr/>
          </p:nvSpPr>
          <p:spPr>
            <a:xfrm>
              <a:off x="8442765" y="4341700"/>
              <a:ext cx="560645" cy="668982"/>
            </a:xfrm>
            <a:custGeom>
              <a:rect b="b" l="l" r="r" t="t"/>
              <a:pathLst>
                <a:path extrusionOk="0" h="668982" w="560645">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09" name="Google Shape;2009;p55"/>
            <p:cNvSpPr/>
            <p:nvPr/>
          </p:nvSpPr>
          <p:spPr>
            <a:xfrm>
              <a:off x="8674965" y="5078577"/>
              <a:ext cx="228" cy="4343"/>
            </a:xfrm>
            <a:custGeom>
              <a:rect b="b" l="l" r="r" t="t"/>
              <a:pathLst>
                <a:path extrusionOk="0" h="4343" w="228">
                  <a:moveTo>
                    <a:pt x="0" y="0"/>
                  </a:moveTo>
                  <a:cubicBezTo>
                    <a:pt x="0" y="1371"/>
                    <a:pt x="229" y="2971"/>
                    <a:pt x="229" y="4343"/>
                  </a:cubicBezTo>
                  <a:cubicBezTo>
                    <a:pt x="229" y="2971"/>
                    <a:pt x="0" y="1371"/>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10" name="Google Shape;2010;p55"/>
            <p:cNvSpPr/>
            <p:nvPr/>
          </p:nvSpPr>
          <p:spPr>
            <a:xfrm>
              <a:off x="8672679" y="5039715"/>
              <a:ext cx="457" cy="6172"/>
            </a:xfrm>
            <a:custGeom>
              <a:rect b="b" l="l" r="r" t="t"/>
              <a:pathLst>
                <a:path extrusionOk="0" h="6172" w="457">
                  <a:moveTo>
                    <a:pt x="0" y="0"/>
                  </a:moveTo>
                  <a:cubicBezTo>
                    <a:pt x="229" y="2057"/>
                    <a:pt x="229" y="4114"/>
                    <a:pt x="457" y="6172"/>
                  </a:cubicBezTo>
                  <a:cubicBezTo>
                    <a:pt x="457" y="4114"/>
                    <a:pt x="229" y="2057"/>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11" name="Google Shape;2011;p55"/>
            <p:cNvSpPr/>
            <p:nvPr/>
          </p:nvSpPr>
          <p:spPr>
            <a:xfrm>
              <a:off x="8959800" y="4402150"/>
              <a:ext cx="6858" cy="5029"/>
            </a:xfrm>
            <a:custGeom>
              <a:rect b="b" l="l" r="r" t="t"/>
              <a:pathLst>
                <a:path extrusionOk="0" h="5029" w="6858">
                  <a:moveTo>
                    <a:pt x="0" y="0"/>
                  </a:moveTo>
                  <a:cubicBezTo>
                    <a:pt x="2286" y="1600"/>
                    <a:pt x="4572" y="3200"/>
                    <a:pt x="6858" y="5029"/>
                  </a:cubicBezTo>
                  <a:cubicBezTo>
                    <a:pt x="4572" y="3200"/>
                    <a:pt x="2286"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12" name="Google Shape;2012;p55"/>
            <p:cNvSpPr/>
            <p:nvPr/>
          </p:nvSpPr>
          <p:spPr>
            <a:xfrm>
              <a:off x="8967344" y="4407865"/>
              <a:ext cx="6629" cy="5257"/>
            </a:xfrm>
            <a:custGeom>
              <a:rect b="b" l="l" r="r" t="t"/>
              <a:pathLst>
                <a:path extrusionOk="0" h="5257" w="6629">
                  <a:moveTo>
                    <a:pt x="0" y="0"/>
                  </a:moveTo>
                  <a:cubicBezTo>
                    <a:pt x="2286" y="1829"/>
                    <a:pt x="4572" y="3429"/>
                    <a:pt x="6630" y="5258"/>
                  </a:cubicBezTo>
                  <a:cubicBezTo>
                    <a:pt x="4572" y="3429"/>
                    <a:pt x="2286"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13" name="Google Shape;2013;p55"/>
            <p:cNvSpPr/>
            <p:nvPr/>
          </p:nvSpPr>
          <p:spPr>
            <a:xfrm>
              <a:off x="8952485" y="4397121"/>
              <a:ext cx="7315" cy="5029"/>
            </a:xfrm>
            <a:custGeom>
              <a:rect b="b" l="l" r="r" t="t"/>
              <a:pathLst>
                <a:path extrusionOk="0" h="5029" w="7315">
                  <a:moveTo>
                    <a:pt x="0" y="0"/>
                  </a:moveTo>
                  <a:cubicBezTo>
                    <a:pt x="2515" y="1600"/>
                    <a:pt x="4801" y="3200"/>
                    <a:pt x="7316" y="5029"/>
                  </a:cubicBezTo>
                  <a:cubicBezTo>
                    <a:pt x="4801" y="3200"/>
                    <a:pt x="2515"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14" name="Google Shape;2014;p55"/>
            <p:cNvSpPr/>
            <p:nvPr/>
          </p:nvSpPr>
          <p:spPr>
            <a:xfrm>
              <a:off x="8671764" y="5027142"/>
              <a:ext cx="457" cy="6629"/>
            </a:xfrm>
            <a:custGeom>
              <a:rect b="b" l="l" r="r" t="t"/>
              <a:pathLst>
                <a:path extrusionOk="0" h="6629" w="457">
                  <a:moveTo>
                    <a:pt x="0" y="0"/>
                  </a:moveTo>
                  <a:cubicBezTo>
                    <a:pt x="228" y="2286"/>
                    <a:pt x="228" y="4572"/>
                    <a:pt x="457" y="6629"/>
                  </a:cubicBezTo>
                  <a:cubicBezTo>
                    <a:pt x="457" y="4572"/>
                    <a:pt x="228" y="2286"/>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15" name="Google Shape;2015;p55"/>
            <p:cNvSpPr/>
            <p:nvPr/>
          </p:nvSpPr>
          <p:spPr>
            <a:xfrm>
              <a:off x="8944713" y="4392091"/>
              <a:ext cx="7315" cy="4572"/>
            </a:xfrm>
            <a:custGeom>
              <a:rect b="b" l="l" r="r" t="t"/>
              <a:pathLst>
                <a:path extrusionOk="0" h="4572" w="7315">
                  <a:moveTo>
                    <a:pt x="0" y="0"/>
                  </a:moveTo>
                  <a:cubicBezTo>
                    <a:pt x="2515" y="1600"/>
                    <a:pt x="4801" y="2972"/>
                    <a:pt x="7315" y="4572"/>
                  </a:cubicBezTo>
                  <a:cubicBezTo>
                    <a:pt x="4801" y="3200"/>
                    <a:pt x="2515"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16" name="Google Shape;2016;p55"/>
            <p:cNvSpPr/>
            <p:nvPr/>
          </p:nvSpPr>
          <p:spPr>
            <a:xfrm>
              <a:off x="8995462" y="4432554"/>
              <a:ext cx="5715" cy="6172"/>
            </a:xfrm>
            <a:custGeom>
              <a:rect b="b" l="l" r="r" t="t"/>
              <a:pathLst>
                <a:path extrusionOk="0" h="6172" w="5715">
                  <a:moveTo>
                    <a:pt x="0" y="0"/>
                  </a:moveTo>
                  <a:cubicBezTo>
                    <a:pt x="2058" y="2057"/>
                    <a:pt x="3886" y="4115"/>
                    <a:pt x="5715" y="6172"/>
                  </a:cubicBezTo>
                  <a:cubicBezTo>
                    <a:pt x="3886" y="4115"/>
                    <a:pt x="2058" y="2057"/>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17" name="Google Shape;2017;p55"/>
            <p:cNvSpPr/>
            <p:nvPr/>
          </p:nvSpPr>
          <p:spPr>
            <a:xfrm>
              <a:off x="8670850" y="5014569"/>
              <a:ext cx="457" cy="7543"/>
            </a:xfrm>
            <a:custGeom>
              <a:rect b="b" l="l" r="r" t="t"/>
              <a:pathLst>
                <a:path extrusionOk="0" h="7543" w="457">
                  <a:moveTo>
                    <a:pt x="0" y="0"/>
                  </a:moveTo>
                  <a:cubicBezTo>
                    <a:pt x="229" y="2514"/>
                    <a:pt x="457" y="5029"/>
                    <a:pt x="457" y="7543"/>
                  </a:cubicBezTo>
                  <a:cubicBezTo>
                    <a:pt x="457" y="5029"/>
                    <a:pt x="229" y="2514"/>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18" name="Google Shape;2018;p55"/>
            <p:cNvSpPr/>
            <p:nvPr/>
          </p:nvSpPr>
          <p:spPr>
            <a:xfrm>
              <a:off x="8988375" y="4425696"/>
              <a:ext cx="5715" cy="5486"/>
            </a:xfrm>
            <a:custGeom>
              <a:rect b="b" l="l" r="r" t="t"/>
              <a:pathLst>
                <a:path extrusionOk="0" h="5486" w="5715">
                  <a:moveTo>
                    <a:pt x="0" y="0"/>
                  </a:moveTo>
                  <a:cubicBezTo>
                    <a:pt x="1828" y="1829"/>
                    <a:pt x="3886" y="3658"/>
                    <a:pt x="5715" y="5486"/>
                  </a:cubicBezTo>
                  <a:cubicBezTo>
                    <a:pt x="3657" y="3658"/>
                    <a:pt x="1828"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19" name="Google Shape;2019;p55"/>
            <p:cNvSpPr/>
            <p:nvPr/>
          </p:nvSpPr>
          <p:spPr>
            <a:xfrm>
              <a:off x="8981746" y="4419752"/>
              <a:ext cx="6172" cy="5715"/>
            </a:xfrm>
            <a:custGeom>
              <a:rect b="b" l="l" r="r" t="t"/>
              <a:pathLst>
                <a:path extrusionOk="0" h="5715" w="6172">
                  <a:moveTo>
                    <a:pt x="0" y="0"/>
                  </a:moveTo>
                  <a:cubicBezTo>
                    <a:pt x="2058" y="1829"/>
                    <a:pt x="4115" y="3658"/>
                    <a:pt x="6172" y="5715"/>
                  </a:cubicBezTo>
                  <a:cubicBezTo>
                    <a:pt x="4344" y="3658"/>
                    <a:pt x="2286"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20" name="Google Shape;2020;p55"/>
            <p:cNvSpPr/>
            <p:nvPr/>
          </p:nvSpPr>
          <p:spPr>
            <a:xfrm>
              <a:off x="8974431" y="4413351"/>
              <a:ext cx="6172" cy="5257"/>
            </a:xfrm>
            <a:custGeom>
              <a:rect b="b" l="l" r="r" t="t"/>
              <a:pathLst>
                <a:path extrusionOk="0" h="5257" w="6172">
                  <a:moveTo>
                    <a:pt x="0" y="0"/>
                  </a:moveTo>
                  <a:cubicBezTo>
                    <a:pt x="2057" y="1600"/>
                    <a:pt x="4115" y="3429"/>
                    <a:pt x="6172" y="5258"/>
                  </a:cubicBezTo>
                  <a:cubicBezTo>
                    <a:pt x="4115" y="3429"/>
                    <a:pt x="2057"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21" name="Google Shape;2021;p55"/>
            <p:cNvSpPr/>
            <p:nvPr/>
          </p:nvSpPr>
          <p:spPr>
            <a:xfrm>
              <a:off x="8682508" y="4990338"/>
              <a:ext cx="97612" cy="119661"/>
            </a:xfrm>
            <a:custGeom>
              <a:rect b="b" l="l" r="r" t="t"/>
              <a:pathLst>
                <a:path extrusionOk="0" h="119661" w="97612">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22" name="Google Shape;2022;p55"/>
            <p:cNvSpPr/>
            <p:nvPr/>
          </p:nvSpPr>
          <p:spPr>
            <a:xfrm>
              <a:off x="8627761" y="5162702"/>
              <a:ext cx="224826" cy="64355"/>
            </a:xfrm>
            <a:custGeom>
              <a:rect b="b" l="l" r="r" t="t"/>
              <a:pathLst>
                <a:path extrusionOk="0" h="64355" w="224826">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23" name="Google Shape;2023;p55"/>
            <p:cNvSpPr/>
            <p:nvPr/>
          </p:nvSpPr>
          <p:spPr>
            <a:xfrm>
              <a:off x="8622158" y="5103089"/>
              <a:ext cx="233716" cy="73070"/>
            </a:xfrm>
            <a:custGeom>
              <a:rect b="b" l="l" r="r" t="t"/>
              <a:pathLst>
                <a:path extrusionOk="0" h="73070" w="233716">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24" name="Google Shape;2024;p55"/>
            <p:cNvSpPr/>
            <p:nvPr/>
          </p:nvSpPr>
          <p:spPr>
            <a:xfrm>
              <a:off x="8781695" y="4391863"/>
              <a:ext cx="283983" cy="715060"/>
            </a:xfrm>
            <a:custGeom>
              <a:rect b="b" l="l" r="r" t="t"/>
              <a:pathLst>
                <a:path extrusionOk="0" h="715060" w="283983">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25" name="Google Shape;2025;p55"/>
            <p:cNvSpPr/>
            <p:nvPr/>
          </p:nvSpPr>
          <p:spPr>
            <a:xfrm>
              <a:off x="8551063" y="4938445"/>
              <a:ext cx="124452" cy="163924"/>
            </a:xfrm>
            <a:custGeom>
              <a:rect b="b" l="l" r="r" t="t"/>
              <a:pathLst>
                <a:path extrusionOk="0" h="163924" w="124452">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26" name="Google Shape;2026;p55"/>
            <p:cNvSpPr/>
            <p:nvPr/>
          </p:nvSpPr>
          <p:spPr>
            <a:xfrm>
              <a:off x="8053969" y="4612547"/>
              <a:ext cx="150328" cy="146779"/>
            </a:xfrm>
            <a:custGeom>
              <a:rect b="b" l="l" r="r" t="t"/>
              <a:pathLst>
                <a:path extrusionOk="0" h="146779" w="150328">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27" name="Google Shape;2027;p55"/>
            <p:cNvSpPr/>
            <p:nvPr/>
          </p:nvSpPr>
          <p:spPr>
            <a:xfrm>
              <a:off x="8633359" y="5223052"/>
              <a:ext cx="210769" cy="55978"/>
            </a:xfrm>
            <a:custGeom>
              <a:rect b="b" l="l" r="r" t="t"/>
              <a:pathLst>
                <a:path extrusionOk="0" h="55978" w="210769">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28" name="Google Shape;2028;p55"/>
            <p:cNvSpPr/>
            <p:nvPr/>
          </p:nvSpPr>
          <p:spPr>
            <a:xfrm>
              <a:off x="8014648" y="4768617"/>
              <a:ext cx="271771" cy="468507"/>
            </a:xfrm>
            <a:custGeom>
              <a:rect b="b" l="l" r="r" t="t"/>
              <a:pathLst>
                <a:path extrusionOk="0" h="468507" w="271771">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29" name="Google Shape;2029;p55"/>
            <p:cNvSpPr/>
            <p:nvPr/>
          </p:nvSpPr>
          <p:spPr>
            <a:xfrm>
              <a:off x="8466054" y="4373038"/>
              <a:ext cx="191301" cy="271405"/>
            </a:xfrm>
            <a:custGeom>
              <a:rect b="b" l="l" r="r" t="t"/>
              <a:pathLst>
                <a:path extrusionOk="0" h="271405" w="191301">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30" name="Google Shape;2030;p55"/>
            <p:cNvSpPr/>
            <p:nvPr/>
          </p:nvSpPr>
          <p:spPr>
            <a:xfrm>
              <a:off x="8768919" y="5094351"/>
              <a:ext cx="2286" cy="457"/>
            </a:xfrm>
            <a:custGeom>
              <a:rect b="b" l="l" r="r" t="t"/>
              <a:pathLst>
                <a:path extrusionOk="0" h="457" w="2286">
                  <a:moveTo>
                    <a:pt x="0" y="0"/>
                  </a:moveTo>
                  <a:cubicBezTo>
                    <a:pt x="0" y="229"/>
                    <a:pt x="0" y="457"/>
                    <a:pt x="0" y="457"/>
                  </a:cubicBezTo>
                  <a:cubicBezTo>
                    <a:pt x="0" y="457"/>
                    <a:pt x="0" y="229"/>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31" name="Google Shape;2031;p55"/>
            <p:cNvSpPr/>
            <p:nvPr/>
          </p:nvSpPr>
          <p:spPr>
            <a:xfrm>
              <a:off x="8768233" y="5098008"/>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32" name="Google Shape;2032;p55"/>
            <p:cNvSpPr/>
            <p:nvPr/>
          </p:nvSpPr>
          <p:spPr>
            <a:xfrm>
              <a:off x="8767548" y="5100751"/>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33" name="Google Shape;2033;p55"/>
            <p:cNvSpPr/>
            <p:nvPr/>
          </p:nvSpPr>
          <p:spPr>
            <a:xfrm>
              <a:off x="8769376" y="5090922"/>
              <a:ext cx="2286" cy="457"/>
            </a:xfrm>
            <a:custGeom>
              <a:rect b="b" l="l" r="r" t="t"/>
              <a:pathLst>
                <a:path extrusionOk="0" h="457" w="2286">
                  <a:moveTo>
                    <a:pt x="0" y="0"/>
                  </a:moveTo>
                  <a:cubicBezTo>
                    <a:pt x="0" y="229"/>
                    <a:pt x="0" y="457"/>
                    <a:pt x="0" y="457"/>
                  </a:cubicBezTo>
                  <a:cubicBezTo>
                    <a:pt x="0" y="229"/>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34" name="Google Shape;2034;p55"/>
            <p:cNvSpPr/>
            <p:nvPr/>
          </p:nvSpPr>
          <p:spPr>
            <a:xfrm>
              <a:off x="8766176" y="5103952"/>
              <a:ext cx="2286" cy="101"/>
            </a:xfrm>
            <a:custGeom>
              <a:rect b="b" l="l" r="r" t="t"/>
              <a:pathLst>
                <a:path extrusionOk="0" h="101" w="2286">
                  <a:moveTo>
                    <a:pt x="0" y="0"/>
                  </a:moveTo>
                  <a:cubicBezTo>
                    <a:pt x="0" y="0"/>
                    <a:pt x="0" y="229"/>
                    <a:pt x="0" y="0"/>
                  </a:cubicBezTo>
                  <a:cubicBezTo>
                    <a:pt x="0" y="229"/>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35" name="Google Shape;2035;p55"/>
            <p:cNvSpPr/>
            <p:nvPr/>
          </p:nvSpPr>
          <p:spPr>
            <a:xfrm>
              <a:off x="8769148" y="5092750"/>
              <a:ext cx="2286" cy="457"/>
            </a:xfrm>
            <a:custGeom>
              <a:rect b="b" l="l" r="r" t="t"/>
              <a:pathLst>
                <a:path extrusionOk="0" h="457" w="2286">
                  <a:moveTo>
                    <a:pt x="0" y="0"/>
                  </a:moveTo>
                  <a:cubicBezTo>
                    <a:pt x="0" y="228"/>
                    <a:pt x="0" y="457"/>
                    <a:pt x="0" y="457"/>
                  </a:cubicBezTo>
                  <a:cubicBezTo>
                    <a:pt x="0" y="228"/>
                    <a:pt x="0" y="228"/>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36" name="Google Shape;2036;p55"/>
            <p:cNvSpPr/>
            <p:nvPr/>
          </p:nvSpPr>
          <p:spPr>
            <a:xfrm>
              <a:off x="8767090" y="5101894"/>
              <a:ext cx="2286" cy="101"/>
            </a:xfrm>
            <a:custGeom>
              <a:rect b="b" l="l" r="r" t="t"/>
              <a:pathLst>
                <a:path extrusionOk="0" h="101" w="2286">
                  <a:moveTo>
                    <a:pt x="0" y="0"/>
                  </a:moveTo>
                  <a:cubicBezTo>
                    <a:pt x="0" y="0"/>
                    <a:pt x="0" y="228"/>
                    <a:pt x="0" y="0"/>
                  </a:cubicBezTo>
                  <a:cubicBezTo>
                    <a:pt x="0" y="228"/>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37" name="Google Shape;2037;p55"/>
            <p:cNvSpPr/>
            <p:nvPr/>
          </p:nvSpPr>
          <p:spPr>
            <a:xfrm>
              <a:off x="8764176" y="5106466"/>
              <a:ext cx="171" cy="2286"/>
            </a:xfrm>
            <a:custGeom>
              <a:rect b="b" l="l" r="r" t="t"/>
              <a:pathLst>
                <a:path extrusionOk="0" h="2286" w="171">
                  <a:moveTo>
                    <a:pt x="172" y="0"/>
                  </a:moveTo>
                  <a:cubicBezTo>
                    <a:pt x="-57" y="0"/>
                    <a:pt x="-57" y="0"/>
                    <a:pt x="172" y="0"/>
                  </a:cubicBezTo>
                  <a:cubicBezTo>
                    <a:pt x="-57" y="0"/>
                    <a:pt x="-57" y="0"/>
                    <a:pt x="172"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38" name="Google Shape;2038;p55"/>
            <p:cNvSpPr/>
            <p:nvPr/>
          </p:nvSpPr>
          <p:spPr>
            <a:xfrm>
              <a:off x="8768462" y="5096179"/>
              <a:ext cx="2286" cy="457"/>
            </a:xfrm>
            <a:custGeom>
              <a:rect b="b" l="l" r="r" t="t"/>
              <a:pathLst>
                <a:path extrusionOk="0" h="457" w="2286">
                  <a:moveTo>
                    <a:pt x="0" y="0"/>
                  </a:moveTo>
                  <a:cubicBezTo>
                    <a:pt x="0" y="228"/>
                    <a:pt x="0" y="228"/>
                    <a:pt x="0" y="457"/>
                  </a:cubicBezTo>
                  <a:cubicBezTo>
                    <a:pt x="0" y="228"/>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39" name="Google Shape;2039;p55"/>
            <p:cNvSpPr/>
            <p:nvPr/>
          </p:nvSpPr>
          <p:spPr>
            <a:xfrm>
              <a:off x="8763433" y="5107152"/>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40" name="Google Shape;2040;p55"/>
            <p:cNvSpPr/>
            <p:nvPr/>
          </p:nvSpPr>
          <p:spPr>
            <a:xfrm>
              <a:off x="8004037" y="4330236"/>
              <a:ext cx="1072653" cy="961897"/>
            </a:xfrm>
            <a:custGeom>
              <a:rect b="b" l="l" r="r" t="t"/>
              <a:pathLst>
                <a:path extrusionOk="0" h="961897" w="1072653">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41" name="Google Shape;2041;p55"/>
            <p:cNvSpPr/>
            <p:nvPr/>
          </p:nvSpPr>
          <p:spPr>
            <a:xfrm>
              <a:off x="8766633" y="5103037"/>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42" name="Google Shape;2042;p55"/>
            <p:cNvSpPr/>
            <p:nvPr/>
          </p:nvSpPr>
          <p:spPr>
            <a:xfrm>
              <a:off x="8762747" y="5107609"/>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43" name="Google Shape;2043;p55"/>
            <p:cNvSpPr/>
            <p:nvPr/>
          </p:nvSpPr>
          <p:spPr>
            <a:xfrm>
              <a:off x="8862848" y="5255971"/>
              <a:ext cx="139014" cy="13180"/>
            </a:xfrm>
            <a:custGeom>
              <a:rect b="b" l="l" r="r" t="t"/>
              <a:pathLst>
                <a:path extrusionOk="0" h="13180" w="139014">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44" name="Google Shape;2044;p55"/>
            <p:cNvSpPr/>
            <p:nvPr/>
          </p:nvSpPr>
          <p:spPr>
            <a:xfrm>
              <a:off x="8281222" y="4830303"/>
              <a:ext cx="57015" cy="109742"/>
            </a:xfrm>
            <a:custGeom>
              <a:rect b="b" l="l" r="r" t="t"/>
              <a:pathLst>
                <a:path extrusionOk="0" h="109742" w="57015">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45" name="Google Shape;2045;p55"/>
            <p:cNvSpPr/>
            <p:nvPr/>
          </p:nvSpPr>
          <p:spPr>
            <a:xfrm>
              <a:off x="7903196" y="5238826"/>
              <a:ext cx="123687" cy="14259"/>
            </a:xfrm>
            <a:custGeom>
              <a:rect b="b" l="l" r="r" t="t"/>
              <a:pathLst>
                <a:path extrusionOk="0" h="14259" w="123687">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46" name="Google Shape;2046;p55"/>
            <p:cNvSpPr/>
            <p:nvPr/>
          </p:nvSpPr>
          <p:spPr>
            <a:xfrm>
              <a:off x="8906628" y="5100760"/>
              <a:ext cx="20954" cy="97831"/>
            </a:xfrm>
            <a:custGeom>
              <a:rect b="b" l="l" r="r" t="t"/>
              <a:pathLst>
                <a:path extrusionOk="0" h="97831" w="20954">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47" name="Google Shape;2047;p55"/>
            <p:cNvSpPr/>
            <p:nvPr/>
          </p:nvSpPr>
          <p:spPr>
            <a:xfrm>
              <a:off x="9083647" y="4498485"/>
              <a:ext cx="81435" cy="22385"/>
            </a:xfrm>
            <a:custGeom>
              <a:rect b="b" l="l" r="r" t="t"/>
              <a:pathLst>
                <a:path extrusionOk="0" h="22385" w="8143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48" name="Google Shape;2048;p55"/>
            <p:cNvSpPr/>
            <p:nvPr/>
          </p:nvSpPr>
          <p:spPr>
            <a:xfrm>
              <a:off x="8423047" y="4348286"/>
              <a:ext cx="74178" cy="51239"/>
            </a:xfrm>
            <a:custGeom>
              <a:rect b="b" l="l" r="r" t="t"/>
              <a:pathLst>
                <a:path extrusionOk="0" h="51239" w="74178">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49" name="Google Shape;2049;p55"/>
            <p:cNvSpPr/>
            <p:nvPr/>
          </p:nvSpPr>
          <p:spPr>
            <a:xfrm>
              <a:off x="8303032" y="4584748"/>
              <a:ext cx="91668" cy="16741"/>
            </a:xfrm>
            <a:custGeom>
              <a:rect b="b" l="l" r="r" t="t"/>
              <a:pathLst>
                <a:path extrusionOk="0" h="16741" w="91668">
                  <a:moveTo>
                    <a:pt x="0" y="2797"/>
                  </a:moveTo>
                  <a:cubicBezTo>
                    <a:pt x="30632" y="7369"/>
                    <a:pt x="58979" y="11712"/>
                    <a:pt x="91668" y="16741"/>
                  </a:cubicBezTo>
                  <a:cubicBezTo>
                    <a:pt x="76124" y="2111"/>
                    <a:pt x="31089" y="-4061"/>
                    <a:pt x="0" y="2797"/>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50" name="Google Shape;2050;p55"/>
            <p:cNvSpPr/>
            <p:nvPr/>
          </p:nvSpPr>
          <p:spPr>
            <a:xfrm>
              <a:off x="8374584" y="4825288"/>
              <a:ext cx="70180" cy="34518"/>
            </a:xfrm>
            <a:custGeom>
              <a:rect b="b" l="l" r="r" t="t"/>
              <a:pathLst>
                <a:path extrusionOk="0" h="34518" w="70180">
                  <a:moveTo>
                    <a:pt x="70180" y="0"/>
                  </a:moveTo>
                  <a:cubicBezTo>
                    <a:pt x="51435" y="2057"/>
                    <a:pt x="5486" y="25374"/>
                    <a:pt x="0" y="34518"/>
                  </a:cubicBezTo>
                  <a:cubicBezTo>
                    <a:pt x="23774" y="23317"/>
                    <a:pt x="52806" y="23774"/>
                    <a:pt x="7018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51" name="Google Shape;2051;p55"/>
            <p:cNvSpPr/>
            <p:nvPr/>
          </p:nvSpPr>
          <p:spPr>
            <a:xfrm>
              <a:off x="8946054" y="4295622"/>
              <a:ext cx="45750" cy="51426"/>
            </a:xfrm>
            <a:custGeom>
              <a:rect b="b" l="l" r="r" t="t"/>
              <a:pathLst>
                <a:path extrusionOk="0" h="51426" w="45750">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52" name="Google Shape;2052;p55"/>
            <p:cNvSpPr/>
            <p:nvPr/>
          </p:nvSpPr>
          <p:spPr>
            <a:xfrm>
              <a:off x="9098517" y="4694046"/>
              <a:ext cx="61765" cy="24232"/>
            </a:xfrm>
            <a:custGeom>
              <a:rect b="b" l="l" r="r" t="t"/>
              <a:pathLst>
                <a:path extrusionOk="0" h="24232" w="61765">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53" name="Google Shape;2053;p55"/>
            <p:cNvSpPr/>
            <p:nvPr/>
          </p:nvSpPr>
          <p:spPr>
            <a:xfrm>
              <a:off x="8705399" y="4237101"/>
              <a:ext cx="13897" cy="70016"/>
            </a:xfrm>
            <a:custGeom>
              <a:rect b="b" l="l" r="r" t="t"/>
              <a:pathLst>
                <a:path extrusionOk="0" h="70016" w="13897">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54" name="Google Shape;2054;p55"/>
            <p:cNvSpPr/>
            <p:nvPr/>
          </p:nvSpPr>
          <p:spPr>
            <a:xfrm>
              <a:off x="9009414" y="4882112"/>
              <a:ext cx="39415" cy="37588"/>
            </a:xfrm>
            <a:custGeom>
              <a:rect b="b" l="l" r="r" t="t"/>
              <a:pathLst>
                <a:path extrusionOk="0" h="37588" w="39415">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55" name="Google Shape;2055;p55"/>
            <p:cNvSpPr/>
            <p:nvPr/>
          </p:nvSpPr>
          <p:spPr>
            <a:xfrm>
              <a:off x="8626785" y="4797491"/>
              <a:ext cx="238837" cy="310575"/>
            </a:xfrm>
            <a:custGeom>
              <a:rect b="b" l="l" r="r" t="t"/>
              <a:pathLst>
                <a:path extrusionOk="0" h="310575" w="238837">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pic>
        <p:nvPicPr>
          <p:cNvPr descr="Document with solid fill" id="2056" name="Google Shape;2056;p55">
            <a:hlinkClick r:id="rId3"/>
          </p:cNvPr>
          <p:cNvPicPr preferRelativeResize="0"/>
          <p:nvPr/>
        </p:nvPicPr>
        <p:blipFill rotWithShape="1">
          <a:blip r:embed="rId4">
            <a:alphaModFix/>
          </a:blip>
          <a:srcRect b="0" l="0" r="0" t="0"/>
          <a:stretch/>
        </p:blipFill>
        <p:spPr>
          <a:xfrm>
            <a:off x="9860702" y="3284679"/>
            <a:ext cx="1950785" cy="1950785"/>
          </a:xfrm>
          <a:prstGeom prst="rect">
            <a:avLst/>
          </a:prstGeom>
          <a:noFill/>
          <a:ln>
            <a:noFill/>
          </a:ln>
        </p:spPr>
      </p:pic>
      <p:sp>
        <p:nvSpPr>
          <p:cNvPr id="2057" name="Google Shape;2057;p55"/>
          <p:cNvSpPr txBox="1"/>
          <p:nvPr/>
        </p:nvSpPr>
        <p:spPr>
          <a:xfrm>
            <a:off x="9928285" y="5194599"/>
            <a:ext cx="1872578"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sng" cap="none" strike="noStrike">
                <a:solidFill>
                  <a:schemeClr val="lt1"/>
                </a:solidFill>
                <a:latin typeface="Calibri"/>
                <a:ea typeface="Calibri"/>
                <a:cs typeface="Calibri"/>
                <a:sym typeface="Calibri"/>
                <a:hlinkClick r:id="rId5">
                  <a:extLst>
                    <a:ext uri="{A12FA001-AC4F-418D-AE19-62706E023703}">
                      <ahyp:hlinkClr val="tx"/>
                    </a:ext>
                  </a:extLst>
                </a:hlinkClick>
              </a:rPr>
              <a:t>Leer artículo de investigación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1" name="Shape 2061"/>
        <p:cNvGrpSpPr/>
        <p:nvPr/>
      </p:nvGrpSpPr>
      <p:grpSpPr>
        <a:xfrm>
          <a:off x="0" y="0"/>
          <a:ext cx="0" cy="0"/>
          <a:chOff x="0" y="0"/>
          <a:chExt cx="0" cy="0"/>
        </a:xfrm>
      </p:grpSpPr>
      <p:pic>
        <p:nvPicPr>
          <p:cNvPr descr="Example Crisis Management Playbook" id="2062" name="Google Shape;2062;p56">
            <a:hlinkClick r:id="rId3"/>
          </p:cNvPr>
          <p:cNvPicPr preferRelativeResize="0"/>
          <p:nvPr/>
        </p:nvPicPr>
        <p:blipFill rotWithShape="1">
          <a:blip r:embed="rId4">
            <a:alphaModFix/>
          </a:blip>
          <a:srcRect b="0" l="0" r="0" t="0"/>
          <a:stretch/>
        </p:blipFill>
        <p:spPr>
          <a:xfrm>
            <a:off x="7258050" y="569339"/>
            <a:ext cx="5012081" cy="5858276"/>
          </a:xfrm>
          <a:prstGeom prst="rect">
            <a:avLst/>
          </a:prstGeom>
          <a:noFill/>
          <a:ln>
            <a:noFill/>
          </a:ln>
        </p:spPr>
      </p:pic>
      <p:sp>
        <p:nvSpPr>
          <p:cNvPr id="2063" name="Google Shape;2063;p56"/>
          <p:cNvSpPr txBox="1"/>
          <p:nvPr>
            <p:ph idx="1" type="body"/>
          </p:nvPr>
        </p:nvSpPr>
        <p:spPr>
          <a:xfrm>
            <a:off x="1400725" y="1152525"/>
            <a:ext cx="5743500" cy="6033000"/>
          </a:xfrm>
          <a:prstGeom prst="rect">
            <a:avLst/>
          </a:prstGeom>
          <a:noFill/>
          <a:ln>
            <a:noFill/>
          </a:ln>
        </p:spPr>
        <p:txBody>
          <a:bodyPr anchorCtr="0" anchor="t" bIns="45700" lIns="91425" spcFirstLastPara="1" rIns="91425" wrap="square" tIns="45700">
            <a:normAutofit/>
          </a:bodyPr>
          <a:lstStyle/>
          <a:p>
            <a:pPr indent="0" lvl="0" marL="0" rtl="0" algn="l">
              <a:lnSpc>
                <a:spcPct val="110000"/>
              </a:lnSpc>
              <a:spcBef>
                <a:spcPts val="0"/>
              </a:spcBef>
              <a:spcAft>
                <a:spcPts val="0"/>
              </a:spcAft>
              <a:buClr>
                <a:schemeClr val="lt1"/>
              </a:buClr>
              <a:buSzPts val="2000"/>
              <a:buNone/>
            </a:pPr>
            <a:r>
              <a:rPr lang="es-ES" sz="1800"/>
              <a:t>Un </a:t>
            </a:r>
            <a:r>
              <a:rPr b="0" i="0" lang="es-ES" sz="1800"/>
              <a:t>manual de gestión de crisis es un documento útil para recopilar detalles sobre </a:t>
            </a:r>
            <a:r>
              <a:rPr lang="es-ES" sz="1800"/>
              <a:t>posibles</a:t>
            </a:r>
            <a:r>
              <a:rPr b="0" i="0" lang="es-ES" sz="1800"/>
              <a:t> acciones de respuesta, procesos y funciones. En cierto modo, es similar a un Plan de Gestión de Crisis, pero el libro de jugadas suele ser más detallado, sucinto y orientado a las acciones de respuesta inmediata.</a:t>
            </a:r>
            <a:endParaRPr sz="2200"/>
          </a:p>
          <a:p>
            <a:pPr indent="0" lvl="0" marL="0" rtl="0" algn="l">
              <a:lnSpc>
                <a:spcPct val="110000"/>
              </a:lnSpc>
              <a:spcBef>
                <a:spcPts val="0"/>
              </a:spcBef>
              <a:spcAft>
                <a:spcPts val="0"/>
              </a:spcAft>
              <a:buClr>
                <a:schemeClr val="lt1"/>
              </a:buClr>
              <a:buSzPts val="2000"/>
              <a:buNone/>
            </a:pPr>
            <a:r>
              <a:t/>
            </a:r>
            <a:endParaRPr sz="1800"/>
          </a:p>
          <a:p>
            <a:pPr indent="0" lvl="0" marL="0" rtl="0" algn="l">
              <a:lnSpc>
                <a:spcPct val="110000"/>
              </a:lnSpc>
              <a:spcBef>
                <a:spcPts val="0"/>
              </a:spcBef>
              <a:spcAft>
                <a:spcPts val="0"/>
              </a:spcAft>
              <a:buClr>
                <a:schemeClr val="lt1"/>
              </a:buClr>
              <a:buSzPts val="2000"/>
              <a:buNone/>
            </a:pPr>
            <a:r>
              <a:rPr b="0" i="0" lang="es-ES" sz="1800"/>
              <a:t>Haga clic aquí para ver un ejemplo. Este ejemplo de manual de gestión de crisis resume cómo un distrito escolar ficticio pretende responder a sus crisis más probables. El ejemplo entra en más detalle sobre la respuesta a un caso positivo de enfermedad infecciosa, incluyendo cómo verificar que hay una crisis, los puntos clave de los mensajes y el análisis posterior a la crisis.</a:t>
            </a:r>
            <a:endParaRPr sz="2200"/>
          </a:p>
          <a:p>
            <a:pPr indent="0" lvl="0" marL="0" rtl="0" algn="l">
              <a:lnSpc>
                <a:spcPct val="110000"/>
              </a:lnSpc>
              <a:spcBef>
                <a:spcPts val="0"/>
              </a:spcBef>
              <a:spcAft>
                <a:spcPts val="0"/>
              </a:spcAft>
              <a:buClr>
                <a:schemeClr val="lt1"/>
              </a:buClr>
              <a:buSzPts val="2000"/>
              <a:buNone/>
            </a:pPr>
            <a:r>
              <a:rPr lang="es-ES" sz="1800"/>
              <a:t>Imagínese que ocurre algo similar en una región turística, por ejemplo, que un hotel o un crucero contrae un virus: ¿cómo lo gestionaría?</a:t>
            </a:r>
            <a:endParaRPr sz="2200"/>
          </a:p>
        </p:txBody>
      </p:sp>
      <p:sp>
        <p:nvSpPr>
          <p:cNvPr id="2064" name="Google Shape;2064;p56"/>
          <p:cNvSpPr txBox="1"/>
          <p:nvPr>
            <p:ph idx="3" type="body"/>
          </p:nvPr>
        </p:nvSpPr>
        <p:spPr>
          <a:xfrm>
            <a:off x="1362383" y="142474"/>
            <a:ext cx="5524500" cy="582221"/>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lt1"/>
              </a:buClr>
              <a:buSzPts val="2800"/>
              <a:buNone/>
            </a:pPr>
            <a:r>
              <a:rPr b="1" lang="es-ES" sz="2800"/>
              <a:t>El diablo está en los detalles</a:t>
            </a:r>
            <a:endParaRPr/>
          </a:p>
          <a:p>
            <a:pPr indent="0" lvl="0" marL="0" rtl="0" algn="ctr">
              <a:lnSpc>
                <a:spcPct val="100000"/>
              </a:lnSpc>
              <a:spcBef>
                <a:spcPts val="0"/>
              </a:spcBef>
              <a:spcAft>
                <a:spcPts val="0"/>
              </a:spcAft>
              <a:buClr>
                <a:schemeClr val="lt1"/>
              </a:buClr>
              <a:buSzPts val="2800"/>
              <a:buNone/>
            </a:pPr>
            <a:r>
              <a:rPr b="1" lang="es-ES" sz="2800"/>
              <a:t>Manual de gestión de crisis</a:t>
            </a:r>
            <a:endParaRPr/>
          </a:p>
        </p:txBody>
      </p:sp>
      <p:sp>
        <p:nvSpPr>
          <p:cNvPr id="2065" name="Google Shape;2065;p56"/>
          <p:cNvSpPr txBox="1"/>
          <p:nvPr/>
        </p:nvSpPr>
        <p:spPr>
          <a:xfrm>
            <a:off x="7258050" y="6427615"/>
            <a:ext cx="4933950" cy="307777"/>
          </a:xfrm>
          <a:prstGeom prst="rect">
            <a:avLst/>
          </a:prstGeom>
          <a:solidFill>
            <a:srgbClr val="086D6E"/>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es-ES" sz="1400" u="sng" cap="none" strike="noStrike">
                <a:solidFill>
                  <a:schemeClr val="lt1"/>
                </a:solidFill>
                <a:latin typeface="Calibri"/>
                <a:ea typeface="Calibri"/>
                <a:cs typeface="Calibri"/>
                <a:sym typeface="Calibri"/>
                <a:hlinkClick r:id="rId5">
                  <a:extLst>
                    <a:ext uri="{A12FA001-AC4F-418D-AE19-62706E023703}">
                      <ahyp:hlinkClr val="tx"/>
                    </a:ext>
                  </a:extLst>
                </a:hlinkClick>
              </a:rPr>
              <a:t>Plantillas de cuadernos de gestión de crisis de Smartsheet</a:t>
            </a:r>
            <a:endParaRPr b="0" i="0" sz="1400" u="none" cap="none" strike="noStrike">
              <a:solidFill>
                <a:srgbClr val="000000"/>
              </a:solidFill>
              <a:latin typeface="Arial"/>
              <a:ea typeface="Arial"/>
              <a:cs typeface="Arial"/>
              <a:sym typeface="Arial"/>
            </a:endParaRPr>
          </a:p>
        </p:txBody>
      </p:sp>
      <p:sp>
        <p:nvSpPr>
          <p:cNvPr id="2066" name="Google Shape;2066;p56"/>
          <p:cNvSpPr/>
          <p:nvPr/>
        </p:nvSpPr>
        <p:spPr>
          <a:xfrm>
            <a:off x="7611290" y="162854"/>
            <a:ext cx="4000500" cy="393101"/>
          </a:xfrm>
          <a:prstGeom prst="flowChartAlternateProcess">
            <a:avLst/>
          </a:prstGeom>
          <a:solidFill>
            <a:srgbClr val="F27954"/>
          </a:solidFill>
          <a:ln cap="flat" cmpd="sng" w="12700">
            <a:solidFill>
              <a:srgbClr val="ADA56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1" i="0" lang="es-ES" sz="1600" u="sng" cap="none" strike="noStrike">
                <a:solidFill>
                  <a:schemeClr val="lt1"/>
                </a:solidFill>
                <a:latin typeface="Calibri"/>
                <a:ea typeface="Calibri"/>
                <a:cs typeface="Calibri"/>
                <a:sym typeface="Calibri"/>
                <a:hlinkClick r:id="rId6">
                  <a:extLst>
                    <a:ext uri="{A12FA001-AC4F-418D-AE19-62706E023703}">
                      <ahyp:hlinkClr val="tx"/>
                    </a:ext>
                  </a:extLst>
                </a:hlinkClick>
              </a:rPr>
              <a:t>Ejemplos de plantillas de CM Playbook</a:t>
            </a:r>
            <a:endParaRPr b="0" i="0" sz="1400" u="none" cap="none" strike="noStrike">
              <a:solidFill>
                <a:srgbClr val="000000"/>
              </a:solidFill>
              <a:latin typeface="Arial"/>
              <a:ea typeface="Arial"/>
              <a:cs typeface="Arial"/>
              <a:sym typeface="Arial"/>
            </a:endParaRPr>
          </a:p>
        </p:txBody>
      </p:sp>
      <p:pic>
        <p:nvPicPr>
          <p:cNvPr descr="Touchscreen with solid fill" id="2067" name="Google Shape;2067;p56"/>
          <p:cNvPicPr preferRelativeResize="0"/>
          <p:nvPr/>
        </p:nvPicPr>
        <p:blipFill rotWithShape="1">
          <a:blip r:embed="rId7">
            <a:alphaModFix/>
          </a:blip>
          <a:srcRect b="0" l="0" r="0" t="0"/>
          <a:stretch/>
        </p:blipFill>
        <p:spPr>
          <a:xfrm>
            <a:off x="10658475" y="2843212"/>
            <a:ext cx="914400" cy="9144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1" name="Shape 2071"/>
        <p:cNvGrpSpPr/>
        <p:nvPr/>
      </p:nvGrpSpPr>
      <p:grpSpPr>
        <a:xfrm>
          <a:off x="0" y="0"/>
          <a:ext cx="0" cy="0"/>
          <a:chOff x="0" y="0"/>
          <a:chExt cx="0" cy="0"/>
        </a:xfrm>
      </p:grpSpPr>
      <p:sp>
        <p:nvSpPr>
          <p:cNvPr id="2072" name="Google Shape;2072;p57"/>
          <p:cNvSpPr/>
          <p:nvPr/>
        </p:nvSpPr>
        <p:spPr>
          <a:xfrm>
            <a:off x="-8595" y="20247"/>
            <a:ext cx="5325034" cy="2982929"/>
          </a:xfrm>
          <a:prstGeom prst="rect">
            <a:avLst/>
          </a:prstGeom>
          <a:solidFill>
            <a:srgbClr val="7A547C"/>
          </a:solidFill>
          <a:ln cap="flat" cmpd="sng" w="12700">
            <a:solidFill>
              <a:srgbClr val="054F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073" name="Google Shape;2073;p57"/>
          <p:cNvSpPr txBox="1"/>
          <p:nvPr>
            <p:ph idx="1" type="body"/>
          </p:nvPr>
        </p:nvSpPr>
        <p:spPr>
          <a:xfrm>
            <a:off x="5471654" y="217583"/>
            <a:ext cx="6639664" cy="372251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2000"/>
              <a:buNone/>
            </a:pPr>
            <a:r>
              <a:rPr b="1" i="0" lang="es-ES" sz="1900">
                <a:solidFill>
                  <a:srgbClr val="086D6E"/>
                </a:solidFill>
              </a:rPr>
              <a:t>Ante </a:t>
            </a:r>
            <a:r>
              <a:rPr b="1" lang="es-ES" sz="1900">
                <a:solidFill>
                  <a:srgbClr val="086D6E"/>
                </a:solidFill>
              </a:rPr>
              <a:t>una crisis </a:t>
            </a:r>
            <a:r>
              <a:rPr b="1" i="0" lang="es-ES" sz="1900">
                <a:solidFill>
                  <a:srgbClr val="086D6E"/>
                </a:solidFill>
              </a:rPr>
              <a:t>,</a:t>
            </a:r>
            <a:r>
              <a:rPr b="1" lang="es-ES" sz="1900">
                <a:solidFill>
                  <a:srgbClr val="086D6E"/>
                </a:solidFill>
              </a:rPr>
              <a:t>una buena </a:t>
            </a:r>
            <a:r>
              <a:rPr b="1" i="0" lang="es-ES" sz="1900">
                <a:solidFill>
                  <a:srgbClr val="086D6E"/>
                </a:solidFill>
              </a:rPr>
              <a:t>gestión de crisis significa responder con rapidez. </a:t>
            </a:r>
            <a:r>
              <a:rPr b="0" i="0" lang="es-ES" sz="1900">
                <a:solidFill>
                  <a:srgbClr val="4D4D4D"/>
                </a:solidFill>
              </a:rPr>
              <a:t>Una región debe prestar toda su atención a la crisis para que pueda resolverse rápidamente, ya que cada etapa requiere una respuesta diferente. </a:t>
            </a:r>
            <a:r>
              <a:rPr i="1" lang="es-ES" sz="1900">
                <a:solidFill>
                  <a:srgbClr val="4D4D4D"/>
                </a:solidFill>
              </a:rPr>
              <a:t>(Etapas explicadas en la siguiente diapositiva)</a:t>
            </a:r>
            <a:endParaRPr sz="2300"/>
          </a:p>
          <a:p>
            <a:pPr indent="0" lvl="0" marL="0" rtl="0" algn="l">
              <a:lnSpc>
                <a:spcPct val="90000"/>
              </a:lnSpc>
              <a:spcBef>
                <a:spcPts val="1000"/>
              </a:spcBef>
              <a:spcAft>
                <a:spcPts val="0"/>
              </a:spcAft>
              <a:buSzPts val="2000"/>
              <a:buNone/>
            </a:pPr>
            <a:r>
              <a:rPr b="1" i="0" lang="es-ES" sz="1900">
                <a:solidFill>
                  <a:srgbClr val="086D6E"/>
                </a:solidFill>
              </a:rPr>
              <a:t>Comunicación regular y coherente. </a:t>
            </a:r>
            <a:r>
              <a:rPr i="0" lang="es-ES" sz="1900">
                <a:solidFill>
                  <a:srgbClr val="4D4D4D"/>
                </a:solidFill>
              </a:rPr>
              <a:t>Una región debe emitir una declaración en la primera hora de una crisis y publicar actualizaciones frecuentes. Mantener a las </a:t>
            </a:r>
            <a:r>
              <a:rPr lang="es-ES" sz="1900">
                <a:solidFill>
                  <a:srgbClr val="4D4D4D"/>
                </a:solidFill>
              </a:rPr>
              <a:t>partes interesadas</a:t>
            </a:r>
            <a:r>
              <a:rPr b="0" i="0" lang="es-ES" sz="1900">
                <a:solidFill>
                  <a:srgbClr val="4D4D4D"/>
                </a:solidFill>
              </a:rPr>
              <a:t> y a otros interesados informados sobre los avances. Si no está seguro de la frecuencia, </a:t>
            </a:r>
            <a:r>
              <a:rPr lang="es-ES" sz="1900">
                <a:solidFill>
                  <a:srgbClr val="4D4D4D"/>
                </a:solidFill>
              </a:rPr>
              <a:t>prefiere</a:t>
            </a:r>
            <a:r>
              <a:rPr b="0" i="0" lang="es-ES" sz="1900">
                <a:solidFill>
                  <a:srgbClr val="4D4D4D"/>
                </a:solidFill>
              </a:rPr>
              <a:t> demasiada comunicación a muy poca, pero tenga cuidado con lo que dice Si no conoce la solución o tiene alguna actualización, ese es su mensaje.</a:t>
            </a:r>
            <a:endParaRPr sz="2300"/>
          </a:p>
          <a:p>
            <a:pPr indent="0" lvl="0" marL="0" rtl="0" algn="l">
              <a:lnSpc>
                <a:spcPct val="90000"/>
              </a:lnSpc>
              <a:spcBef>
                <a:spcPts val="1000"/>
              </a:spcBef>
              <a:spcAft>
                <a:spcPts val="0"/>
              </a:spcAft>
              <a:buSzPts val="2000"/>
              <a:buNone/>
            </a:pPr>
            <a:r>
              <a:rPr b="1" lang="es-ES" sz="1900">
                <a:solidFill>
                  <a:srgbClr val="086D6E"/>
                </a:solidFill>
              </a:rPr>
              <a:t> </a:t>
            </a:r>
            <a:r>
              <a:rPr b="1" i="0" lang="es-ES" sz="1900">
                <a:solidFill>
                  <a:srgbClr val="086D6E"/>
                </a:solidFill>
              </a:rPr>
              <a:t>Honestidad e </a:t>
            </a:r>
            <a:r>
              <a:rPr b="1" lang="es-ES" sz="1900">
                <a:solidFill>
                  <a:srgbClr val="086D6E"/>
                </a:solidFill>
              </a:rPr>
              <a:t>integridad inmediatas </a:t>
            </a:r>
            <a:r>
              <a:rPr b="1" i="0" lang="es-ES" sz="1900">
                <a:solidFill>
                  <a:srgbClr val="086D6E"/>
                </a:solidFill>
              </a:rPr>
              <a:t>. </a:t>
            </a:r>
            <a:r>
              <a:rPr i="0" lang="es-ES" sz="1900">
                <a:solidFill>
                  <a:srgbClr val="4D4D4D"/>
                </a:solidFill>
              </a:rPr>
              <a:t>Si una región dispone de poca información, debe actuar con rapidez y reconocer el problema públicamente. Las regiones deben garantizar que están trabajando para resolver lo ocurrido, cómo se está abordando y cuándo debería resolverse. </a:t>
            </a:r>
            <a:endParaRPr sz="2300"/>
          </a:p>
          <a:p>
            <a:pPr indent="0" lvl="0" marL="0" rtl="0" algn="l">
              <a:lnSpc>
                <a:spcPct val="90000"/>
              </a:lnSpc>
              <a:spcBef>
                <a:spcPts val="1000"/>
              </a:spcBef>
              <a:spcAft>
                <a:spcPts val="0"/>
              </a:spcAft>
              <a:buSzPts val="2000"/>
              <a:buNone/>
            </a:pPr>
            <a:r>
              <a:rPr b="1" i="0" lang="es-ES" sz="1900">
                <a:solidFill>
                  <a:srgbClr val="086D6E"/>
                </a:solidFill>
              </a:rPr>
              <a:t>Actuar con prontitud Decir la verdad para proteger la reputación. </a:t>
            </a:r>
            <a:r>
              <a:rPr b="0" i="0" lang="es-ES" sz="1900">
                <a:solidFill>
                  <a:srgbClr val="4D4D4D"/>
                </a:solidFill>
              </a:rPr>
              <a:t>Siempre es mejor dar un mensaje positivo de boca de los propios interesados que los cotilleos y rumores falsos que dañan la reputación de una región. </a:t>
            </a:r>
            <a:r>
              <a:rPr lang="es-ES" sz="1900">
                <a:solidFill>
                  <a:srgbClr val="4D4D4D"/>
                </a:solidFill>
              </a:rPr>
              <a:t>Si una región tiene la culpa, debe asumir su responsabilidad. Esto, lo creas o no, es un paso positivo que evitará la desconfianza y el resentimiento.</a:t>
            </a:r>
            <a:endParaRPr sz="2300"/>
          </a:p>
          <a:p>
            <a:pPr indent="0" lvl="0" marL="0" rtl="0" algn="l">
              <a:lnSpc>
                <a:spcPct val="100000"/>
              </a:lnSpc>
              <a:spcBef>
                <a:spcPts val="0"/>
              </a:spcBef>
              <a:spcAft>
                <a:spcPts val="0"/>
              </a:spcAft>
              <a:buSzPts val="2200"/>
              <a:buNone/>
            </a:pPr>
            <a:r>
              <a:t/>
            </a:r>
            <a:endParaRPr sz="2100">
              <a:solidFill>
                <a:srgbClr val="4D4D4D"/>
              </a:solidFill>
            </a:endParaRPr>
          </a:p>
        </p:txBody>
      </p:sp>
      <p:sp>
        <p:nvSpPr>
          <p:cNvPr id="2074" name="Google Shape;2074;p57"/>
          <p:cNvSpPr txBox="1"/>
          <p:nvPr>
            <p:ph idx="3" type="body"/>
          </p:nvPr>
        </p:nvSpPr>
        <p:spPr>
          <a:xfrm>
            <a:off x="475129" y="40177"/>
            <a:ext cx="4662248" cy="6069106"/>
          </a:xfrm>
          <a:prstGeom prst="rect">
            <a:avLst/>
          </a:prstGeom>
          <a:noFill/>
          <a:ln>
            <a:noFill/>
          </a:ln>
        </p:spPr>
        <p:txBody>
          <a:bodyPr anchorCtr="0" anchor="t" bIns="45700" lIns="91425" spcFirstLastPara="1" rIns="91425" wrap="square" tIns="45700">
            <a:normAutofit/>
          </a:bodyPr>
          <a:lstStyle/>
          <a:p>
            <a:pPr indent="0" lvl="0" marL="0" rtl="0" algn="l">
              <a:lnSpc>
                <a:spcPct val="120000"/>
              </a:lnSpc>
              <a:spcBef>
                <a:spcPts val="0"/>
              </a:spcBef>
              <a:spcAft>
                <a:spcPts val="0"/>
              </a:spcAft>
              <a:buClr>
                <a:schemeClr val="lt1"/>
              </a:buClr>
              <a:buSzPts val="4600"/>
              <a:buNone/>
            </a:pPr>
            <a:r>
              <a:rPr b="1" lang="es-ES" sz="4600">
                <a:solidFill>
                  <a:schemeClr val="lt1"/>
                </a:solidFill>
              </a:rPr>
              <a:t>Paso 9 </a:t>
            </a:r>
            <a:endParaRPr/>
          </a:p>
          <a:p>
            <a:pPr indent="0" lvl="0" marL="0" rtl="0" algn="l">
              <a:lnSpc>
                <a:spcPct val="120000"/>
              </a:lnSpc>
              <a:spcBef>
                <a:spcPts val="0"/>
              </a:spcBef>
              <a:spcAft>
                <a:spcPts val="0"/>
              </a:spcAft>
              <a:buClr>
                <a:schemeClr val="lt1"/>
              </a:buClr>
              <a:buSzPts val="2800"/>
              <a:buNone/>
            </a:pPr>
            <a:r>
              <a:rPr lang="es-ES" sz="2800">
                <a:solidFill>
                  <a:schemeClr val="lt1"/>
                </a:solidFill>
              </a:rPr>
              <a:t>Saber cuándo y cómo poner en marcha el Plan de Gestión de Crisis, Comunicación y Formación</a:t>
            </a:r>
            <a:endParaRPr/>
          </a:p>
          <a:p>
            <a:pPr indent="0" lvl="0" marL="0" rtl="0" algn="l">
              <a:lnSpc>
                <a:spcPct val="120000"/>
              </a:lnSpc>
              <a:spcBef>
                <a:spcPts val="0"/>
              </a:spcBef>
              <a:spcAft>
                <a:spcPts val="0"/>
              </a:spcAft>
              <a:buClr>
                <a:srgbClr val="F27954"/>
              </a:buClr>
              <a:buSzPts val="2000"/>
              <a:buNone/>
            </a:pPr>
            <a:r>
              <a:t/>
            </a:r>
            <a:endParaRPr sz="2000">
              <a:solidFill>
                <a:srgbClr val="086D6E"/>
              </a:solidFill>
            </a:endParaRPr>
          </a:p>
          <a:p>
            <a:pPr indent="0" lvl="0" marL="0" rtl="0" algn="l">
              <a:lnSpc>
                <a:spcPct val="100000"/>
              </a:lnSpc>
              <a:spcBef>
                <a:spcPts val="0"/>
              </a:spcBef>
              <a:spcAft>
                <a:spcPts val="0"/>
              </a:spcAft>
              <a:buClr>
                <a:srgbClr val="F27954"/>
              </a:buClr>
              <a:buSzPts val="2400"/>
              <a:buNone/>
            </a:pPr>
            <a:r>
              <a:rPr b="1" i="1" lang="es-ES" sz="2400"/>
              <a:t>Lo mejor es practicar lo antes posible </a:t>
            </a:r>
            <a:r>
              <a:rPr i="1" lang="es-ES" sz="2400"/>
              <a:t>La comunicación y la formación son fundamentales y deben empezar inmediatamente a dirigirse a todas las partes interesadas, los turistas y el público.  </a:t>
            </a:r>
            <a:endParaRPr/>
          </a:p>
          <a:p>
            <a:pPr indent="0" lvl="0" marL="0" rtl="0" algn="l">
              <a:lnSpc>
                <a:spcPct val="120000"/>
              </a:lnSpc>
              <a:spcBef>
                <a:spcPts val="0"/>
              </a:spcBef>
              <a:spcAft>
                <a:spcPts val="0"/>
              </a:spcAft>
              <a:buClr>
                <a:srgbClr val="F27954"/>
              </a:buClr>
              <a:buSzPts val="3400"/>
              <a:buNone/>
            </a:pPr>
            <a:r>
              <a:t/>
            </a:r>
            <a:endParaRPr sz="3400">
              <a:solidFill>
                <a:srgbClr val="666666"/>
              </a:solidFill>
            </a:endParaRPr>
          </a:p>
          <a:p>
            <a:pPr indent="0" lvl="0" marL="0" rtl="0" algn="l">
              <a:lnSpc>
                <a:spcPct val="120000"/>
              </a:lnSpc>
              <a:spcBef>
                <a:spcPts val="0"/>
              </a:spcBef>
              <a:spcAft>
                <a:spcPts val="0"/>
              </a:spcAft>
              <a:buClr>
                <a:srgbClr val="F27954"/>
              </a:buClr>
              <a:buSzPts val="3400"/>
              <a:buNone/>
            </a:pPr>
            <a:r>
              <a:t/>
            </a:r>
            <a:endParaRPr sz="3400">
              <a:solidFill>
                <a:srgbClr val="666666"/>
              </a:solidFill>
            </a:endParaRPr>
          </a:p>
          <a:p>
            <a:pPr indent="0" lvl="0" marL="0" rtl="0" algn="l">
              <a:lnSpc>
                <a:spcPct val="120000"/>
              </a:lnSpc>
              <a:spcBef>
                <a:spcPts val="0"/>
              </a:spcBef>
              <a:spcAft>
                <a:spcPts val="0"/>
              </a:spcAft>
              <a:buClr>
                <a:srgbClr val="F27954"/>
              </a:buClr>
              <a:buSzPts val="2000"/>
              <a:buNone/>
            </a:pPr>
            <a:r>
              <a:t/>
            </a:r>
            <a:endParaRPr b="1" i="0" sz="2000"/>
          </a:p>
          <a:p>
            <a:pPr indent="0" lvl="0" marL="0" rtl="0" algn="l">
              <a:lnSpc>
                <a:spcPct val="120000"/>
              </a:lnSpc>
              <a:spcBef>
                <a:spcPts val="0"/>
              </a:spcBef>
              <a:spcAft>
                <a:spcPts val="0"/>
              </a:spcAft>
              <a:buClr>
                <a:srgbClr val="F27954"/>
              </a:buClr>
              <a:buSzPts val="2000"/>
              <a:buNone/>
            </a:pPr>
            <a:r>
              <a:t/>
            </a:r>
            <a:endParaRPr b="1" i="0" sz="2000"/>
          </a:p>
          <a:p>
            <a:pPr indent="0" lvl="0" marL="0" rtl="0" algn="l">
              <a:lnSpc>
                <a:spcPct val="120000"/>
              </a:lnSpc>
              <a:spcBef>
                <a:spcPts val="0"/>
              </a:spcBef>
              <a:spcAft>
                <a:spcPts val="0"/>
              </a:spcAft>
              <a:buClr>
                <a:srgbClr val="F27954"/>
              </a:buClr>
              <a:buSzPts val="2000"/>
              <a:buNone/>
            </a:pPr>
            <a:r>
              <a:t/>
            </a:r>
            <a:endParaRPr b="1" sz="2000"/>
          </a:p>
          <a:p>
            <a:pPr indent="0" lvl="0" marL="0" rtl="0" algn="l">
              <a:lnSpc>
                <a:spcPct val="120000"/>
              </a:lnSpc>
              <a:spcBef>
                <a:spcPts val="0"/>
              </a:spcBef>
              <a:spcAft>
                <a:spcPts val="0"/>
              </a:spcAft>
              <a:buClr>
                <a:srgbClr val="F27954"/>
              </a:buClr>
              <a:buSzPts val="2000"/>
              <a:buNone/>
            </a:pPr>
            <a:r>
              <a:t/>
            </a:r>
            <a:endParaRPr b="1" i="0" sz="2000"/>
          </a:p>
          <a:p>
            <a:pPr indent="0" lvl="0" marL="0" rtl="0" algn="l">
              <a:lnSpc>
                <a:spcPct val="120000"/>
              </a:lnSpc>
              <a:spcBef>
                <a:spcPts val="0"/>
              </a:spcBef>
              <a:spcAft>
                <a:spcPts val="0"/>
              </a:spcAft>
              <a:buClr>
                <a:srgbClr val="F27954"/>
              </a:buClr>
              <a:buSzPts val="2000"/>
              <a:buNone/>
            </a:pPr>
            <a:r>
              <a:t/>
            </a:r>
            <a:endParaRPr b="1" i="0" sz="2000">
              <a:highlight>
                <a:srgbClr val="FFFF00"/>
              </a:highlight>
            </a:endParaRPr>
          </a:p>
          <a:p>
            <a:pPr indent="0" lvl="0" marL="0" rtl="0" algn="l">
              <a:lnSpc>
                <a:spcPct val="120000"/>
              </a:lnSpc>
              <a:spcBef>
                <a:spcPts val="0"/>
              </a:spcBef>
              <a:spcAft>
                <a:spcPts val="0"/>
              </a:spcAft>
              <a:buClr>
                <a:srgbClr val="F27954"/>
              </a:buClr>
              <a:buSzPts val="3600"/>
              <a:buNone/>
            </a:pPr>
            <a:r>
              <a:t/>
            </a:r>
            <a:endParaRPr b="1" i="0">
              <a:solidFill>
                <a:srgbClr val="4D4D4D"/>
              </a:solidFill>
            </a:endParaRPr>
          </a:p>
          <a:p>
            <a:pPr indent="0" lvl="0" marL="0" rtl="0" algn="l">
              <a:lnSpc>
                <a:spcPct val="120000"/>
              </a:lnSpc>
              <a:spcBef>
                <a:spcPts val="0"/>
              </a:spcBef>
              <a:spcAft>
                <a:spcPts val="0"/>
              </a:spcAft>
              <a:buClr>
                <a:srgbClr val="F27954"/>
              </a:buClr>
              <a:buSzPts val="3600"/>
              <a:buNone/>
            </a:pPr>
            <a:r>
              <a:t/>
            </a:r>
            <a:endParaRPr/>
          </a:p>
        </p:txBody>
      </p:sp>
      <p:grpSp>
        <p:nvGrpSpPr>
          <p:cNvPr id="2075" name="Google Shape;2075;p57"/>
          <p:cNvGrpSpPr/>
          <p:nvPr/>
        </p:nvGrpSpPr>
        <p:grpSpPr>
          <a:xfrm>
            <a:off x="2592924" y="5746911"/>
            <a:ext cx="1562122" cy="819693"/>
            <a:chOff x="2314720" y="5191934"/>
            <a:chExt cx="1552034" cy="1019392"/>
          </a:xfrm>
        </p:grpSpPr>
        <p:sp>
          <p:nvSpPr>
            <p:cNvPr id="2076" name="Google Shape;2076;p57"/>
            <p:cNvSpPr/>
            <p:nvPr/>
          </p:nvSpPr>
          <p:spPr>
            <a:xfrm>
              <a:off x="3230956" y="5294376"/>
              <a:ext cx="685" cy="2286"/>
            </a:xfrm>
            <a:custGeom>
              <a:rect b="b" l="l" r="r" t="t"/>
              <a:pathLst>
                <a:path extrusionOk="0" h="2286" w="685">
                  <a:moveTo>
                    <a:pt x="0" y="0"/>
                  </a:moveTo>
                  <a:cubicBezTo>
                    <a:pt x="229" y="686"/>
                    <a:pt x="457" y="1600"/>
                    <a:pt x="686" y="2286"/>
                  </a:cubicBezTo>
                  <a:cubicBezTo>
                    <a:pt x="457" y="1372"/>
                    <a:pt x="229" y="686"/>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77" name="Google Shape;2077;p57"/>
            <p:cNvSpPr/>
            <p:nvPr/>
          </p:nvSpPr>
          <p:spPr>
            <a:xfrm>
              <a:off x="3235299" y="5312206"/>
              <a:ext cx="457" cy="2057"/>
            </a:xfrm>
            <a:custGeom>
              <a:rect b="b" l="l" r="r" t="t"/>
              <a:pathLst>
                <a:path extrusionOk="0" h="2057" w="457">
                  <a:moveTo>
                    <a:pt x="0" y="0"/>
                  </a:moveTo>
                  <a:cubicBezTo>
                    <a:pt x="229" y="686"/>
                    <a:pt x="229" y="1371"/>
                    <a:pt x="457" y="2057"/>
                  </a:cubicBezTo>
                  <a:cubicBezTo>
                    <a:pt x="457" y="1371"/>
                    <a:pt x="229" y="686"/>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78" name="Google Shape;2078;p57"/>
            <p:cNvSpPr/>
            <p:nvPr/>
          </p:nvSpPr>
          <p:spPr>
            <a:xfrm>
              <a:off x="3234385" y="5307406"/>
              <a:ext cx="457" cy="2286"/>
            </a:xfrm>
            <a:custGeom>
              <a:rect b="b" l="l" r="r" t="t"/>
              <a:pathLst>
                <a:path extrusionOk="0" h="2286" w="457">
                  <a:moveTo>
                    <a:pt x="0" y="0"/>
                  </a:moveTo>
                  <a:cubicBezTo>
                    <a:pt x="229" y="686"/>
                    <a:pt x="229" y="1372"/>
                    <a:pt x="457" y="2286"/>
                  </a:cubicBezTo>
                  <a:cubicBezTo>
                    <a:pt x="229" y="1600"/>
                    <a:pt x="229" y="686"/>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79" name="Google Shape;2079;p57"/>
            <p:cNvSpPr/>
            <p:nvPr/>
          </p:nvSpPr>
          <p:spPr>
            <a:xfrm>
              <a:off x="3233470" y="5302834"/>
              <a:ext cx="457" cy="2286"/>
            </a:xfrm>
            <a:custGeom>
              <a:rect b="b" l="l" r="r" t="t"/>
              <a:pathLst>
                <a:path extrusionOk="0" h="2286" w="457">
                  <a:moveTo>
                    <a:pt x="0" y="0"/>
                  </a:moveTo>
                  <a:cubicBezTo>
                    <a:pt x="229" y="686"/>
                    <a:pt x="457" y="1372"/>
                    <a:pt x="457" y="2286"/>
                  </a:cubicBezTo>
                  <a:cubicBezTo>
                    <a:pt x="229" y="1600"/>
                    <a:pt x="0" y="915"/>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80" name="Google Shape;2080;p57"/>
            <p:cNvSpPr/>
            <p:nvPr/>
          </p:nvSpPr>
          <p:spPr>
            <a:xfrm>
              <a:off x="3232327" y="5298490"/>
              <a:ext cx="685" cy="2286"/>
            </a:xfrm>
            <a:custGeom>
              <a:rect b="b" l="l" r="r" t="t"/>
              <a:pathLst>
                <a:path extrusionOk="0" h="2286" w="685">
                  <a:moveTo>
                    <a:pt x="0" y="0"/>
                  </a:moveTo>
                  <a:cubicBezTo>
                    <a:pt x="229" y="686"/>
                    <a:pt x="457" y="1371"/>
                    <a:pt x="686" y="2286"/>
                  </a:cubicBezTo>
                  <a:cubicBezTo>
                    <a:pt x="229" y="1600"/>
                    <a:pt x="0" y="686"/>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81" name="Google Shape;2081;p57"/>
            <p:cNvSpPr/>
            <p:nvPr/>
          </p:nvSpPr>
          <p:spPr>
            <a:xfrm>
              <a:off x="3211525" y="5450967"/>
              <a:ext cx="2286" cy="228"/>
            </a:xfrm>
            <a:custGeom>
              <a:rect b="b" l="l" r="r" t="t"/>
              <a:pathLst>
                <a:path extrusionOk="0" h="228" w="2286">
                  <a:moveTo>
                    <a:pt x="0" y="0"/>
                  </a:moveTo>
                  <a:cubicBezTo>
                    <a:pt x="0" y="0"/>
                    <a:pt x="0" y="229"/>
                    <a:pt x="0" y="229"/>
                  </a:cubicBezTo>
                  <a:cubicBezTo>
                    <a:pt x="0" y="229"/>
                    <a:pt x="0" y="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82" name="Google Shape;2082;p57"/>
            <p:cNvSpPr/>
            <p:nvPr/>
          </p:nvSpPr>
          <p:spPr>
            <a:xfrm>
              <a:off x="3212039" y="5447080"/>
              <a:ext cx="171" cy="685"/>
            </a:xfrm>
            <a:custGeom>
              <a:rect b="b" l="l" r="r" t="t"/>
              <a:pathLst>
                <a:path extrusionOk="0" h="685" w="171">
                  <a:moveTo>
                    <a:pt x="171" y="0"/>
                  </a:moveTo>
                  <a:cubicBezTo>
                    <a:pt x="171" y="228"/>
                    <a:pt x="171" y="457"/>
                    <a:pt x="171" y="686"/>
                  </a:cubicBezTo>
                  <a:cubicBezTo>
                    <a:pt x="-57" y="457"/>
                    <a:pt x="-57" y="228"/>
                    <a:pt x="171"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83" name="Google Shape;2083;p57"/>
            <p:cNvSpPr/>
            <p:nvPr/>
          </p:nvSpPr>
          <p:spPr>
            <a:xfrm>
              <a:off x="3236214" y="5317007"/>
              <a:ext cx="457" cy="2057"/>
            </a:xfrm>
            <a:custGeom>
              <a:rect b="b" l="l" r="r" t="t"/>
              <a:pathLst>
                <a:path extrusionOk="0" h="2057" w="457">
                  <a:moveTo>
                    <a:pt x="0" y="0"/>
                  </a:moveTo>
                  <a:cubicBezTo>
                    <a:pt x="229" y="686"/>
                    <a:pt x="229" y="1372"/>
                    <a:pt x="457" y="2058"/>
                  </a:cubicBezTo>
                  <a:cubicBezTo>
                    <a:pt x="229" y="1372"/>
                    <a:pt x="229" y="686"/>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84" name="Google Shape;2084;p57"/>
            <p:cNvSpPr/>
            <p:nvPr/>
          </p:nvSpPr>
          <p:spPr>
            <a:xfrm>
              <a:off x="3229813" y="5290032"/>
              <a:ext cx="685" cy="2286"/>
            </a:xfrm>
            <a:custGeom>
              <a:rect b="b" l="l" r="r" t="t"/>
              <a:pathLst>
                <a:path extrusionOk="0" h="2286" w="685">
                  <a:moveTo>
                    <a:pt x="0" y="0"/>
                  </a:moveTo>
                  <a:cubicBezTo>
                    <a:pt x="229" y="685"/>
                    <a:pt x="457" y="1600"/>
                    <a:pt x="686" y="2286"/>
                  </a:cubicBezTo>
                  <a:cubicBezTo>
                    <a:pt x="457" y="1600"/>
                    <a:pt x="229" y="914"/>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85" name="Google Shape;2085;p57"/>
            <p:cNvSpPr/>
            <p:nvPr/>
          </p:nvSpPr>
          <p:spPr>
            <a:xfrm>
              <a:off x="3220212" y="5395417"/>
              <a:ext cx="7772" cy="23774"/>
            </a:xfrm>
            <a:custGeom>
              <a:rect b="b" l="l" r="r" t="t"/>
              <a:pathLst>
                <a:path extrusionOk="0" h="23774" w="7772">
                  <a:moveTo>
                    <a:pt x="7772" y="0"/>
                  </a:moveTo>
                  <a:cubicBezTo>
                    <a:pt x="5258" y="8001"/>
                    <a:pt x="2515" y="15774"/>
                    <a:pt x="0" y="23775"/>
                  </a:cubicBezTo>
                  <a:cubicBezTo>
                    <a:pt x="2743" y="16002"/>
                    <a:pt x="5258" y="8001"/>
                    <a:pt x="7772"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86" name="Google Shape;2086;p57"/>
            <p:cNvSpPr/>
            <p:nvPr/>
          </p:nvSpPr>
          <p:spPr>
            <a:xfrm>
              <a:off x="3237128" y="5322265"/>
              <a:ext cx="228" cy="1600"/>
            </a:xfrm>
            <a:custGeom>
              <a:rect b="b" l="l" r="r" t="t"/>
              <a:pathLst>
                <a:path extrusionOk="0" h="1600" w="228">
                  <a:moveTo>
                    <a:pt x="0" y="0"/>
                  </a:moveTo>
                  <a:cubicBezTo>
                    <a:pt x="0" y="457"/>
                    <a:pt x="229" y="1143"/>
                    <a:pt x="229" y="1600"/>
                  </a:cubicBezTo>
                  <a:cubicBezTo>
                    <a:pt x="229" y="1143"/>
                    <a:pt x="0" y="686"/>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87" name="Google Shape;2087;p57"/>
            <p:cNvSpPr/>
            <p:nvPr/>
          </p:nvSpPr>
          <p:spPr>
            <a:xfrm>
              <a:off x="3206953" y="5251170"/>
              <a:ext cx="2286" cy="2286"/>
            </a:xfrm>
            <a:custGeom>
              <a:rect b="b" l="l" r="r" t="t"/>
              <a:pathLst>
                <a:path extrusionOk="0" h="2286" w="2286">
                  <a:moveTo>
                    <a:pt x="0" y="0"/>
                  </a:moveTo>
                  <a:cubicBezTo>
                    <a:pt x="686" y="685"/>
                    <a:pt x="1372" y="1600"/>
                    <a:pt x="2286" y="2286"/>
                  </a:cubicBezTo>
                  <a:cubicBezTo>
                    <a:pt x="1600" y="1600"/>
                    <a:pt x="914" y="914"/>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88" name="Google Shape;2088;p57"/>
            <p:cNvSpPr/>
            <p:nvPr/>
          </p:nvSpPr>
          <p:spPr>
            <a:xfrm>
              <a:off x="3182721" y="5233568"/>
              <a:ext cx="3429" cy="1828"/>
            </a:xfrm>
            <a:custGeom>
              <a:rect b="b" l="l" r="r" t="t"/>
              <a:pathLst>
                <a:path extrusionOk="0" h="1828" w="3429">
                  <a:moveTo>
                    <a:pt x="0" y="0"/>
                  </a:moveTo>
                  <a:cubicBezTo>
                    <a:pt x="1143" y="686"/>
                    <a:pt x="2286" y="1143"/>
                    <a:pt x="3429" y="1829"/>
                  </a:cubicBezTo>
                  <a:cubicBezTo>
                    <a:pt x="2286" y="1143"/>
                    <a:pt x="1143" y="686"/>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89" name="Google Shape;2089;p57"/>
            <p:cNvSpPr/>
            <p:nvPr/>
          </p:nvSpPr>
          <p:spPr>
            <a:xfrm>
              <a:off x="3171291" y="5228539"/>
              <a:ext cx="3886" cy="1600"/>
            </a:xfrm>
            <a:custGeom>
              <a:rect b="b" l="l" r="r" t="t"/>
              <a:pathLst>
                <a:path extrusionOk="0" h="1600" w="3886">
                  <a:moveTo>
                    <a:pt x="0" y="0"/>
                  </a:moveTo>
                  <a:cubicBezTo>
                    <a:pt x="1372" y="457"/>
                    <a:pt x="2515" y="915"/>
                    <a:pt x="3886" y="1600"/>
                  </a:cubicBezTo>
                  <a:cubicBezTo>
                    <a:pt x="2515" y="915"/>
                    <a:pt x="1143" y="457"/>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90" name="Google Shape;2090;p57"/>
            <p:cNvSpPr/>
            <p:nvPr/>
          </p:nvSpPr>
          <p:spPr>
            <a:xfrm>
              <a:off x="3228213" y="5286146"/>
              <a:ext cx="914" cy="2514"/>
            </a:xfrm>
            <a:custGeom>
              <a:rect b="b" l="l" r="r" t="t"/>
              <a:pathLst>
                <a:path extrusionOk="0" h="2514" w="914">
                  <a:moveTo>
                    <a:pt x="0" y="0"/>
                  </a:moveTo>
                  <a:cubicBezTo>
                    <a:pt x="229" y="686"/>
                    <a:pt x="457" y="1601"/>
                    <a:pt x="914" y="2515"/>
                  </a:cubicBezTo>
                  <a:cubicBezTo>
                    <a:pt x="686" y="1601"/>
                    <a:pt x="457" y="686"/>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91" name="Google Shape;2091;p57"/>
            <p:cNvSpPr/>
            <p:nvPr/>
          </p:nvSpPr>
          <p:spPr>
            <a:xfrm>
              <a:off x="3209467" y="5253913"/>
              <a:ext cx="2057" cy="2286"/>
            </a:xfrm>
            <a:custGeom>
              <a:rect b="b" l="l" r="r" t="t"/>
              <a:pathLst>
                <a:path extrusionOk="0" h="2286" w="2057">
                  <a:moveTo>
                    <a:pt x="0" y="0"/>
                  </a:moveTo>
                  <a:cubicBezTo>
                    <a:pt x="686" y="686"/>
                    <a:pt x="1372" y="1600"/>
                    <a:pt x="2057" y="2286"/>
                  </a:cubicBezTo>
                  <a:cubicBezTo>
                    <a:pt x="1372" y="1600"/>
                    <a:pt x="686" y="914"/>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92" name="Google Shape;2092;p57"/>
            <p:cNvSpPr/>
            <p:nvPr/>
          </p:nvSpPr>
          <p:spPr>
            <a:xfrm>
              <a:off x="3175177" y="5230139"/>
              <a:ext cx="3657" cy="1600"/>
            </a:xfrm>
            <a:custGeom>
              <a:rect b="b" l="l" r="r" t="t"/>
              <a:pathLst>
                <a:path extrusionOk="0" h="1600" w="3657">
                  <a:moveTo>
                    <a:pt x="0" y="0"/>
                  </a:moveTo>
                  <a:cubicBezTo>
                    <a:pt x="1143" y="458"/>
                    <a:pt x="2515" y="1143"/>
                    <a:pt x="3658" y="1601"/>
                  </a:cubicBezTo>
                  <a:cubicBezTo>
                    <a:pt x="2515" y="1143"/>
                    <a:pt x="1372" y="458"/>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93" name="Google Shape;2093;p57"/>
            <p:cNvSpPr/>
            <p:nvPr/>
          </p:nvSpPr>
          <p:spPr>
            <a:xfrm>
              <a:off x="3179064" y="5231739"/>
              <a:ext cx="3429" cy="1600"/>
            </a:xfrm>
            <a:custGeom>
              <a:rect b="b" l="l" r="r" t="t"/>
              <a:pathLst>
                <a:path extrusionOk="0" h="1600" w="3429">
                  <a:moveTo>
                    <a:pt x="0" y="0"/>
                  </a:moveTo>
                  <a:cubicBezTo>
                    <a:pt x="1143" y="457"/>
                    <a:pt x="2286" y="1143"/>
                    <a:pt x="3429" y="1600"/>
                  </a:cubicBezTo>
                  <a:cubicBezTo>
                    <a:pt x="2286" y="1143"/>
                    <a:pt x="1143" y="685"/>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94" name="Google Shape;2094;p57"/>
            <p:cNvSpPr/>
            <p:nvPr/>
          </p:nvSpPr>
          <p:spPr>
            <a:xfrm>
              <a:off x="2537383" y="5215205"/>
              <a:ext cx="900694" cy="908365"/>
            </a:xfrm>
            <a:custGeom>
              <a:rect b="b" l="l" r="r" t="t"/>
              <a:pathLst>
                <a:path extrusionOk="0" h="908365" w="900694">
                  <a:moveTo>
                    <a:pt x="360502" y="449960"/>
                  </a:moveTo>
                  <a:cubicBezTo>
                    <a:pt x="347701" y="463676"/>
                    <a:pt x="332384" y="471220"/>
                    <a:pt x="312953" y="464590"/>
                  </a:cubicBezTo>
                  <a:cubicBezTo>
                    <a:pt x="294208" y="458418"/>
                    <a:pt x="284836" y="446074"/>
                    <a:pt x="281178" y="426414"/>
                  </a:cubicBezTo>
                  <a:cubicBezTo>
                    <a:pt x="275920" y="398982"/>
                    <a:pt x="277292" y="371779"/>
                    <a:pt x="276835" y="344347"/>
                  </a:cubicBezTo>
                  <a:cubicBezTo>
                    <a:pt x="276606" y="330173"/>
                    <a:pt x="275006" y="316686"/>
                    <a:pt x="264719" y="305942"/>
                  </a:cubicBezTo>
                  <a:cubicBezTo>
                    <a:pt x="250317" y="290626"/>
                    <a:pt x="229286" y="295198"/>
                    <a:pt x="222656" y="315086"/>
                  </a:cubicBezTo>
                  <a:cubicBezTo>
                    <a:pt x="220828" y="320572"/>
                    <a:pt x="220599" y="326744"/>
                    <a:pt x="220828" y="332459"/>
                  </a:cubicBezTo>
                  <a:cubicBezTo>
                    <a:pt x="222656" y="373607"/>
                    <a:pt x="218542" y="414984"/>
                    <a:pt x="223114" y="456132"/>
                  </a:cubicBezTo>
                  <a:cubicBezTo>
                    <a:pt x="224485" y="468019"/>
                    <a:pt x="221971" y="479678"/>
                    <a:pt x="215798" y="490193"/>
                  </a:cubicBezTo>
                  <a:cubicBezTo>
                    <a:pt x="205511" y="507567"/>
                    <a:pt x="189738" y="508939"/>
                    <a:pt x="173965" y="497280"/>
                  </a:cubicBezTo>
                  <a:cubicBezTo>
                    <a:pt x="95326" y="453160"/>
                    <a:pt x="34519" y="488822"/>
                    <a:pt x="13487" y="518768"/>
                  </a:cubicBezTo>
                  <a:cubicBezTo>
                    <a:pt x="0" y="537971"/>
                    <a:pt x="-457" y="538200"/>
                    <a:pt x="13716" y="556945"/>
                  </a:cubicBezTo>
                  <a:cubicBezTo>
                    <a:pt x="25603" y="572490"/>
                    <a:pt x="38862" y="587120"/>
                    <a:pt x="50292" y="603122"/>
                  </a:cubicBezTo>
                  <a:cubicBezTo>
                    <a:pt x="60808" y="617752"/>
                    <a:pt x="62865" y="634212"/>
                    <a:pt x="53950" y="650442"/>
                  </a:cubicBezTo>
                  <a:cubicBezTo>
                    <a:pt x="45263" y="666444"/>
                    <a:pt x="29947" y="669416"/>
                    <a:pt x="13487" y="668273"/>
                  </a:cubicBezTo>
                  <a:cubicBezTo>
                    <a:pt x="9144" y="668044"/>
                    <a:pt x="4572" y="667587"/>
                    <a:pt x="0" y="667130"/>
                  </a:cubicBezTo>
                  <a:cubicBezTo>
                    <a:pt x="6858" y="669873"/>
                    <a:pt x="13716" y="672388"/>
                    <a:pt x="20803" y="674217"/>
                  </a:cubicBezTo>
                  <a:cubicBezTo>
                    <a:pt x="70866" y="687704"/>
                    <a:pt x="121387" y="683361"/>
                    <a:pt x="171907" y="675817"/>
                  </a:cubicBezTo>
                  <a:cubicBezTo>
                    <a:pt x="183109" y="674217"/>
                    <a:pt x="249860" y="670559"/>
                    <a:pt x="294437" y="770686"/>
                  </a:cubicBezTo>
                  <a:cubicBezTo>
                    <a:pt x="305867" y="796289"/>
                    <a:pt x="316611" y="822121"/>
                    <a:pt x="338099" y="841095"/>
                  </a:cubicBezTo>
                  <a:cubicBezTo>
                    <a:pt x="362331" y="862583"/>
                    <a:pt x="391135" y="876985"/>
                    <a:pt x="422681" y="884300"/>
                  </a:cubicBezTo>
                  <a:cubicBezTo>
                    <a:pt x="457886" y="892530"/>
                    <a:pt x="495376" y="895273"/>
                    <a:pt x="531724" y="897330"/>
                  </a:cubicBezTo>
                  <a:cubicBezTo>
                    <a:pt x="564185" y="899388"/>
                    <a:pt x="596875" y="900302"/>
                    <a:pt x="629336" y="901216"/>
                  </a:cubicBezTo>
                  <a:cubicBezTo>
                    <a:pt x="680085" y="902588"/>
                    <a:pt x="729463" y="917676"/>
                    <a:pt x="779297" y="899388"/>
                  </a:cubicBezTo>
                  <a:cubicBezTo>
                    <a:pt x="827761" y="881557"/>
                    <a:pt x="861822" y="846352"/>
                    <a:pt x="877367" y="796746"/>
                  </a:cubicBezTo>
                  <a:cubicBezTo>
                    <a:pt x="886739" y="766800"/>
                    <a:pt x="886739" y="734567"/>
                    <a:pt x="890397" y="703477"/>
                  </a:cubicBezTo>
                  <a:lnTo>
                    <a:pt x="887425" y="726337"/>
                  </a:lnTo>
                  <a:cubicBezTo>
                    <a:pt x="899312" y="638326"/>
                    <a:pt x="900227" y="548487"/>
                    <a:pt x="900227" y="459790"/>
                  </a:cubicBezTo>
                  <a:cubicBezTo>
                    <a:pt x="900227" y="422985"/>
                    <a:pt x="902741" y="385266"/>
                    <a:pt x="896112" y="348919"/>
                  </a:cubicBezTo>
                  <a:cubicBezTo>
                    <a:pt x="891311" y="322172"/>
                    <a:pt x="875309" y="299770"/>
                    <a:pt x="854050" y="284225"/>
                  </a:cubicBezTo>
                  <a:cubicBezTo>
                    <a:pt x="857936" y="284682"/>
                    <a:pt x="862051" y="284911"/>
                    <a:pt x="865937" y="285368"/>
                  </a:cubicBezTo>
                  <a:cubicBezTo>
                    <a:pt x="825246" y="281024"/>
                    <a:pt x="784327" y="280110"/>
                    <a:pt x="743407" y="285596"/>
                  </a:cubicBezTo>
                  <a:cubicBezTo>
                    <a:pt x="724433" y="288111"/>
                    <a:pt x="708431" y="282625"/>
                    <a:pt x="693115" y="273252"/>
                  </a:cubicBezTo>
                  <a:cubicBezTo>
                    <a:pt x="680542" y="265708"/>
                    <a:pt x="674370" y="255650"/>
                    <a:pt x="673913" y="243077"/>
                  </a:cubicBezTo>
                  <a:cubicBezTo>
                    <a:pt x="673913" y="243077"/>
                    <a:pt x="673913" y="243077"/>
                    <a:pt x="673913" y="243077"/>
                  </a:cubicBezTo>
                  <a:cubicBezTo>
                    <a:pt x="629564" y="221817"/>
                    <a:pt x="655853" y="113232"/>
                    <a:pt x="650367" y="72998"/>
                  </a:cubicBezTo>
                  <a:cubicBezTo>
                    <a:pt x="647624" y="52882"/>
                    <a:pt x="642366" y="32308"/>
                    <a:pt x="633908" y="13105"/>
                  </a:cubicBezTo>
                  <a:cubicBezTo>
                    <a:pt x="630022" y="11505"/>
                    <a:pt x="625907" y="10133"/>
                    <a:pt x="621563" y="8990"/>
                  </a:cubicBezTo>
                  <a:cubicBezTo>
                    <a:pt x="600761" y="3047"/>
                    <a:pt x="579730" y="761"/>
                    <a:pt x="557784" y="75"/>
                  </a:cubicBezTo>
                  <a:cubicBezTo>
                    <a:pt x="496062" y="-1754"/>
                    <a:pt x="451714" y="30022"/>
                    <a:pt x="436626" y="89229"/>
                  </a:cubicBezTo>
                  <a:cubicBezTo>
                    <a:pt x="431140" y="110489"/>
                    <a:pt x="431140" y="131749"/>
                    <a:pt x="434340" y="153466"/>
                  </a:cubicBezTo>
                  <a:cubicBezTo>
                    <a:pt x="437998" y="179297"/>
                    <a:pt x="449885" y="201929"/>
                    <a:pt x="459943" y="225246"/>
                  </a:cubicBezTo>
                  <a:cubicBezTo>
                    <a:pt x="470687" y="249935"/>
                    <a:pt x="464972" y="263422"/>
                    <a:pt x="440969" y="275538"/>
                  </a:cubicBezTo>
                  <a:cubicBezTo>
                    <a:pt x="431825" y="280110"/>
                    <a:pt x="422681" y="282396"/>
                    <a:pt x="412623" y="281024"/>
                  </a:cubicBezTo>
                  <a:cubicBezTo>
                    <a:pt x="399821" y="279196"/>
                    <a:pt x="387477" y="279881"/>
                    <a:pt x="374218" y="286054"/>
                  </a:cubicBezTo>
                  <a:cubicBezTo>
                    <a:pt x="379247" y="305027"/>
                    <a:pt x="386105" y="323544"/>
                    <a:pt x="388391" y="342518"/>
                  </a:cubicBezTo>
                  <a:cubicBezTo>
                    <a:pt x="393192" y="381608"/>
                    <a:pt x="389077" y="419327"/>
                    <a:pt x="360502" y="44996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95" name="Google Shape;2095;p57"/>
            <p:cNvSpPr/>
            <p:nvPr/>
          </p:nvSpPr>
          <p:spPr>
            <a:xfrm>
              <a:off x="3186150" y="5235397"/>
              <a:ext cx="20802" cy="15544"/>
            </a:xfrm>
            <a:custGeom>
              <a:rect b="b" l="l" r="r" t="t"/>
              <a:pathLst>
                <a:path extrusionOk="0" h="15544" w="20802">
                  <a:moveTo>
                    <a:pt x="0" y="0"/>
                  </a:moveTo>
                  <a:cubicBezTo>
                    <a:pt x="8001" y="4344"/>
                    <a:pt x="14859" y="9601"/>
                    <a:pt x="20803" y="15545"/>
                  </a:cubicBezTo>
                  <a:cubicBezTo>
                    <a:pt x="14859" y="9830"/>
                    <a:pt x="8001" y="4572"/>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96" name="Google Shape;2096;p57"/>
            <p:cNvSpPr/>
            <p:nvPr/>
          </p:nvSpPr>
          <p:spPr>
            <a:xfrm>
              <a:off x="3220440" y="5269230"/>
              <a:ext cx="1371" cy="2514"/>
            </a:xfrm>
            <a:custGeom>
              <a:rect b="b" l="l" r="r" t="t"/>
              <a:pathLst>
                <a:path extrusionOk="0" h="2514" w="1371">
                  <a:moveTo>
                    <a:pt x="0" y="0"/>
                  </a:moveTo>
                  <a:cubicBezTo>
                    <a:pt x="457" y="914"/>
                    <a:pt x="914" y="1829"/>
                    <a:pt x="1372" y="2515"/>
                  </a:cubicBezTo>
                  <a:cubicBezTo>
                    <a:pt x="914" y="1600"/>
                    <a:pt x="457" y="686"/>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97" name="Google Shape;2097;p57"/>
            <p:cNvSpPr/>
            <p:nvPr/>
          </p:nvSpPr>
          <p:spPr>
            <a:xfrm>
              <a:off x="3218611" y="5266029"/>
              <a:ext cx="1600" cy="2514"/>
            </a:xfrm>
            <a:custGeom>
              <a:rect b="b" l="l" r="r" t="t"/>
              <a:pathLst>
                <a:path extrusionOk="0" h="2514" w="1600">
                  <a:moveTo>
                    <a:pt x="0" y="0"/>
                  </a:moveTo>
                  <a:cubicBezTo>
                    <a:pt x="457" y="914"/>
                    <a:pt x="914" y="1600"/>
                    <a:pt x="1600" y="2514"/>
                  </a:cubicBezTo>
                  <a:cubicBezTo>
                    <a:pt x="914" y="1600"/>
                    <a:pt x="457" y="685"/>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98" name="Google Shape;2098;p57"/>
            <p:cNvSpPr/>
            <p:nvPr/>
          </p:nvSpPr>
          <p:spPr>
            <a:xfrm>
              <a:off x="3222269" y="5272201"/>
              <a:ext cx="5715" cy="12573"/>
            </a:xfrm>
            <a:custGeom>
              <a:rect b="b" l="l" r="r" t="t"/>
              <a:pathLst>
                <a:path extrusionOk="0" h="12573" w="5715">
                  <a:moveTo>
                    <a:pt x="0" y="0"/>
                  </a:moveTo>
                  <a:cubicBezTo>
                    <a:pt x="2057" y="3886"/>
                    <a:pt x="3886" y="8229"/>
                    <a:pt x="5715" y="12573"/>
                  </a:cubicBezTo>
                  <a:cubicBezTo>
                    <a:pt x="3886" y="8229"/>
                    <a:pt x="2057" y="4115"/>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99" name="Google Shape;2099;p57"/>
            <p:cNvSpPr/>
            <p:nvPr/>
          </p:nvSpPr>
          <p:spPr>
            <a:xfrm>
              <a:off x="3211982" y="5256885"/>
              <a:ext cx="1828" cy="2286"/>
            </a:xfrm>
            <a:custGeom>
              <a:rect b="b" l="l" r="r" t="t"/>
              <a:pathLst>
                <a:path extrusionOk="0" h="2286" w="1828">
                  <a:moveTo>
                    <a:pt x="0" y="0"/>
                  </a:moveTo>
                  <a:cubicBezTo>
                    <a:pt x="686" y="685"/>
                    <a:pt x="1143" y="1600"/>
                    <a:pt x="1829" y="2286"/>
                  </a:cubicBezTo>
                  <a:cubicBezTo>
                    <a:pt x="1143" y="1371"/>
                    <a:pt x="686" y="685"/>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00" name="Google Shape;2100;p57"/>
            <p:cNvSpPr/>
            <p:nvPr/>
          </p:nvSpPr>
          <p:spPr>
            <a:xfrm>
              <a:off x="3216554" y="5262829"/>
              <a:ext cx="1600" cy="2286"/>
            </a:xfrm>
            <a:custGeom>
              <a:rect b="b" l="l" r="r" t="t"/>
              <a:pathLst>
                <a:path extrusionOk="0" h="2286" w="1600">
                  <a:moveTo>
                    <a:pt x="0" y="0"/>
                  </a:moveTo>
                  <a:cubicBezTo>
                    <a:pt x="457" y="686"/>
                    <a:pt x="1143" y="1600"/>
                    <a:pt x="1600" y="2286"/>
                  </a:cubicBezTo>
                  <a:cubicBezTo>
                    <a:pt x="914" y="1600"/>
                    <a:pt x="457" y="686"/>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01" name="Google Shape;2101;p57"/>
            <p:cNvSpPr/>
            <p:nvPr/>
          </p:nvSpPr>
          <p:spPr>
            <a:xfrm>
              <a:off x="3214268" y="5259857"/>
              <a:ext cx="1600" cy="2286"/>
            </a:xfrm>
            <a:custGeom>
              <a:rect b="b" l="l" r="r" t="t"/>
              <a:pathLst>
                <a:path extrusionOk="0" h="2286" w="1600">
                  <a:moveTo>
                    <a:pt x="0" y="0"/>
                  </a:moveTo>
                  <a:cubicBezTo>
                    <a:pt x="457" y="686"/>
                    <a:pt x="1143" y="1601"/>
                    <a:pt x="1600" y="2286"/>
                  </a:cubicBezTo>
                  <a:cubicBezTo>
                    <a:pt x="1143" y="1372"/>
                    <a:pt x="686" y="686"/>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02" name="Google Shape;2102;p57"/>
            <p:cNvSpPr/>
            <p:nvPr/>
          </p:nvSpPr>
          <p:spPr>
            <a:xfrm>
              <a:off x="3490417" y="6084417"/>
              <a:ext cx="4114" cy="22860"/>
            </a:xfrm>
            <a:custGeom>
              <a:rect b="b" l="l" r="r" t="t"/>
              <a:pathLst>
                <a:path extrusionOk="0" h="22860" w="4114">
                  <a:moveTo>
                    <a:pt x="4115" y="0"/>
                  </a:moveTo>
                  <a:cubicBezTo>
                    <a:pt x="2743" y="7543"/>
                    <a:pt x="1372" y="15087"/>
                    <a:pt x="0" y="22860"/>
                  </a:cubicBezTo>
                  <a:cubicBezTo>
                    <a:pt x="1372" y="15087"/>
                    <a:pt x="2743" y="7543"/>
                    <a:pt x="4115"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03" name="Google Shape;2103;p57"/>
            <p:cNvSpPr/>
            <p:nvPr/>
          </p:nvSpPr>
          <p:spPr>
            <a:xfrm>
              <a:off x="2787472" y="6174943"/>
              <a:ext cx="1371" cy="1600"/>
            </a:xfrm>
            <a:custGeom>
              <a:rect b="b" l="l" r="r" t="t"/>
              <a:pathLst>
                <a:path extrusionOk="0" h="1600" w="1371">
                  <a:moveTo>
                    <a:pt x="1372" y="1600"/>
                  </a:moveTo>
                  <a:cubicBezTo>
                    <a:pt x="914" y="1143"/>
                    <a:pt x="457" y="686"/>
                    <a:pt x="0" y="0"/>
                  </a:cubicBezTo>
                  <a:cubicBezTo>
                    <a:pt x="457" y="457"/>
                    <a:pt x="914" y="1143"/>
                    <a:pt x="1372" y="160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04" name="Google Shape;2104;p57"/>
            <p:cNvSpPr/>
            <p:nvPr/>
          </p:nvSpPr>
          <p:spPr>
            <a:xfrm>
              <a:off x="3213125" y="5419191"/>
              <a:ext cx="7315" cy="24003"/>
            </a:xfrm>
            <a:custGeom>
              <a:rect b="b" l="l" r="r" t="t"/>
              <a:pathLst>
                <a:path extrusionOk="0" h="24003" w="7315">
                  <a:moveTo>
                    <a:pt x="0" y="24003"/>
                  </a:moveTo>
                  <a:cubicBezTo>
                    <a:pt x="0" y="24003"/>
                    <a:pt x="0" y="24003"/>
                    <a:pt x="0" y="24003"/>
                  </a:cubicBezTo>
                  <a:cubicBezTo>
                    <a:pt x="2286" y="16002"/>
                    <a:pt x="4801" y="8001"/>
                    <a:pt x="7315" y="0"/>
                  </a:cubicBezTo>
                  <a:cubicBezTo>
                    <a:pt x="4572" y="8001"/>
                    <a:pt x="2286" y="16002"/>
                    <a:pt x="0" y="24003"/>
                  </a:cubicBezTo>
                  <a:cubicBezTo>
                    <a:pt x="0" y="24003"/>
                    <a:pt x="0" y="24003"/>
                    <a:pt x="0" y="24003"/>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05" name="Google Shape;2105;p57"/>
            <p:cNvSpPr/>
            <p:nvPr/>
          </p:nvSpPr>
          <p:spPr>
            <a:xfrm>
              <a:off x="2796387" y="6182029"/>
              <a:ext cx="1828" cy="228"/>
            </a:xfrm>
            <a:custGeom>
              <a:rect b="b" l="l" r="r" t="t"/>
              <a:pathLst>
                <a:path extrusionOk="0" h="228" w="1828">
                  <a:moveTo>
                    <a:pt x="1829" y="228"/>
                  </a:moveTo>
                  <a:cubicBezTo>
                    <a:pt x="1143" y="228"/>
                    <a:pt x="686" y="228"/>
                    <a:pt x="0" y="0"/>
                  </a:cubicBezTo>
                  <a:cubicBezTo>
                    <a:pt x="686" y="0"/>
                    <a:pt x="1372" y="228"/>
                    <a:pt x="1829" y="228"/>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06" name="Google Shape;2106;p57"/>
            <p:cNvSpPr/>
            <p:nvPr/>
          </p:nvSpPr>
          <p:spPr>
            <a:xfrm>
              <a:off x="2793644" y="6180658"/>
              <a:ext cx="1828" cy="914"/>
            </a:xfrm>
            <a:custGeom>
              <a:rect b="b" l="l" r="r" t="t"/>
              <a:pathLst>
                <a:path extrusionOk="0" h="914" w="1828">
                  <a:moveTo>
                    <a:pt x="1829" y="915"/>
                  </a:moveTo>
                  <a:cubicBezTo>
                    <a:pt x="1143" y="686"/>
                    <a:pt x="457" y="229"/>
                    <a:pt x="0" y="0"/>
                  </a:cubicBezTo>
                  <a:cubicBezTo>
                    <a:pt x="686" y="229"/>
                    <a:pt x="1143" y="686"/>
                    <a:pt x="1829" y="915"/>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07" name="Google Shape;2107;p57"/>
            <p:cNvSpPr/>
            <p:nvPr/>
          </p:nvSpPr>
          <p:spPr>
            <a:xfrm>
              <a:off x="2785186" y="6172200"/>
              <a:ext cx="1371" cy="1600"/>
            </a:xfrm>
            <a:custGeom>
              <a:rect b="b" l="l" r="r" t="t"/>
              <a:pathLst>
                <a:path extrusionOk="0" h="1600" w="1371">
                  <a:moveTo>
                    <a:pt x="1372" y="1600"/>
                  </a:moveTo>
                  <a:cubicBezTo>
                    <a:pt x="914" y="1143"/>
                    <a:pt x="457" y="457"/>
                    <a:pt x="0" y="0"/>
                  </a:cubicBezTo>
                  <a:cubicBezTo>
                    <a:pt x="457" y="457"/>
                    <a:pt x="914" y="914"/>
                    <a:pt x="1372" y="160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08" name="Google Shape;2108;p57"/>
            <p:cNvSpPr/>
            <p:nvPr/>
          </p:nvSpPr>
          <p:spPr>
            <a:xfrm>
              <a:off x="2781300" y="6166485"/>
              <a:ext cx="1143" cy="1828"/>
            </a:xfrm>
            <a:custGeom>
              <a:rect b="b" l="l" r="r" t="t"/>
              <a:pathLst>
                <a:path extrusionOk="0" h="1828" w="1143">
                  <a:moveTo>
                    <a:pt x="1143" y="1829"/>
                  </a:moveTo>
                  <a:cubicBezTo>
                    <a:pt x="686" y="1143"/>
                    <a:pt x="457" y="686"/>
                    <a:pt x="0" y="0"/>
                  </a:cubicBezTo>
                  <a:cubicBezTo>
                    <a:pt x="457" y="686"/>
                    <a:pt x="914" y="1143"/>
                    <a:pt x="1143" y="1829"/>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09" name="Google Shape;2109;p57"/>
            <p:cNvSpPr/>
            <p:nvPr/>
          </p:nvSpPr>
          <p:spPr>
            <a:xfrm>
              <a:off x="3211068" y="5454853"/>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10" name="Google Shape;2110;p57"/>
            <p:cNvSpPr/>
            <p:nvPr/>
          </p:nvSpPr>
          <p:spPr>
            <a:xfrm>
              <a:off x="3418636" y="5502402"/>
              <a:ext cx="8458" cy="1143"/>
            </a:xfrm>
            <a:custGeom>
              <a:rect b="b" l="l" r="r" t="t"/>
              <a:pathLst>
                <a:path extrusionOk="0" h="1143" w="8458">
                  <a:moveTo>
                    <a:pt x="0" y="0"/>
                  </a:moveTo>
                  <a:cubicBezTo>
                    <a:pt x="2743" y="457"/>
                    <a:pt x="5715" y="686"/>
                    <a:pt x="8458" y="1143"/>
                  </a:cubicBezTo>
                  <a:cubicBezTo>
                    <a:pt x="5715" y="686"/>
                    <a:pt x="2743" y="457"/>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11" name="Google Shape;2111;p57"/>
            <p:cNvSpPr/>
            <p:nvPr/>
          </p:nvSpPr>
          <p:spPr>
            <a:xfrm>
              <a:off x="2810560" y="6184087"/>
              <a:ext cx="5029" cy="457"/>
            </a:xfrm>
            <a:custGeom>
              <a:rect b="b" l="l" r="r" t="t"/>
              <a:pathLst>
                <a:path extrusionOk="0" h="457" w="5029">
                  <a:moveTo>
                    <a:pt x="5029" y="457"/>
                  </a:moveTo>
                  <a:cubicBezTo>
                    <a:pt x="3200" y="229"/>
                    <a:pt x="1600" y="0"/>
                    <a:pt x="0" y="0"/>
                  </a:cubicBezTo>
                  <a:cubicBezTo>
                    <a:pt x="1600" y="229"/>
                    <a:pt x="3200" y="457"/>
                    <a:pt x="5029" y="457"/>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12" name="Google Shape;2112;p57"/>
            <p:cNvSpPr/>
            <p:nvPr/>
          </p:nvSpPr>
          <p:spPr>
            <a:xfrm>
              <a:off x="2757525" y="6054699"/>
              <a:ext cx="228" cy="11658"/>
            </a:xfrm>
            <a:custGeom>
              <a:rect b="b" l="l" r="r" t="t"/>
              <a:pathLst>
                <a:path extrusionOk="0" h="11658" w="228">
                  <a:moveTo>
                    <a:pt x="229" y="11658"/>
                  </a:moveTo>
                  <a:cubicBezTo>
                    <a:pt x="0" y="7772"/>
                    <a:pt x="0" y="3886"/>
                    <a:pt x="0" y="0"/>
                  </a:cubicBezTo>
                  <a:cubicBezTo>
                    <a:pt x="0" y="3657"/>
                    <a:pt x="229" y="7772"/>
                    <a:pt x="229" y="11658"/>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13" name="Google Shape;2113;p57"/>
            <p:cNvSpPr/>
            <p:nvPr/>
          </p:nvSpPr>
          <p:spPr>
            <a:xfrm>
              <a:off x="3430524" y="5504002"/>
              <a:ext cx="11658" cy="1828"/>
            </a:xfrm>
            <a:custGeom>
              <a:rect b="b" l="l" r="r" t="t"/>
              <a:pathLst>
                <a:path extrusionOk="0" h="1828" w="11658">
                  <a:moveTo>
                    <a:pt x="0" y="0"/>
                  </a:moveTo>
                  <a:cubicBezTo>
                    <a:pt x="3886" y="457"/>
                    <a:pt x="7772" y="1143"/>
                    <a:pt x="11659" y="1829"/>
                  </a:cubicBezTo>
                  <a:cubicBezTo>
                    <a:pt x="7772" y="1143"/>
                    <a:pt x="3886" y="686"/>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14" name="Google Shape;2114;p57"/>
            <p:cNvSpPr/>
            <p:nvPr/>
          </p:nvSpPr>
          <p:spPr>
            <a:xfrm>
              <a:off x="3406063" y="5500801"/>
              <a:ext cx="8915" cy="1143"/>
            </a:xfrm>
            <a:custGeom>
              <a:rect b="b" l="l" r="r" t="t"/>
              <a:pathLst>
                <a:path extrusionOk="0" h="1143" w="8915">
                  <a:moveTo>
                    <a:pt x="0" y="0"/>
                  </a:moveTo>
                  <a:cubicBezTo>
                    <a:pt x="2972" y="228"/>
                    <a:pt x="5944" y="686"/>
                    <a:pt x="8915" y="1143"/>
                  </a:cubicBezTo>
                  <a:cubicBezTo>
                    <a:pt x="5944" y="686"/>
                    <a:pt x="2972" y="457"/>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15" name="Google Shape;2115;p57"/>
            <p:cNvSpPr/>
            <p:nvPr/>
          </p:nvSpPr>
          <p:spPr>
            <a:xfrm>
              <a:off x="2804845" y="6183172"/>
              <a:ext cx="2286" cy="457"/>
            </a:xfrm>
            <a:custGeom>
              <a:rect b="b" l="l" r="r" t="t"/>
              <a:pathLst>
                <a:path extrusionOk="0" h="457" w="2286">
                  <a:moveTo>
                    <a:pt x="2286" y="457"/>
                  </a:moveTo>
                  <a:cubicBezTo>
                    <a:pt x="1372" y="228"/>
                    <a:pt x="686" y="228"/>
                    <a:pt x="0" y="0"/>
                  </a:cubicBezTo>
                  <a:cubicBezTo>
                    <a:pt x="457" y="228"/>
                    <a:pt x="1372" y="228"/>
                    <a:pt x="2286" y="457"/>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16" name="Google Shape;2116;p57"/>
            <p:cNvSpPr/>
            <p:nvPr/>
          </p:nvSpPr>
          <p:spPr>
            <a:xfrm>
              <a:off x="2727579" y="5945886"/>
              <a:ext cx="2971" cy="1828"/>
            </a:xfrm>
            <a:custGeom>
              <a:rect b="b" l="l" r="r" t="t"/>
              <a:pathLst>
                <a:path extrusionOk="0" h="1828" w="2971">
                  <a:moveTo>
                    <a:pt x="2972" y="1829"/>
                  </a:moveTo>
                  <a:cubicBezTo>
                    <a:pt x="2057" y="1143"/>
                    <a:pt x="914" y="457"/>
                    <a:pt x="0" y="0"/>
                  </a:cubicBezTo>
                  <a:cubicBezTo>
                    <a:pt x="914" y="457"/>
                    <a:pt x="1829" y="1143"/>
                    <a:pt x="2972" y="1829"/>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17" name="Google Shape;2117;p57"/>
            <p:cNvSpPr/>
            <p:nvPr/>
          </p:nvSpPr>
          <p:spPr>
            <a:xfrm>
              <a:off x="2519781" y="5880277"/>
              <a:ext cx="1371" cy="8001"/>
            </a:xfrm>
            <a:custGeom>
              <a:rect b="b" l="l" r="r" t="t"/>
              <a:pathLst>
                <a:path extrusionOk="0" h="8001" w="1371">
                  <a:moveTo>
                    <a:pt x="0" y="0"/>
                  </a:moveTo>
                  <a:cubicBezTo>
                    <a:pt x="229" y="2743"/>
                    <a:pt x="686" y="5486"/>
                    <a:pt x="1372" y="8001"/>
                  </a:cubicBezTo>
                  <a:cubicBezTo>
                    <a:pt x="686" y="5486"/>
                    <a:pt x="229" y="2972"/>
                    <a:pt x="0" y="0"/>
                  </a:cubicBezTo>
                  <a:lnTo>
                    <a:pt x="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18" name="Google Shape;2118;p57"/>
            <p:cNvSpPr/>
            <p:nvPr/>
          </p:nvSpPr>
          <p:spPr>
            <a:xfrm>
              <a:off x="2520924" y="5888278"/>
              <a:ext cx="5029" cy="13944"/>
            </a:xfrm>
            <a:custGeom>
              <a:rect b="b" l="l" r="r" t="t"/>
              <a:pathLst>
                <a:path extrusionOk="0" h="13944" w="5029">
                  <a:moveTo>
                    <a:pt x="5029" y="13944"/>
                  </a:moveTo>
                  <a:cubicBezTo>
                    <a:pt x="2972" y="9830"/>
                    <a:pt x="1143" y="5029"/>
                    <a:pt x="0" y="0"/>
                  </a:cubicBezTo>
                  <a:cubicBezTo>
                    <a:pt x="1143" y="5258"/>
                    <a:pt x="2972" y="9830"/>
                    <a:pt x="5029" y="1394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19" name="Google Shape;2119;p57"/>
            <p:cNvSpPr/>
            <p:nvPr/>
          </p:nvSpPr>
          <p:spPr>
            <a:xfrm>
              <a:off x="2704490" y="5940399"/>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20" name="Google Shape;2120;p57"/>
            <p:cNvSpPr/>
            <p:nvPr/>
          </p:nvSpPr>
          <p:spPr>
            <a:xfrm>
              <a:off x="2715006" y="5941314"/>
              <a:ext cx="5486" cy="1371"/>
            </a:xfrm>
            <a:custGeom>
              <a:rect b="b" l="l" r="r" t="t"/>
              <a:pathLst>
                <a:path extrusionOk="0" h="1371" w="5486">
                  <a:moveTo>
                    <a:pt x="5486" y="1372"/>
                  </a:moveTo>
                  <a:cubicBezTo>
                    <a:pt x="3658" y="686"/>
                    <a:pt x="1829" y="229"/>
                    <a:pt x="0" y="0"/>
                  </a:cubicBezTo>
                  <a:cubicBezTo>
                    <a:pt x="1829" y="457"/>
                    <a:pt x="3658" y="914"/>
                    <a:pt x="5486" y="1372"/>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21" name="Google Shape;2121;p57"/>
            <p:cNvSpPr/>
            <p:nvPr/>
          </p:nvSpPr>
          <p:spPr>
            <a:xfrm>
              <a:off x="2820847" y="6185001"/>
              <a:ext cx="3200" cy="228"/>
            </a:xfrm>
            <a:custGeom>
              <a:rect b="b" l="l" r="r" t="t"/>
              <a:pathLst>
                <a:path extrusionOk="0" h="228" w="3200">
                  <a:moveTo>
                    <a:pt x="3200" y="228"/>
                  </a:moveTo>
                  <a:cubicBezTo>
                    <a:pt x="2057" y="228"/>
                    <a:pt x="914" y="0"/>
                    <a:pt x="0" y="0"/>
                  </a:cubicBezTo>
                  <a:cubicBezTo>
                    <a:pt x="914" y="228"/>
                    <a:pt x="2057" y="228"/>
                    <a:pt x="3200" y="228"/>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22" name="Google Shape;2122;p57"/>
            <p:cNvSpPr/>
            <p:nvPr/>
          </p:nvSpPr>
          <p:spPr>
            <a:xfrm>
              <a:off x="2799130" y="6182258"/>
              <a:ext cx="2514" cy="685"/>
            </a:xfrm>
            <a:custGeom>
              <a:rect b="b" l="l" r="r" t="t"/>
              <a:pathLst>
                <a:path extrusionOk="0" h="685" w="2514">
                  <a:moveTo>
                    <a:pt x="0" y="0"/>
                  </a:moveTo>
                  <a:cubicBezTo>
                    <a:pt x="686" y="229"/>
                    <a:pt x="1600" y="458"/>
                    <a:pt x="2515" y="686"/>
                  </a:cubicBezTo>
                  <a:cubicBezTo>
                    <a:pt x="1600" y="229"/>
                    <a:pt x="914" y="0"/>
                    <a:pt x="0" y="0"/>
                  </a:cubicBezTo>
                  <a:lnTo>
                    <a:pt x="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23" name="Google Shape;2123;p57"/>
            <p:cNvSpPr/>
            <p:nvPr/>
          </p:nvSpPr>
          <p:spPr>
            <a:xfrm>
              <a:off x="3566312" y="5717286"/>
              <a:ext cx="38862" cy="21945"/>
            </a:xfrm>
            <a:custGeom>
              <a:rect b="b" l="l" r="r" t="t"/>
              <a:pathLst>
                <a:path extrusionOk="0" h="21945" w="38862">
                  <a:moveTo>
                    <a:pt x="38862" y="0"/>
                  </a:moveTo>
                  <a:cubicBezTo>
                    <a:pt x="34519" y="2286"/>
                    <a:pt x="30175" y="5029"/>
                    <a:pt x="25832" y="8001"/>
                  </a:cubicBezTo>
                  <a:cubicBezTo>
                    <a:pt x="17602" y="13716"/>
                    <a:pt x="8915" y="18059"/>
                    <a:pt x="0" y="21946"/>
                  </a:cubicBezTo>
                  <a:cubicBezTo>
                    <a:pt x="8915" y="18059"/>
                    <a:pt x="17602" y="13487"/>
                    <a:pt x="25832" y="8001"/>
                  </a:cubicBezTo>
                  <a:cubicBezTo>
                    <a:pt x="30175" y="5029"/>
                    <a:pt x="34519" y="2515"/>
                    <a:pt x="38862"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24" name="Google Shape;2124;p57"/>
            <p:cNvSpPr/>
            <p:nvPr/>
          </p:nvSpPr>
          <p:spPr>
            <a:xfrm>
              <a:off x="3499961" y="5696483"/>
              <a:ext cx="1428" cy="22860"/>
            </a:xfrm>
            <a:custGeom>
              <a:rect b="b" l="l" r="r" t="t"/>
              <a:pathLst>
                <a:path extrusionOk="0" h="22860" w="1428">
                  <a:moveTo>
                    <a:pt x="514" y="22860"/>
                  </a:moveTo>
                  <a:cubicBezTo>
                    <a:pt x="-171" y="18517"/>
                    <a:pt x="-171" y="13488"/>
                    <a:pt x="514" y="8459"/>
                  </a:cubicBezTo>
                  <a:cubicBezTo>
                    <a:pt x="972" y="5715"/>
                    <a:pt x="1200" y="2744"/>
                    <a:pt x="1429" y="0"/>
                  </a:cubicBezTo>
                  <a:cubicBezTo>
                    <a:pt x="1200" y="2744"/>
                    <a:pt x="743" y="5715"/>
                    <a:pt x="514" y="8459"/>
                  </a:cubicBezTo>
                  <a:cubicBezTo>
                    <a:pt x="-171" y="13488"/>
                    <a:pt x="-171" y="18288"/>
                    <a:pt x="514" y="2286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25" name="Google Shape;2125;p57"/>
            <p:cNvSpPr/>
            <p:nvPr/>
          </p:nvSpPr>
          <p:spPr>
            <a:xfrm>
              <a:off x="2757525" y="6042812"/>
              <a:ext cx="2286" cy="11658"/>
            </a:xfrm>
            <a:custGeom>
              <a:rect b="b" l="l" r="r" t="t"/>
              <a:pathLst>
                <a:path extrusionOk="0" h="11658" w="2286">
                  <a:moveTo>
                    <a:pt x="0" y="11659"/>
                  </a:moveTo>
                  <a:cubicBezTo>
                    <a:pt x="0" y="7773"/>
                    <a:pt x="0" y="3887"/>
                    <a:pt x="0" y="0"/>
                  </a:cubicBezTo>
                  <a:cubicBezTo>
                    <a:pt x="0" y="3887"/>
                    <a:pt x="0" y="7773"/>
                    <a:pt x="0" y="11659"/>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26" name="Google Shape;2126;p57"/>
            <p:cNvSpPr/>
            <p:nvPr/>
          </p:nvSpPr>
          <p:spPr>
            <a:xfrm>
              <a:off x="3689985" y="5704255"/>
              <a:ext cx="46405" cy="18973"/>
            </a:xfrm>
            <a:custGeom>
              <a:rect b="b" l="l" r="r" t="t"/>
              <a:pathLst>
                <a:path extrusionOk="0" h="18973" w="46405">
                  <a:moveTo>
                    <a:pt x="46406" y="18974"/>
                  </a:moveTo>
                  <a:cubicBezTo>
                    <a:pt x="36805" y="11658"/>
                    <a:pt x="26060" y="6401"/>
                    <a:pt x="14859" y="3200"/>
                  </a:cubicBezTo>
                  <a:cubicBezTo>
                    <a:pt x="9830" y="1829"/>
                    <a:pt x="5029" y="686"/>
                    <a:pt x="0" y="0"/>
                  </a:cubicBezTo>
                  <a:cubicBezTo>
                    <a:pt x="4801" y="914"/>
                    <a:pt x="9830" y="1829"/>
                    <a:pt x="14859" y="3200"/>
                  </a:cubicBezTo>
                  <a:cubicBezTo>
                    <a:pt x="26060" y="6172"/>
                    <a:pt x="36805" y="11430"/>
                    <a:pt x="46406" y="1897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27" name="Google Shape;2127;p57"/>
            <p:cNvSpPr/>
            <p:nvPr/>
          </p:nvSpPr>
          <p:spPr>
            <a:xfrm>
              <a:off x="3467785" y="6158484"/>
              <a:ext cx="10515" cy="15087"/>
            </a:xfrm>
            <a:custGeom>
              <a:rect b="b" l="l" r="r" t="t"/>
              <a:pathLst>
                <a:path extrusionOk="0" h="15087" w="10515">
                  <a:moveTo>
                    <a:pt x="0" y="15088"/>
                  </a:moveTo>
                  <a:cubicBezTo>
                    <a:pt x="2515" y="12573"/>
                    <a:pt x="4572" y="9601"/>
                    <a:pt x="6858" y="6401"/>
                  </a:cubicBezTo>
                  <a:cubicBezTo>
                    <a:pt x="8230" y="4343"/>
                    <a:pt x="9601" y="2057"/>
                    <a:pt x="10516" y="0"/>
                  </a:cubicBezTo>
                  <a:cubicBezTo>
                    <a:pt x="9373" y="2286"/>
                    <a:pt x="8230" y="4343"/>
                    <a:pt x="6858" y="6401"/>
                  </a:cubicBezTo>
                  <a:cubicBezTo>
                    <a:pt x="4572" y="9830"/>
                    <a:pt x="2286" y="12573"/>
                    <a:pt x="0" y="15088"/>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28" name="Google Shape;2128;p57"/>
            <p:cNvSpPr/>
            <p:nvPr/>
          </p:nvSpPr>
          <p:spPr>
            <a:xfrm>
              <a:off x="3583914" y="5926912"/>
              <a:ext cx="91211" cy="18489"/>
            </a:xfrm>
            <a:custGeom>
              <a:rect b="b" l="l" r="r" t="t"/>
              <a:pathLst>
                <a:path extrusionOk="0" h="18489" w="91211">
                  <a:moveTo>
                    <a:pt x="14402" y="5944"/>
                  </a:moveTo>
                  <a:cubicBezTo>
                    <a:pt x="9830" y="3429"/>
                    <a:pt x="4801" y="1372"/>
                    <a:pt x="0" y="0"/>
                  </a:cubicBezTo>
                  <a:cubicBezTo>
                    <a:pt x="4801" y="1600"/>
                    <a:pt x="9601" y="3658"/>
                    <a:pt x="14402" y="5944"/>
                  </a:cubicBezTo>
                  <a:cubicBezTo>
                    <a:pt x="44806" y="15545"/>
                    <a:pt x="70180" y="19203"/>
                    <a:pt x="91211" y="18288"/>
                  </a:cubicBezTo>
                  <a:cubicBezTo>
                    <a:pt x="69952" y="19431"/>
                    <a:pt x="44577" y="15774"/>
                    <a:pt x="14402" y="594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29" name="Google Shape;2129;p57"/>
            <p:cNvSpPr/>
            <p:nvPr/>
          </p:nvSpPr>
          <p:spPr>
            <a:xfrm>
              <a:off x="2881884" y="6187744"/>
              <a:ext cx="4800" cy="228"/>
            </a:xfrm>
            <a:custGeom>
              <a:rect b="b" l="l" r="r" t="t"/>
              <a:pathLst>
                <a:path extrusionOk="0" h="228" w="4800">
                  <a:moveTo>
                    <a:pt x="4801" y="228"/>
                  </a:moveTo>
                  <a:cubicBezTo>
                    <a:pt x="3200" y="228"/>
                    <a:pt x="1600" y="228"/>
                    <a:pt x="0" y="0"/>
                  </a:cubicBezTo>
                  <a:cubicBezTo>
                    <a:pt x="1600" y="228"/>
                    <a:pt x="3200" y="228"/>
                    <a:pt x="4801" y="228"/>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30" name="Google Shape;2130;p57"/>
            <p:cNvSpPr/>
            <p:nvPr/>
          </p:nvSpPr>
          <p:spPr>
            <a:xfrm>
              <a:off x="3668039" y="5702198"/>
              <a:ext cx="21945" cy="2057"/>
            </a:xfrm>
            <a:custGeom>
              <a:rect b="b" l="l" r="r" t="t"/>
              <a:pathLst>
                <a:path extrusionOk="0" h="2057" w="21945">
                  <a:moveTo>
                    <a:pt x="0" y="0"/>
                  </a:moveTo>
                  <a:cubicBezTo>
                    <a:pt x="7315" y="0"/>
                    <a:pt x="14630" y="915"/>
                    <a:pt x="21946" y="2058"/>
                  </a:cubicBezTo>
                  <a:cubicBezTo>
                    <a:pt x="14402" y="686"/>
                    <a:pt x="7087" y="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31" name="Google Shape;2131;p57"/>
            <p:cNvSpPr/>
            <p:nvPr/>
          </p:nvSpPr>
          <p:spPr>
            <a:xfrm>
              <a:off x="3605174" y="5706541"/>
              <a:ext cx="27203" cy="10744"/>
            </a:xfrm>
            <a:custGeom>
              <a:rect b="b" l="l" r="r" t="t"/>
              <a:pathLst>
                <a:path extrusionOk="0" h="10744" w="27203">
                  <a:moveTo>
                    <a:pt x="0" y="10744"/>
                  </a:moveTo>
                  <a:cubicBezTo>
                    <a:pt x="8915" y="5943"/>
                    <a:pt x="17831" y="2514"/>
                    <a:pt x="27203" y="0"/>
                  </a:cubicBezTo>
                  <a:cubicBezTo>
                    <a:pt x="18059" y="2514"/>
                    <a:pt x="8915" y="6172"/>
                    <a:pt x="0" y="1074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32" name="Google Shape;2132;p57"/>
            <p:cNvSpPr/>
            <p:nvPr/>
          </p:nvSpPr>
          <p:spPr>
            <a:xfrm>
              <a:off x="3744620" y="5730316"/>
              <a:ext cx="9829" cy="11430"/>
            </a:xfrm>
            <a:custGeom>
              <a:rect b="b" l="l" r="r" t="t"/>
              <a:pathLst>
                <a:path extrusionOk="0" h="11430" w="9829">
                  <a:moveTo>
                    <a:pt x="0" y="0"/>
                  </a:moveTo>
                  <a:cubicBezTo>
                    <a:pt x="3429" y="3429"/>
                    <a:pt x="6858" y="7315"/>
                    <a:pt x="9830" y="11430"/>
                  </a:cubicBezTo>
                  <a:cubicBezTo>
                    <a:pt x="6629" y="7315"/>
                    <a:pt x="3429" y="3658"/>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33" name="Google Shape;2133;p57"/>
            <p:cNvSpPr/>
            <p:nvPr/>
          </p:nvSpPr>
          <p:spPr>
            <a:xfrm>
              <a:off x="3754221" y="5741746"/>
              <a:ext cx="6400" cy="9829"/>
            </a:xfrm>
            <a:custGeom>
              <a:rect b="b" l="l" r="r" t="t"/>
              <a:pathLst>
                <a:path extrusionOk="0" h="9829" w="6400">
                  <a:moveTo>
                    <a:pt x="0" y="0"/>
                  </a:moveTo>
                  <a:cubicBezTo>
                    <a:pt x="2286" y="3201"/>
                    <a:pt x="4343" y="6401"/>
                    <a:pt x="6401" y="9830"/>
                  </a:cubicBezTo>
                  <a:cubicBezTo>
                    <a:pt x="4343" y="6630"/>
                    <a:pt x="2286" y="3201"/>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34" name="Google Shape;2134;p57"/>
            <p:cNvSpPr/>
            <p:nvPr/>
          </p:nvSpPr>
          <p:spPr>
            <a:xfrm>
              <a:off x="3512362" y="5742203"/>
              <a:ext cx="3657" cy="2514"/>
            </a:xfrm>
            <a:custGeom>
              <a:rect b="b" l="l" r="r" t="t"/>
              <a:pathLst>
                <a:path extrusionOk="0" h="2514" w="3657">
                  <a:moveTo>
                    <a:pt x="0" y="0"/>
                  </a:moveTo>
                  <a:cubicBezTo>
                    <a:pt x="1143" y="915"/>
                    <a:pt x="2286" y="1829"/>
                    <a:pt x="3658" y="2515"/>
                  </a:cubicBezTo>
                  <a:cubicBezTo>
                    <a:pt x="2286" y="1829"/>
                    <a:pt x="1143" y="915"/>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35" name="Google Shape;2135;p57"/>
            <p:cNvSpPr/>
            <p:nvPr/>
          </p:nvSpPr>
          <p:spPr>
            <a:xfrm>
              <a:off x="3501161" y="5978575"/>
              <a:ext cx="1371" cy="14630"/>
            </a:xfrm>
            <a:custGeom>
              <a:rect b="b" l="l" r="r" t="t"/>
              <a:pathLst>
                <a:path extrusionOk="0" h="14630" w="1371">
                  <a:moveTo>
                    <a:pt x="1372" y="0"/>
                  </a:moveTo>
                  <a:cubicBezTo>
                    <a:pt x="686" y="4800"/>
                    <a:pt x="229" y="9830"/>
                    <a:pt x="0" y="14630"/>
                  </a:cubicBezTo>
                  <a:cubicBezTo>
                    <a:pt x="229" y="9601"/>
                    <a:pt x="914" y="4800"/>
                    <a:pt x="1372"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36" name="Google Shape;2136;p57"/>
            <p:cNvSpPr/>
            <p:nvPr/>
          </p:nvSpPr>
          <p:spPr>
            <a:xfrm>
              <a:off x="3501390" y="5671108"/>
              <a:ext cx="2286" cy="25374"/>
            </a:xfrm>
            <a:custGeom>
              <a:rect b="b" l="l" r="r" t="t"/>
              <a:pathLst>
                <a:path extrusionOk="0" h="25374" w="2286">
                  <a:moveTo>
                    <a:pt x="2286" y="0"/>
                  </a:moveTo>
                  <a:cubicBezTo>
                    <a:pt x="1829" y="8458"/>
                    <a:pt x="914" y="16916"/>
                    <a:pt x="0" y="25374"/>
                  </a:cubicBezTo>
                  <a:cubicBezTo>
                    <a:pt x="914" y="16916"/>
                    <a:pt x="1829" y="8458"/>
                    <a:pt x="2286"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37" name="Google Shape;2137;p57"/>
            <p:cNvSpPr/>
            <p:nvPr/>
          </p:nvSpPr>
          <p:spPr>
            <a:xfrm>
              <a:off x="3537966" y="5923940"/>
              <a:ext cx="7772" cy="914"/>
            </a:xfrm>
            <a:custGeom>
              <a:rect b="b" l="l" r="r" t="t"/>
              <a:pathLst>
                <a:path extrusionOk="0" h="914" w="7772">
                  <a:moveTo>
                    <a:pt x="7772" y="0"/>
                  </a:moveTo>
                  <a:cubicBezTo>
                    <a:pt x="5258" y="229"/>
                    <a:pt x="2515" y="686"/>
                    <a:pt x="0" y="915"/>
                  </a:cubicBezTo>
                  <a:cubicBezTo>
                    <a:pt x="2515" y="686"/>
                    <a:pt x="5258" y="229"/>
                    <a:pt x="7772"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38" name="Google Shape;2138;p57"/>
            <p:cNvSpPr/>
            <p:nvPr/>
          </p:nvSpPr>
          <p:spPr>
            <a:xfrm>
              <a:off x="3511677" y="5934227"/>
              <a:ext cx="3429" cy="4114"/>
            </a:xfrm>
            <a:custGeom>
              <a:rect b="b" l="l" r="r" t="t"/>
              <a:pathLst>
                <a:path extrusionOk="0" h="4114" w="3429">
                  <a:moveTo>
                    <a:pt x="3429" y="0"/>
                  </a:moveTo>
                  <a:cubicBezTo>
                    <a:pt x="2057" y="1143"/>
                    <a:pt x="914" y="2515"/>
                    <a:pt x="0" y="4115"/>
                  </a:cubicBezTo>
                  <a:cubicBezTo>
                    <a:pt x="1143" y="2515"/>
                    <a:pt x="2286" y="1143"/>
                    <a:pt x="3429"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39" name="Google Shape;2139;p57"/>
            <p:cNvSpPr/>
            <p:nvPr/>
          </p:nvSpPr>
          <p:spPr>
            <a:xfrm>
              <a:off x="2829763" y="6185687"/>
              <a:ext cx="3429" cy="228"/>
            </a:xfrm>
            <a:custGeom>
              <a:rect b="b" l="l" r="r" t="t"/>
              <a:pathLst>
                <a:path extrusionOk="0" h="228" w="3429">
                  <a:moveTo>
                    <a:pt x="3429" y="229"/>
                  </a:moveTo>
                  <a:cubicBezTo>
                    <a:pt x="2286" y="229"/>
                    <a:pt x="1143" y="0"/>
                    <a:pt x="0" y="0"/>
                  </a:cubicBezTo>
                  <a:cubicBezTo>
                    <a:pt x="1143" y="0"/>
                    <a:pt x="2286" y="229"/>
                    <a:pt x="3429" y="229"/>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40" name="Google Shape;2140;p57"/>
            <p:cNvSpPr/>
            <p:nvPr/>
          </p:nvSpPr>
          <p:spPr>
            <a:xfrm>
              <a:off x="3765880" y="5762777"/>
              <a:ext cx="2971" cy="8001"/>
            </a:xfrm>
            <a:custGeom>
              <a:rect b="b" l="l" r="r" t="t"/>
              <a:pathLst>
                <a:path extrusionOk="0" h="8001" w="2971">
                  <a:moveTo>
                    <a:pt x="0" y="0"/>
                  </a:moveTo>
                  <a:cubicBezTo>
                    <a:pt x="1143" y="2515"/>
                    <a:pt x="2057" y="5258"/>
                    <a:pt x="2972" y="8001"/>
                  </a:cubicBezTo>
                  <a:cubicBezTo>
                    <a:pt x="2057" y="5258"/>
                    <a:pt x="1143" y="2744"/>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41" name="Google Shape;2141;p57"/>
            <p:cNvSpPr/>
            <p:nvPr/>
          </p:nvSpPr>
          <p:spPr>
            <a:xfrm>
              <a:off x="3762451" y="5755462"/>
              <a:ext cx="3429" cy="7543"/>
            </a:xfrm>
            <a:custGeom>
              <a:rect b="b" l="l" r="r" t="t"/>
              <a:pathLst>
                <a:path extrusionOk="0" h="7543" w="3429">
                  <a:moveTo>
                    <a:pt x="0" y="0"/>
                  </a:moveTo>
                  <a:cubicBezTo>
                    <a:pt x="1143" y="2515"/>
                    <a:pt x="2286" y="5029"/>
                    <a:pt x="3429" y="7544"/>
                  </a:cubicBezTo>
                  <a:cubicBezTo>
                    <a:pt x="2286" y="4801"/>
                    <a:pt x="1143" y="2286"/>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42" name="Google Shape;2142;p57"/>
            <p:cNvSpPr/>
            <p:nvPr/>
          </p:nvSpPr>
          <p:spPr>
            <a:xfrm>
              <a:off x="3769995" y="5775121"/>
              <a:ext cx="3657" cy="18059"/>
            </a:xfrm>
            <a:custGeom>
              <a:rect b="b" l="l" r="r" t="t"/>
              <a:pathLst>
                <a:path extrusionOk="0" h="18059" w="3657">
                  <a:moveTo>
                    <a:pt x="0" y="0"/>
                  </a:moveTo>
                  <a:cubicBezTo>
                    <a:pt x="1600" y="5715"/>
                    <a:pt x="2972" y="11658"/>
                    <a:pt x="3658" y="18059"/>
                  </a:cubicBezTo>
                  <a:cubicBezTo>
                    <a:pt x="2972" y="11658"/>
                    <a:pt x="1600" y="5715"/>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43" name="Google Shape;2143;p57"/>
            <p:cNvSpPr/>
            <p:nvPr/>
          </p:nvSpPr>
          <p:spPr>
            <a:xfrm>
              <a:off x="3497732" y="6038469"/>
              <a:ext cx="2286" cy="23088"/>
            </a:xfrm>
            <a:custGeom>
              <a:rect b="b" l="l" r="r" t="t"/>
              <a:pathLst>
                <a:path extrusionOk="0" h="23088" w="2286">
                  <a:moveTo>
                    <a:pt x="2286" y="0"/>
                  </a:moveTo>
                  <a:cubicBezTo>
                    <a:pt x="1829" y="7772"/>
                    <a:pt x="1143" y="15316"/>
                    <a:pt x="0" y="23089"/>
                  </a:cubicBezTo>
                  <a:cubicBezTo>
                    <a:pt x="1143" y="15316"/>
                    <a:pt x="1829" y="7772"/>
                    <a:pt x="2286"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44" name="Google Shape;2144;p57"/>
            <p:cNvSpPr/>
            <p:nvPr/>
          </p:nvSpPr>
          <p:spPr>
            <a:xfrm>
              <a:off x="2757068" y="6025210"/>
              <a:ext cx="228" cy="11658"/>
            </a:xfrm>
            <a:custGeom>
              <a:rect b="b" l="l" r="r" t="t"/>
              <a:pathLst>
                <a:path extrusionOk="0" h="11658" w="228">
                  <a:moveTo>
                    <a:pt x="229" y="11659"/>
                  </a:moveTo>
                  <a:cubicBezTo>
                    <a:pt x="229" y="7773"/>
                    <a:pt x="229" y="3886"/>
                    <a:pt x="0" y="0"/>
                  </a:cubicBezTo>
                  <a:cubicBezTo>
                    <a:pt x="229" y="3886"/>
                    <a:pt x="229" y="7773"/>
                    <a:pt x="229" y="11659"/>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45" name="Google Shape;2145;p57"/>
            <p:cNvSpPr/>
            <p:nvPr/>
          </p:nvSpPr>
          <p:spPr>
            <a:xfrm>
              <a:off x="2863824" y="6187516"/>
              <a:ext cx="8915" cy="228"/>
            </a:xfrm>
            <a:custGeom>
              <a:rect b="b" l="l" r="r" t="t"/>
              <a:pathLst>
                <a:path extrusionOk="0" h="228" w="8915">
                  <a:moveTo>
                    <a:pt x="8915" y="229"/>
                  </a:moveTo>
                  <a:cubicBezTo>
                    <a:pt x="5944" y="229"/>
                    <a:pt x="2972" y="0"/>
                    <a:pt x="0" y="0"/>
                  </a:cubicBezTo>
                  <a:cubicBezTo>
                    <a:pt x="2972" y="0"/>
                    <a:pt x="5944" y="0"/>
                    <a:pt x="8915" y="229"/>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46" name="Google Shape;2146;p57"/>
            <p:cNvSpPr/>
            <p:nvPr/>
          </p:nvSpPr>
          <p:spPr>
            <a:xfrm>
              <a:off x="3057448" y="6189573"/>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47" name="Google Shape;2147;p57"/>
            <p:cNvSpPr/>
            <p:nvPr/>
          </p:nvSpPr>
          <p:spPr>
            <a:xfrm>
              <a:off x="3097682" y="6189573"/>
              <a:ext cx="6629" cy="2286"/>
            </a:xfrm>
            <a:custGeom>
              <a:rect b="b" l="l" r="r" t="t"/>
              <a:pathLst>
                <a:path extrusionOk="0" h="2286" w="6629">
                  <a:moveTo>
                    <a:pt x="6629" y="0"/>
                  </a:moveTo>
                  <a:cubicBezTo>
                    <a:pt x="4343" y="0"/>
                    <a:pt x="2057" y="0"/>
                    <a:pt x="0" y="0"/>
                  </a:cubicBezTo>
                  <a:cubicBezTo>
                    <a:pt x="2057" y="0"/>
                    <a:pt x="4343" y="0"/>
                    <a:pt x="6629"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48" name="Google Shape;2148;p57"/>
            <p:cNvSpPr/>
            <p:nvPr/>
          </p:nvSpPr>
          <p:spPr>
            <a:xfrm>
              <a:off x="2836849" y="6186144"/>
              <a:ext cx="7086" cy="457"/>
            </a:xfrm>
            <a:custGeom>
              <a:rect b="b" l="l" r="r" t="t"/>
              <a:pathLst>
                <a:path extrusionOk="0" h="457" w="7086">
                  <a:moveTo>
                    <a:pt x="7087" y="457"/>
                  </a:moveTo>
                  <a:cubicBezTo>
                    <a:pt x="4572" y="228"/>
                    <a:pt x="2286" y="228"/>
                    <a:pt x="0" y="0"/>
                  </a:cubicBezTo>
                  <a:cubicBezTo>
                    <a:pt x="2057" y="228"/>
                    <a:pt x="4572" y="228"/>
                    <a:pt x="7087" y="457"/>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49" name="Google Shape;2149;p57"/>
            <p:cNvSpPr/>
            <p:nvPr/>
          </p:nvSpPr>
          <p:spPr>
            <a:xfrm>
              <a:off x="2843936" y="6186373"/>
              <a:ext cx="3886" cy="228"/>
            </a:xfrm>
            <a:custGeom>
              <a:rect b="b" l="l" r="r" t="t"/>
              <a:pathLst>
                <a:path extrusionOk="0" h="228" w="3886">
                  <a:moveTo>
                    <a:pt x="3886" y="229"/>
                  </a:moveTo>
                  <a:cubicBezTo>
                    <a:pt x="2515" y="229"/>
                    <a:pt x="1143" y="0"/>
                    <a:pt x="0" y="0"/>
                  </a:cubicBezTo>
                  <a:cubicBezTo>
                    <a:pt x="1143" y="229"/>
                    <a:pt x="2515" y="229"/>
                    <a:pt x="3886" y="229"/>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50" name="Google Shape;2150;p57"/>
            <p:cNvSpPr/>
            <p:nvPr/>
          </p:nvSpPr>
          <p:spPr>
            <a:xfrm>
              <a:off x="3285820" y="6187973"/>
              <a:ext cx="11658" cy="228"/>
            </a:xfrm>
            <a:custGeom>
              <a:rect b="b" l="l" r="r" t="t"/>
              <a:pathLst>
                <a:path extrusionOk="0" h="228" w="11658">
                  <a:moveTo>
                    <a:pt x="11659" y="0"/>
                  </a:moveTo>
                  <a:cubicBezTo>
                    <a:pt x="7772" y="0"/>
                    <a:pt x="3886" y="0"/>
                    <a:pt x="0" y="229"/>
                  </a:cubicBezTo>
                  <a:cubicBezTo>
                    <a:pt x="3886" y="229"/>
                    <a:pt x="7772" y="0"/>
                    <a:pt x="11659"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51" name="Google Shape;2151;p57"/>
            <p:cNvSpPr/>
            <p:nvPr/>
          </p:nvSpPr>
          <p:spPr>
            <a:xfrm>
              <a:off x="3461842" y="5510631"/>
              <a:ext cx="15773" cy="7772"/>
            </a:xfrm>
            <a:custGeom>
              <a:rect b="b" l="l" r="r" t="t"/>
              <a:pathLst>
                <a:path extrusionOk="0" h="7772" w="15773">
                  <a:moveTo>
                    <a:pt x="0" y="0"/>
                  </a:moveTo>
                  <a:cubicBezTo>
                    <a:pt x="5944" y="2057"/>
                    <a:pt x="11201" y="4800"/>
                    <a:pt x="15773" y="7772"/>
                  </a:cubicBezTo>
                  <a:cubicBezTo>
                    <a:pt x="11201" y="4800"/>
                    <a:pt x="5944" y="2057"/>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52" name="Google Shape;2152;p57"/>
            <p:cNvSpPr/>
            <p:nvPr/>
          </p:nvSpPr>
          <p:spPr>
            <a:xfrm>
              <a:off x="3484245" y="6122365"/>
              <a:ext cx="2971" cy="15087"/>
            </a:xfrm>
            <a:custGeom>
              <a:rect b="b" l="l" r="r" t="t"/>
              <a:pathLst>
                <a:path extrusionOk="0" h="15087" w="2971">
                  <a:moveTo>
                    <a:pt x="2972" y="0"/>
                  </a:moveTo>
                  <a:cubicBezTo>
                    <a:pt x="2057" y="5029"/>
                    <a:pt x="914" y="10059"/>
                    <a:pt x="0" y="15088"/>
                  </a:cubicBezTo>
                  <a:cubicBezTo>
                    <a:pt x="1143" y="10059"/>
                    <a:pt x="2057" y="5029"/>
                    <a:pt x="2972"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53" name="Google Shape;2153;p57"/>
            <p:cNvSpPr/>
            <p:nvPr/>
          </p:nvSpPr>
          <p:spPr>
            <a:xfrm>
              <a:off x="3500475" y="5993206"/>
              <a:ext cx="685" cy="14630"/>
            </a:xfrm>
            <a:custGeom>
              <a:rect b="b" l="l" r="r" t="t"/>
              <a:pathLst>
                <a:path extrusionOk="0" h="14630" w="685">
                  <a:moveTo>
                    <a:pt x="686" y="0"/>
                  </a:moveTo>
                  <a:cubicBezTo>
                    <a:pt x="229" y="4801"/>
                    <a:pt x="0" y="9830"/>
                    <a:pt x="0" y="14631"/>
                  </a:cubicBezTo>
                  <a:cubicBezTo>
                    <a:pt x="0" y="9601"/>
                    <a:pt x="229" y="4801"/>
                    <a:pt x="686"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54" name="Google Shape;2154;p57"/>
            <p:cNvSpPr/>
            <p:nvPr/>
          </p:nvSpPr>
          <p:spPr>
            <a:xfrm>
              <a:off x="3375431" y="6186830"/>
              <a:ext cx="8686" cy="228"/>
            </a:xfrm>
            <a:custGeom>
              <a:rect b="b" l="l" r="r" t="t"/>
              <a:pathLst>
                <a:path extrusionOk="0" h="228" w="8686">
                  <a:moveTo>
                    <a:pt x="8687" y="0"/>
                  </a:moveTo>
                  <a:cubicBezTo>
                    <a:pt x="5944" y="0"/>
                    <a:pt x="2972" y="0"/>
                    <a:pt x="0" y="229"/>
                  </a:cubicBezTo>
                  <a:cubicBezTo>
                    <a:pt x="2972" y="229"/>
                    <a:pt x="5944" y="0"/>
                    <a:pt x="8687"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55" name="Google Shape;2155;p57"/>
            <p:cNvSpPr/>
            <p:nvPr/>
          </p:nvSpPr>
          <p:spPr>
            <a:xfrm>
              <a:off x="3480816" y="6144539"/>
              <a:ext cx="2057" cy="7086"/>
            </a:xfrm>
            <a:custGeom>
              <a:rect b="b" l="l" r="r" t="t"/>
              <a:pathLst>
                <a:path extrusionOk="0" h="7086" w="2057">
                  <a:moveTo>
                    <a:pt x="2057" y="0"/>
                  </a:moveTo>
                  <a:cubicBezTo>
                    <a:pt x="1372" y="2286"/>
                    <a:pt x="914" y="4801"/>
                    <a:pt x="0" y="7087"/>
                  </a:cubicBezTo>
                  <a:cubicBezTo>
                    <a:pt x="914" y="4801"/>
                    <a:pt x="1600" y="2515"/>
                    <a:pt x="2057"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56" name="Google Shape;2156;p57"/>
            <p:cNvSpPr/>
            <p:nvPr/>
          </p:nvSpPr>
          <p:spPr>
            <a:xfrm>
              <a:off x="2470632" y="5290943"/>
              <a:ext cx="234315" cy="236525"/>
            </a:xfrm>
            <a:custGeom>
              <a:rect b="b" l="l" r="r" t="t"/>
              <a:pathLst>
                <a:path extrusionOk="0" h="236525" w="234315">
                  <a:moveTo>
                    <a:pt x="234315" y="123676"/>
                  </a:moveTo>
                  <a:cubicBezTo>
                    <a:pt x="234315" y="72927"/>
                    <a:pt x="180137" y="-4797"/>
                    <a:pt x="112014" y="232"/>
                  </a:cubicBezTo>
                  <a:cubicBezTo>
                    <a:pt x="45491" y="-1596"/>
                    <a:pt x="0" y="50524"/>
                    <a:pt x="0" y="117733"/>
                  </a:cubicBezTo>
                  <a:cubicBezTo>
                    <a:pt x="229" y="190656"/>
                    <a:pt x="49606" y="232490"/>
                    <a:pt x="119786" y="236376"/>
                  </a:cubicBezTo>
                  <a:cubicBezTo>
                    <a:pt x="179222" y="240034"/>
                    <a:pt x="234544" y="176026"/>
                    <a:pt x="234315" y="123676"/>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57" name="Google Shape;2157;p57"/>
            <p:cNvSpPr/>
            <p:nvPr/>
          </p:nvSpPr>
          <p:spPr>
            <a:xfrm>
              <a:off x="2586810" y="5965591"/>
              <a:ext cx="103616" cy="209454"/>
            </a:xfrm>
            <a:custGeom>
              <a:rect b="b" l="l" r="r" t="t"/>
              <a:pathLst>
                <a:path extrusionOk="0" h="209454" w="103616">
                  <a:moveTo>
                    <a:pt x="89334" y="1326"/>
                  </a:moveTo>
                  <a:cubicBezTo>
                    <a:pt x="75161" y="7270"/>
                    <a:pt x="60302" y="4527"/>
                    <a:pt x="46128" y="5670"/>
                  </a:cubicBezTo>
                  <a:cubicBezTo>
                    <a:pt x="42014" y="5441"/>
                    <a:pt x="38127" y="4984"/>
                    <a:pt x="34241" y="4755"/>
                  </a:cubicBezTo>
                  <a:cubicBezTo>
                    <a:pt x="6809" y="3155"/>
                    <a:pt x="7266" y="3155"/>
                    <a:pt x="6352" y="30816"/>
                  </a:cubicBezTo>
                  <a:cubicBezTo>
                    <a:pt x="4980" y="70821"/>
                    <a:pt x="6809" y="111283"/>
                    <a:pt x="866" y="151059"/>
                  </a:cubicBezTo>
                  <a:cubicBezTo>
                    <a:pt x="-506" y="159746"/>
                    <a:pt x="-49" y="168661"/>
                    <a:pt x="866" y="177348"/>
                  </a:cubicBezTo>
                  <a:cubicBezTo>
                    <a:pt x="3380" y="199294"/>
                    <a:pt x="9781" y="205923"/>
                    <a:pt x="28983" y="208209"/>
                  </a:cubicBezTo>
                  <a:cubicBezTo>
                    <a:pt x="61216" y="211638"/>
                    <a:pt x="67160" y="209124"/>
                    <a:pt x="74932" y="186035"/>
                  </a:cubicBezTo>
                  <a:cubicBezTo>
                    <a:pt x="86819" y="151516"/>
                    <a:pt x="91163" y="115626"/>
                    <a:pt x="96878" y="79736"/>
                  </a:cubicBezTo>
                  <a:cubicBezTo>
                    <a:pt x="100307" y="57562"/>
                    <a:pt x="101678" y="34930"/>
                    <a:pt x="103507" y="12528"/>
                  </a:cubicBezTo>
                  <a:cubicBezTo>
                    <a:pt x="104421" y="3155"/>
                    <a:pt x="99621" y="-2789"/>
                    <a:pt x="89334" y="1326"/>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58" name="Google Shape;2158;p57"/>
            <p:cNvSpPr/>
            <p:nvPr/>
          </p:nvSpPr>
          <p:spPr>
            <a:xfrm>
              <a:off x="2460238" y="5442155"/>
              <a:ext cx="447947" cy="421378"/>
            </a:xfrm>
            <a:custGeom>
              <a:rect b="b" l="l" r="r" t="t"/>
              <a:pathLst>
                <a:path extrusionOk="0" h="421378" w="447947">
                  <a:moveTo>
                    <a:pt x="7194" y="279702"/>
                  </a:moveTo>
                  <a:cubicBezTo>
                    <a:pt x="-3093" y="306906"/>
                    <a:pt x="-3322" y="333881"/>
                    <a:pt x="12909" y="358798"/>
                  </a:cubicBezTo>
                  <a:cubicBezTo>
                    <a:pt x="28225" y="382115"/>
                    <a:pt x="49256" y="400175"/>
                    <a:pt x="72802" y="414576"/>
                  </a:cubicBezTo>
                  <a:cubicBezTo>
                    <a:pt x="88804" y="424406"/>
                    <a:pt x="106406" y="423263"/>
                    <a:pt x="113264" y="413205"/>
                  </a:cubicBezTo>
                  <a:cubicBezTo>
                    <a:pt x="122865" y="399260"/>
                    <a:pt x="112350" y="388973"/>
                    <a:pt x="105035" y="378915"/>
                  </a:cubicBezTo>
                  <a:cubicBezTo>
                    <a:pt x="90404" y="359255"/>
                    <a:pt x="74631" y="340510"/>
                    <a:pt x="60000" y="320622"/>
                  </a:cubicBezTo>
                  <a:cubicBezTo>
                    <a:pt x="44913" y="299819"/>
                    <a:pt x="45370" y="299591"/>
                    <a:pt x="59772" y="277645"/>
                  </a:cubicBezTo>
                  <a:cubicBezTo>
                    <a:pt x="67544" y="265986"/>
                    <a:pt x="71659" y="249299"/>
                    <a:pt x="92004" y="256614"/>
                  </a:cubicBezTo>
                  <a:cubicBezTo>
                    <a:pt x="93833" y="257300"/>
                    <a:pt x="97491" y="254556"/>
                    <a:pt x="99548" y="252728"/>
                  </a:cubicBezTo>
                  <a:cubicBezTo>
                    <a:pt x="178415" y="196721"/>
                    <a:pt x="246767" y="245184"/>
                    <a:pt x="260483" y="252956"/>
                  </a:cubicBezTo>
                  <a:cubicBezTo>
                    <a:pt x="270770" y="258671"/>
                    <a:pt x="275799" y="254099"/>
                    <a:pt x="277170" y="244955"/>
                  </a:cubicBezTo>
                  <a:cubicBezTo>
                    <a:pt x="278771" y="235354"/>
                    <a:pt x="278542" y="225524"/>
                    <a:pt x="278771" y="215694"/>
                  </a:cubicBezTo>
                  <a:cubicBezTo>
                    <a:pt x="278999" y="196949"/>
                    <a:pt x="277170" y="110767"/>
                    <a:pt x="276942" y="86078"/>
                  </a:cubicBezTo>
                  <a:cubicBezTo>
                    <a:pt x="276942" y="76020"/>
                    <a:pt x="277856" y="66419"/>
                    <a:pt x="285857" y="59103"/>
                  </a:cubicBezTo>
                  <a:cubicBezTo>
                    <a:pt x="299573" y="46073"/>
                    <a:pt x="343464" y="48131"/>
                    <a:pt x="356952" y="61847"/>
                  </a:cubicBezTo>
                  <a:cubicBezTo>
                    <a:pt x="370896" y="76248"/>
                    <a:pt x="375240" y="94079"/>
                    <a:pt x="375011" y="113282"/>
                  </a:cubicBezTo>
                  <a:cubicBezTo>
                    <a:pt x="374554" y="138885"/>
                    <a:pt x="375468" y="164259"/>
                    <a:pt x="379812" y="189634"/>
                  </a:cubicBezTo>
                  <a:cubicBezTo>
                    <a:pt x="382098" y="202436"/>
                    <a:pt x="385527" y="215694"/>
                    <a:pt x="400614" y="218666"/>
                  </a:cubicBezTo>
                  <a:cubicBezTo>
                    <a:pt x="413645" y="221181"/>
                    <a:pt x="422789" y="212265"/>
                    <a:pt x="430332" y="203121"/>
                  </a:cubicBezTo>
                  <a:cubicBezTo>
                    <a:pt x="433990" y="198778"/>
                    <a:pt x="436962" y="193292"/>
                    <a:pt x="439019" y="188034"/>
                  </a:cubicBezTo>
                  <a:cubicBezTo>
                    <a:pt x="454335" y="148029"/>
                    <a:pt x="448620" y="109167"/>
                    <a:pt x="431933" y="70991"/>
                  </a:cubicBezTo>
                  <a:cubicBezTo>
                    <a:pt x="428275" y="62532"/>
                    <a:pt x="422331" y="55903"/>
                    <a:pt x="414559" y="51560"/>
                  </a:cubicBezTo>
                  <a:cubicBezTo>
                    <a:pt x="371811" y="27099"/>
                    <a:pt x="326091" y="10412"/>
                    <a:pt x="277628" y="582"/>
                  </a:cubicBezTo>
                  <a:cubicBezTo>
                    <a:pt x="267798" y="-1476"/>
                    <a:pt x="262769" y="1953"/>
                    <a:pt x="259340" y="10412"/>
                  </a:cubicBezTo>
                  <a:cubicBezTo>
                    <a:pt x="258197" y="13155"/>
                    <a:pt x="256825" y="15669"/>
                    <a:pt x="255453" y="18413"/>
                  </a:cubicBezTo>
                  <a:cubicBezTo>
                    <a:pt x="226193" y="71905"/>
                    <a:pt x="186416" y="108938"/>
                    <a:pt x="120579" y="104595"/>
                  </a:cubicBezTo>
                  <a:cubicBezTo>
                    <a:pt x="109835" y="103909"/>
                    <a:pt x="107549" y="111453"/>
                    <a:pt x="104349" y="118311"/>
                  </a:cubicBezTo>
                  <a:cubicBezTo>
                    <a:pt x="83318" y="162888"/>
                    <a:pt x="56800" y="204036"/>
                    <a:pt x="28454" y="244041"/>
                  </a:cubicBezTo>
                  <a:cubicBezTo>
                    <a:pt x="19767" y="255471"/>
                    <a:pt x="11994" y="266901"/>
                    <a:pt x="7194" y="279702"/>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59" name="Google Shape;2159;p57"/>
            <p:cNvSpPr/>
            <p:nvPr/>
          </p:nvSpPr>
          <p:spPr>
            <a:xfrm>
              <a:off x="3171063" y="5228767"/>
              <a:ext cx="67534" cy="229514"/>
            </a:xfrm>
            <a:custGeom>
              <a:rect b="b" l="l" r="r" t="t"/>
              <a:pathLst>
                <a:path extrusionOk="0" h="229514" w="67534">
                  <a:moveTo>
                    <a:pt x="40005" y="229514"/>
                  </a:moveTo>
                  <a:cubicBezTo>
                    <a:pt x="40005" y="229514"/>
                    <a:pt x="40005" y="229514"/>
                    <a:pt x="40005" y="229514"/>
                  </a:cubicBezTo>
                  <a:cubicBezTo>
                    <a:pt x="40005" y="228371"/>
                    <a:pt x="40005" y="227228"/>
                    <a:pt x="40005" y="225857"/>
                  </a:cubicBezTo>
                  <a:cubicBezTo>
                    <a:pt x="40005" y="225857"/>
                    <a:pt x="40005" y="225857"/>
                    <a:pt x="40005" y="225857"/>
                  </a:cubicBezTo>
                  <a:cubicBezTo>
                    <a:pt x="40005" y="224714"/>
                    <a:pt x="40234" y="223571"/>
                    <a:pt x="40234" y="222428"/>
                  </a:cubicBezTo>
                  <a:cubicBezTo>
                    <a:pt x="40234" y="222428"/>
                    <a:pt x="40234" y="222199"/>
                    <a:pt x="40234" y="222199"/>
                  </a:cubicBezTo>
                  <a:cubicBezTo>
                    <a:pt x="40462" y="221056"/>
                    <a:pt x="40462" y="219913"/>
                    <a:pt x="40691" y="218999"/>
                  </a:cubicBezTo>
                  <a:cubicBezTo>
                    <a:pt x="40691" y="218770"/>
                    <a:pt x="40691" y="218541"/>
                    <a:pt x="40691" y="218313"/>
                  </a:cubicBezTo>
                  <a:cubicBezTo>
                    <a:pt x="40919" y="216941"/>
                    <a:pt x="41377" y="215798"/>
                    <a:pt x="41605" y="214427"/>
                  </a:cubicBezTo>
                  <a:cubicBezTo>
                    <a:pt x="41605" y="214427"/>
                    <a:pt x="41605" y="214427"/>
                    <a:pt x="41605" y="214427"/>
                  </a:cubicBezTo>
                  <a:cubicBezTo>
                    <a:pt x="43891" y="206426"/>
                    <a:pt x="46406" y="198425"/>
                    <a:pt x="48920" y="190424"/>
                  </a:cubicBezTo>
                  <a:cubicBezTo>
                    <a:pt x="51435" y="182423"/>
                    <a:pt x="54178" y="174650"/>
                    <a:pt x="56693" y="166649"/>
                  </a:cubicBezTo>
                  <a:cubicBezTo>
                    <a:pt x="63779" y="144932"/>
                    <a:pt x="69723" y="122987"/>
                    <a:pt x="66751" y="100127"/>
                  </a:cubicBezTo>
                  <a:cubicBezTo>
                    <a:pt x="66523" y="98526"/>
                    <a:pt x="66294" y="96698"/>
                    <a:pt x="66065" y="95097"/>
                  </a:cubicBezTo>
                  <a:cubicBezTo>
                    <a:pt x="66065" y="94640"/>
                    <a:pt x="65837" y="93954"/>
                    <a:pt x="65837" y="93497"/>
                  </a:cubicBezTo>
                  <a:cubicBezTo>
                    <a:pt x="65608" y="92354"/>
                    <a:pt x="65608" y="91440"/>
                    <a:pt x="65380" y="90297"/>
                  </a:cubicBezTo>
                  <a:cubicBezTo>
                    <a:pt x="65380" y="89611"/>
                    <a:pt x="65151" y="88925"/>
                    <a:pt x="64922" y="88239"/>
                  </a:cubicBezTo>
                  <a:cubicBezTo>
                    <a:pt x="64694" y="87325"/>
                    <a:pt x="64694" y="86411"/>
                    <a:pt x="64465" y="85496"/>
                  </a:cubicBezTo>
                  <a:cubicBezTo>
                    <a:pt x="64237" y="84810"/>
                    <a:pt x="64237" y="84125"/>
                    <a:pt x="64008" y="83439"/>
                  </a:cubicBezTo>
                  <a:cubicBezTo>
                    <a:pt x="63779" y="82524"/>
                    <a:pt x="63779" y="81839"/>
                    <a:pt x="63551" y="80924"/>
                  </a:cubicBezTo>
                  <a:cubicBezTo>
                    <a:pt x="63322" y="80238"/>
                    <a:pt x="63322" y="79553"/>
                    <a:pt x="63094" y="78638"/>
                  </a:cubicBezTo>
                  <a:cubicBezTo>
                    <a:pt x="62865" y="77952"/>
                    <a:pt x="62636" y="77038"/>
                    <a:pt x="62636" y="76352"/>
                  </a:cubicBezTo>
                  <a:cubicBezTo>
                    <a:pt x="62408" y="75666"/>
                    <a:pt x="62179" y="74981"/>
                    <a:pt x="62179" y="74066"/>
                  </a:cubicBezTo>
                  <a:cubicBezTo>
                    <a:pt x="61951" y="73380"/>
                    <a:pt x="61722" y="72695"/>
                    <a:pt x="61722" y="71780"/>
                  </a:cubicBezTo>
                  <a:cubicBezTo>
                    <a:pt x="61493" y="71094"/>
                    <a:pt x="61265" y="70180"/>
                    <a:pt x="61036" y="69494"/>
                  </a:cubicBezTo>
                  <a:cubicBezTo>
                    <a:pt x="60808" y="68808"/>
                    <a:pt x="60579" y="68123"/>
                    <a:pt x="60579" y="67437"/>
                  </a:cubicBezTo>
                  <a:cubicBezTo>
                    <a:pt x="60350" y="66751"/>
                    <a:pt x="60122" y="65837"/>
                    <a:pt x="59893" y="65151"/>
                  </a:cubicBezTo>
                  <a:cubicBezTo>
                    <a:pt x="59665" y="64465"/>
                    <a:pt x="59436" y="64008"/>
                    <a:pt x="59436" y="63322"/>
                  </a:cubicBezTo>
                  <a:cubicBezTo>
                    <a:pt x="59207" y="62636"/>
                    <a:pt x="58979" y="61722"/>
                    <a:pt x="58750" y="61036"/>
                  </a:cubicBezTo>
                  <a:cubicBezTo>
                    <a:pt x="58522" y="60579"/>
                    <a:pt x="58293" y="59893"/>
                    <a:pt x="58293" y="59436"/>
                  </a:cubicBezTo>
                  <a:cubicBezTo>
                    <a:pt x="58064" y="58521"/>
                    <a:pt x="57836" y="57836"/>
                    <a:pt x="57379" y="56921"/>
                  </a:cubicBezTo>
                  <a:cubicBezTo>
                    <a:pt x="57150" y="56464"/>
                    <a:pt x="57150" y="56235"/>
                    <a:pt x="56921" y="55778"/>
                  </a:cubicBezTo>
                  <a:cubicBezTo>
                    <a:pt x="55321" y="51435"/>
                    <a:pt x="53264" y="47091"/>
                    <a:pt x="51206" y="43205"/>
                  </a:cubicBezTo>
                  <a:cubicBezTo>
                    <a:pt x="51206" y="42977"/>
                    <a:pt x="50978" y="42977"/>
                    <a:pt x="50978" y="42748"/>
                  </a:cubicBezTo>
                  <a:cubicBezTo>
                    <a:pt x="50521" y="41834"/>
                    <a:pt x="50063" y="40919"/>
                    <a:pt x="49606" y="40233"/>
                  </a:cubicBezTo>
                  <a:cubicBezTo>
                    <a:pt x="49378" y="40005"/>
                    <a:pt x="49378" y="39776"/>
                    <a:pt x="49149" y="39548"/>
                  </a:cubicBezTo>
                  <a:cubicBezTo>
                    <a:pt x="48692" y="38633"/>
                    <a:pt x="48235" y="37947"/>
                    <a:pt x="47549" y="37033"/>
                  </a:cubicBezTo>
                  <a:cubicBezTo>
                    <a:pt x="47320" y="36804"/>
                    <a:pt x="47320" y="36576"/>
                    <a:pt x="47092" y="36347"/>
                  </a:cubicBezTo>
                  <a:cubicBezTo>
                    <a:pt x="46634" y="35661"/>
                    <a:pt x="45949" y="34747"/>
                    <a:pt x="45491" y="34061"/>
                  </a:cubicBezTo>
                  <a:cubicBezTo>
                    <a:pt x="45263" y="33833"/>
                    <a:pt x="45034" y="33604"/>
                    <a:pt x="45034" y="33375"/>
                  </a:cubicBezTo>
                  <a:cubicBezTo>
                    <a:pt x="44577" y="32690"/>
                    <a:pt x="43891" y="31775"/>
                    <a:pt x="43434" y="31089"/>
                  </a:cubicBezTo>
                  <a:cubicBezTo>
                    <a:pt x="43205" y="30861"/>
                    <a:pt x="42977" y="30632"/>
                    <a:pt x="42977" y="30404"/>
                  </a:cubicBezTo>
                  <a:cubicBezTo>
                    <a:pt x="42291" y="29718"/>
                    <a:pt x="41834" y="28803"/>
                    <a:pt x="41148" y="28118"/>
                  </a:cubicBezTo>
                  <a:cubicBezTo>
                    <a:pt x="40919" y="27889"/>
                    <a:pt x="40919" y="27660"/>
                    <a:pt x="40691" y="27660"/>
                  </a:cubicBezTo>
                  <a:cubicBezTo>
                    <a:pt x="40005" y="26975"/>
                    <a:pt x="39319" y="26060"/>
                    <a:pt x="38633" y="25374"/>
                  </a:cubicBezTo>
                  <a:cubicBezTo>
                    <a:pt x="38405" y="25146"/>
                    <a:pt x="38405" y="25146"/>
                    <a:pt x="38176" y="24917"/>
                  </a:cubicBezTo>
                  <a:cubicBezTo>
                    <a:pt x="37490" y="24231"/>
                    <a:pt x="36805" y="23317"/>
                    <a:pt x="35890" y="22631"/>
                  </a:cubicBezTo>
                  <a:cubicBezTo>
                    <a:pt x="35890" y="22631"/>
                    <a:pt x="35890" y="22631"/>
                    <a:pt x="35890" y="22631"/>
                  </a:cubicBezTo>
                  <a:cubicBezTo>
                    <a:pt x="29947" y="16688"/>
                    <a:pt x="23089" y="11430"/>
                    <a:pt x="15088" y="7086"/>
                  </a:cubicBezTo>
                  <a:cubicBezTo>
                    <a:pt x="15088" y="7086"/>
                    <a:pt x="15088" y="7086"/>
                    <a:pt x="15088" y="7086"/>
                  </a:cubicBezTo>
                  <a:cubicBezTo>
                    <a:pt x="13945" y="6401"/>
                    <a:pt x="12802" y="5943"/>
                    <a:pt x="11659" y="5258"/>
                  </a:cubicBezTo>
                  <a:cubicBezTo>
                    <a:pt x="11659" y="5258"/>
                    <a:pt x="11430" y="5258"/>
                    <a:pt x="11430" y="5029"/>
                  </a:cubicBezTo>
                  <a:cubicBezTo>
                    <a:pt x="10287" y="4572"/>
                    <a:pt x="9144" y="3886"/>
                    <a:pt x="8001" y="3429"/>
                  </a:cubicBezTo>
                  <a:cubicBezTo>
                    <a:pt x="8001" y="3429"/>
                    <a:pt x="7772" y="3429"/>
                    <a:pt x="7772" y="3200"/>
                  </a:cubicBezTo>
                  <a:cubicBezTo>
                    <a:pt x="6629" y="2743"/>
                    <a:pt x="5486" y="2057"/>
                    <a:pt x="4115" y="1600"/>
                  </a:cubicBezTo>
                  <a:cubicBezTo>
                    <a:pt x="4115" y="1600"/>
                    <a:pt x="3886" y="1600"/>
                    <a:pt x="3886" y="1600"/>
                  </a:cubicBezTo>
                  <a:cubicBezTo>
                    <a:pt x="2743" y="1143"/>
                    <a:pt x="1372" y="457"/>
                    <a:pt x="0" y="0"/>
                  </a:cubicBezTo>
                  <a:cubicBezTo>
                    <a:pt x="0" y="0"/>
                    <a:pt x="0" y="0"/>
                    <a:pt x="0" y="0"/>
                  </a:cubicBezTo>
                  <a:cubicBezTo>
                    <a:pt x="8230" y="18974"/>
                    <a:pt x="13716" y="39776"/>
                    <a:pt x="16459" y="59893"/>
                  </a:cubicBezTo>
                  <a:cubicBezTo>
                    <a:pt x="21946" y="99669"/>
                    <a:pt x="-4343" y="208254"/>
                    <a:pt x="40005" y="22951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60" name="Google Shape;2160;p57"/>
            <p:cNvSpPr/>
            <p:nvPr/>
          </p:nvSpPr>
          <p:spPr>
            <a:xfrm>
              <a:off x="2519324" y="5499430"/>
              <a:ext cx="1255928" cy="689457"/>
            </a:xfrm>
            <a:custGeom>
              <a:rect b="b" l="l" r="r" t="t"/>
              <a:pathLst>
                <a:path extrusionOk="0" h="689457" w="1255928">
                  <a:moveTo>
                    <a:pt x="914171" y="64694"/>
                  </a:moveTo>
                  <a:cubicBezTo>
                    <a:pt x="920801" y="101041"/>
                    <a:pt x="918286" y="138760"/>
                    <a:pt x="918286" y="175565"/>
                  </a:cubicBezTo>
                  <a:cubicBezTo>
                    <a:pt x="918286" y="264262"/>
                    <a:pt x="917372" y="354102"/>
                    <a:pt x="905485" y="442113"/>
                  </a:cubicBezTo>
                  <a:lnTo>
                    <a:pt x="908456" y="419253"/>
                  </a:lnTo>
                  <a:cubicBezTo>
                    <a:pt x="904570" y="450114"/>
                    <a:pt x="904799" y="482575"/>
                    <a:pt x="895426" y="512521"/>
                  </a:cubicBezTo>
                  <a:cubicBezTo>
                    <a:pt x="879881" y="561899"/>
                    <a:pt x="846049" y="597332"/>
                    <a:pt x="797357" y="615163"/>
                  </a:cubicBezTo>
                  <a:cubicBezTo>
                    <a:pt x="747522" y="633451"/>
                    <a:pt x="698144" y="618592"/>
                    <a:pt x="647395" y="616992"/>
                  </a:cubicBezTo>
                  <a:cubicBezTo>
                    <a:pt x="614934" y="616077"/>
                    <a:pt x="582244" y="615163"/>
                    <a:pt x="549783" y="613105"/>
                  </a:cubicBezTo>
                  <a:cubicBezTo>
                    <a:pt x="513664" y="611048"/>
                    <a:pt x="476174" y="608305"/>
                    <a:pt x="440741" y="600075"/>
                  </a:cubicBezTo>
                  <a:cubicBezTo>
                    <a:pt x="409194" y="592760"/>
                    <a:pt x="380390" y="578130"/>
                    <a:pt x="356159" y="556870"/>
                  </a:cubicBezTo>
                  <a:cubicBezTo>
                    <a:pt x="334670" y="537896"/>
                    <a:pt x="323926" y="512064"/>
                    <a:pt x="312496" y="486461"/>
                  </a:cubicBezTo>
                  <a:cubicBezTo>
                    <a:pt x="267919" y="386106"/>
                    <a:pt x="201168" y="389763"/>
                    <a:pt x="189967" y="391592"/>
                  </a:cubicBezTo>
                  <a:cubicBezTo>
                    <a:pt x="139675" y="399136"/>
                    <a:pt x="88925" y="403479"/>
                    <a:pt x="38862" y="389992"/>
                  </a:cubicBezTo>
                  <a:cubicBezTo>
                    <a:pt x="31775" y="388163"/>
                    <a:pt x="24917" y="385648"/>
                    <a:pt x="18059" y="382905"/>
                  </a:cubicBezTo>
                  <a:cubicBezTo>
                    <a:pt x="12344" y="382219"/>
                    <a:pt x="6401" y="381762"/>
                    <a:pt x="0" y="381076"/>
                  </a:cubicBezTo>
                  <a:cubicBezTo>
                    <a:pt x="229" y="383820"/>
                    <a:pt x="686" y="386563"/>
                    <a:pt x="1372" y="389077"/>
                  </a:cubicBezTo>
                  <a:cubicBezTo>
                    <a:pt x="2515" y="394107"/>
                    <a:pt x="4115" y="398907"/>
                    <a:pt x="6401" y="403022"/>
                  </a:cubicBezTo>
                  <a:cubicBezTo>
                    <a:pt x="9601" y="409423"/>
                    <a:pt x="13945" y="414681"/>
                    <a:pt x="18974" y="419481"/>
                  </a:cubicBezTo>
                  <a:cubicBezTo>
                    <a:pt x="22403" y="422682"/>
                    <a:pt x="26289" y="425425"/>
                    <a:pt x="30404" y="427939"/>
                  </a:cubicBezTo>
                  <a:cubicBezTo>
                    <a:pt x="52349" y="441655"/>
                    <a:pt x="76581" y="449428"/>
                    <a:pt x="102641" y="451028"/>
                  </a:cubicBezTo>
                  <a:cubicBezTo>
                    <a:pt x="124358" y="452400"/>
                    <a:pt x="145390" y="449656"/>
                    <a:pt x="166649" y="443713"/>
                  </a:cubicBezTo>
                  <a:cubicBezTo>
                    <a:pt x="173279" y="441884"/>
                    <a:pt x="179451" y="440970"/>
                    <a:pt x="185166" y="440970"/>
                  </a:cubicBezTo>
                  <a:cubicBezTo>
                    <a:pt x="185166" y="440970"/>
                    <a:pt x="185166" y="440970"/>
                    <a:pt x="185166" y="440970"/>
                  </a:cubicBezTo>
                  <a:cubicBezTo>
                    <a:pt x="188824" y="440970"/>
                    <a:pt x="192253" y="441198"/>
                    <a:pt x="195682" y="441884"/>
                  </a:cubicBezTo>
                  <a:cubicBezTo>
                    <a:pt x="197510" y="442341"/>
                    <a:pt x="199339" y="442798"/>
                    <a:pt x="201168" y="443256"/>
                  </a:cubicBezTo>
                  <a:cubicBezTo>
                    <a:pt x="202768" y="443713"/>
                    <a:pt x="204368" y="444399"/>
                    <a:pt x="205969" y="445084"/>
                  </a:cubicBezTo>
                  <a:cubicBezTo>
                    <a:pt x="206654" y="445542"/>
                    <a:pt x="207569" y="445770"/>
                    <a:pt x="208255" y="446227"/>
                  </a:cubicBezTo>
                  <a:cubicBezTo>
                    <a:pt x="209398" y="446685"/>
                    <a:pt x="210312" y="447370"/>
                    <a:pt x="211226" y="448056"/>
                  </a:cubicBezTo>
                  <a:cubicBezTo>
                    <a:pt x="212369" y="448742"/>
                    <a:pt x="213512" y="449656"/>
                    <a:pt x="214427" y="450342"/>
                  </a:cubicBezTo>
                  <a:cubicBezTo>
                    <a:pt x="215113" y="450799"/>
                    <a:pt x="215798" y="451485"/>
                    <a:pt x="216256" y="451942"/>
                  </a:cubicBezTo>
                  <a:cubicBezTo>
                    <a:pt x="217399" y="453085"/>
                    <a:pt x="218770" y="454228"/>
                    <a:pt x="219913" y="455600"/>
                  </a:cubicBezTo>
                  <a:cubicBezTo>
                    <a:pt x="220599" y="456286"/>
                    <a:pt x="221056" y="456972"/>
                    <a:pt x="221513" y="457657"/>
                  </a:cubicBezTo>
                  <a:cubicBezTo>
                    <a:pt x="222656" y="459029"/>
                    <a:pt x="223571" y="460629"/>
                    <a:pt x="224714" y="462001"/>
                  </a:cubicBezTo>
                  <a:cubicBezTo>
                    <a:pt x="225628" y="463601"/>
                    <a:pt x="226543" y="465201"/>
                    <a:pt x="227457" y="466801"/>
                  </a:cubicBezTo>
                  <a:cubicBezTo>
                    <a:pt x="229972" y="471831"/>
                    <a:pt x="232029" y="477774"/>
                    <a:pt x="233401" y="484175"/>
                  </a:cubicBezTo>
                  <a:cubicBezTo>
                    <a:pt x="234772" y="489890"/>
                    <a:pt x="235687" y="495834"/>
                    <a:pt x="236372" y="501777"/>
                  </a:cubicBezTo>
                  <a:cubicBezTo>
                    <a:pt x="237287" y="509550"/>
                    <a:pt x="237744" y="517322"/>
                    <a:pt x="237973" y="525323"/>
                  </a:cubicBezTo>
                  <a:cubicBezTo>
                    <a:pt x="237973" y="529209"/>
                    <a:pt x="238201" y="533095"/>
                    <a:pt x="238201" y="536982"/>
                  </a:cubicBezTo>
                  <a:cubicBezTo>
                    <a:pt x="238201" y="539039"/>
                    <a:pt x="238201" y="540868"/>
                    <a:pt x="238201" y="542925"/>
                  </a:cubicBezTo>
                  <a:cubicBezTo>
                    <a:pt x="238201" y="546811"/>
                    <a:pt x="238201" y="550698"/>
                    <a:pt x="238201" y="554584"/>
                  </a:cubicBezTo>
                  <a:cubicBezTo>
                    <a:pt x="238201" y="558470"/>
                    <a:pt x="238430" y="562356"/>
                    <a:pt x="238430" y="566242"/>
                  </a:cubicBezTo>
                  <a:cubicBezTo>
                    <a:pt x="238658" y="570129"/>
                    <a:pt x="238887" y="574015"/>
                    <a:pt x="239116" y="577901"/>
                  </a:cubicBezTo>
                  <a:cubicBezTo>
                    <a:pt x="239344" y="581101"/>
                    <a:pt x="239573" y="584302"/>
                    <a:pt x="239801" y="587502"/>
                  </a:cubicBezTo>
                  <a:cubicBezTo>
                    <a:pt x="241173" y="609676"/>
                    <a:pt x="242545" y="632079"/>
                    <a:pt x="253746" y="652425"/>
                  </a:cubicBezTo>
                  <a:cubicBezTo>
                    <a:pt x="254432" y="653568"/>
                    <a:pt x="255346" y="655396"/>
                    <a:pt x="256261" y="657225"/>
                  </a:cubicBezTo>
                  <a:cubicBezTo>
                    <a:pt x="256489" y="657682"/>
                    <a:pt x="256718" y="657911"/>
                    <a:pt x="256946" y="658368"/>
                  </a:cubicBezTo>
                  <a:cubicBezTo>
                    <a:pt x="258318" y="660883"/>
                    <a:pt x="260147" y="663855"/>
                    <a:pt x="261976" y="666598"/>
                  </a:cubicBezTo>
                  <a:cubicBezTo>
                    <a:pt x="262433" y="667284"/>
                    <a:pt x="262661" y="667741"/>
                    <a:pt x="263119" y="668427"/>
                  </a:cubicBezTo>
                  <a:cubicBezTo>
                    <a:pt x="264033" y="669798"/>
                    <a:pt x="264947" y="670941"/>
                    <a:pt x="265862" y="672084"/>
                  </a:cubicBezTo>
                  <a:cubicBezTo>
                    <a:pt x="266319" y="672770"/>
                    <a:pt x="266776" y="673227"/>
                    <a:pt x="267233" y="673684"/>
                  </a:cubicBezTo>
                  <a:cubicBezTo>
                    <a:pt x="267462" y="674142"/>
                    <a:pt x="267919" y="674599"/>
                    <a:pt x="268148" y="674827"/>
                  </a:cubicBezTo>
                  <a:cubicBezTo>
                    <a:pt x="268605" y="675285"/>
                    <a:pt x="269062" y="675970"/>
                    <a:pt x="269519" y="676428"/>
                  </a:cubicBezTo>
                  <a:cubicBezTo>
                    <a:pt x="271120" y="678028"/>
                    <a:pt x="272720" y="679628"/>
                    <a:pt x="274320" y="680542"/>
                  </a:cubicBezTo>
                  <a:cubicBezTo>
                    <a:pt x="275006" y="681000"/>
                    <a:pt x="275692" y="681228"/>
                    <a:pt x="276149" y="681457"/>
                  </a:cubicBezTo>
                  <a:cubicBezTo>
                    <a:pt x="276377" y="681685"/>
                    <a:pt x="276835" y="681685"/>
                    <a:pt x="277063" y="681685"/>
                  </a:cubicBezTo>
                  <a:cubicBezTo>
                    <a:pt x="277749" y="681914"/>
                    <a:pt x="278206" y="681914"/>
                    <a:pt x="278892" y="681914"/>
                  </a:cubicBezTo>
                  <a:cubicBezTo>
                    <a:pt x="279121" y="681914"/>
                    <a:pt x="279578" y="681914"/>
                    <a:pt x="279806" y="681914"/>
                  </a:cubicBezTo>
                  <a:lnTo>
                    <a:pt x="279806" y="681914"/>
                  </a:lnTo>
                  <a:lnTo>
                    <a:pt x="279806" y="681914"/>
                  </a:lnTo>
                  <a:cubicBezTo>
                    <a:pt x="280492" y="682143"/>
                    <a:pt x="281407" y="682371"/>
                    <a:pt x="282321" y="682600"/>
                  </a:cubicBezTo>
                  <a:cubicBezTo>
                    <a:pt x="283235" y="682828"/>
                    <a:pt x="284150" y="683057"/>
                    <a:pt x="285293" y="683057"/>
                  </a:cubicBezTo>
                  <a:cubicBezTo>
                    <a:pt x="285979" y="683286"/>
                    <a:pt x="286893" y="683286"/>
                    <a:pt x="287579" y="683514"/>
                  </a:cubicBezTo>
                  <a:cubicBezTo>
                    <a:pt x="288722" y="683743"/>
                    <a:pt x="289865" y="683743"/>
                    <a:pt x="291236" y="683971"/>
                  </a:cubicBezTo>
                  <a:cubicBezTo>
                    <a:pt x="292837" y="684200"/>
                    <a:pt x="294437" y="684429"/>
                    <a:pt x="296266" y="684429"/>
                  </a:cubicBezTo>
                  <a:cubicBezTo>
                    <a:pt x="297866" y="684657"/>
                    <a:pt x="299695" y="684657"/>
                    <a:pt x="301295" y="684886"/>
                  </a:cubicBezTo>
                  <a:cubicBezTo>
                    <a:pt x="302438" y="684886"/>
                    <a:pt x="303352" y="685114"/>
                    <a:pt x="304495" y="685114"/>
                  </a:cubicBezTo>
                  <a:cubicBezTo>
                    <a:pt x="306324" y="685343"/>
                    <a:pt x="308153" y="685343"/>
                    <a:pt x="310210" y="685572"/>
                  </a:cubicBezTo>
                  <a:cubicBezTo>
                    <a:pt x="311353" y="685572"/>
                    <a:pt x="312496" y="685800"/>
                    <a:pt x="313639" y="685800"/>
                  </a:cubicBezTo>
                  <a:cubicBezTo>
                    <a:pt x="314782" y="685800"/>
                    <a:pt x="315925" y="686029"/>
                    <a:pt x="317068" y="686029"/>
                  </a:cubicBezTo>
                  <a:cubicBezTo>
                    <a:pt x="319354" y="686257"/>
                    <a:pt x="321869" y="686257"/>
                    <a:pt x="324155" y="686486"/>
                  </a:cubicBezTo>
                  <a:cubicBezTo>
                    <a:pt x="325526" y="686486"/>
                    <a:pt x="326669" y="686715"/>
                    <a:pt x="328041" y="686715"/>
                  </a:cubicBezTo>
                  <a:cubicBezTo>
                    <a:pt x="330556" y="686943"/>
                    <a:pt x="333070" y="686943"/>
                    <a:pt x="335813" y="686943"/>
                  </a:cubicBezTo>
                  <a:cubicBezTo>
                    <a:pt x="338557" y="686943"/>
                    <a:pt x="341300" y="687172"/>
                    <a:pt x="344272" y="687172"/>
                  </a:cubicBezTo>
                  <a:cubicBezTo>
                    <a:pt x="347243" y="687172"/>
                    <a:pt x="349987" y="687400"/>
                    <a:pt x="353187" y="687400"/>
                  </a:cubicBezTo>
                  <a:cubicBezTo>
                    <a:pt x="356159" y="687400"/>
                    <a:pt x="359131" y="687629"/>
                    <a:pt x="362331" y="687629"/>
                  </a:cubicBezTo>
                  <a:cubicBezTo>
                    <a:pt x="363931" y="687629"/>
                    <a:pt x="365531" y="687629"/>
                    <a:pt x="367132" y="687858"/>
                  </a:cubicBezTo>
                  <a:cubicBezTo>
                    <a:pt x="368732" y="687858"/>
                    <a:pt x="370332" y="687858"/>
                    <a:pt x="371932" y="688086"/>
                  </a:cubicBezTo>
                  <a:cubicBezTo>
                    <a:pt x="378562" y="688315"/>
                    <a:pt x="385420" y="688315"/>
                    <a:pt x="392278" y="688543"/>
                  </a:cubicBezTo>
                  <a:cubicBezTo>
                    <a:pt x="394106" y="688543"/>
                    <a:pt x="395707" y="688543"/>
                    <a:pt x="397535" y="688543"/>
                  </a:cubicBezTo>
                  <a:cubicBezTo>
                    <a:pt x="406451" y="688772"/>
                    <a:pt x="415823" y="688772"/>
                    <a:pt x="425425" y="689001"/>
                  </a:cubicBezTo>
                  <a:cubicBezTo>
                    <a:pt x="433197" y="689001"/>
                    <a:pt x="440969" y="689229"/>
                    <a:pt x="448970" y="689229"/>
                  </a:cubicBezTo>
                  <a:cubicBezTo>
                    <a:pt x="477088" y="689458"/>
                    <a:pt x="507035" y="689458"/>
                    <a:pt x="537896" y="689458"/>
                  </a:cubicBezTo>
                  <a:cubicBezTo>
                    <a:pt x="537896" y="689458"/>
                    <a:pt x="537896" y="689458"/>
                    <a:pt x="537896" y="689458"/>
                  </a:cubicBezTo>
                  <a:cubicBezTo>
                    <a:pt x="551155" y="689458"/>
                    <a:pt x="564413" y="689458"/>
                    <a:pt x="577901" y="689458"/>
                  </a:cubicBezTo>
                  <a:cubicBezTo>
                    <a:pt x="580187" y="689458"/>
                    <a:pt x="582473" y="689458"/>
                    <a:pt x="584530" y="689458"/>
                  </a:cubicBezTo>
                  <a:cubicBezTo>
                    <a:pt x="589102" y="689458"/>
                    <a:pt x="593446" y="689458"/>
                    <a:pt x="598018" y="689458"/>
                  </a:cubicBezTo>
                  <a:cubicBezTo>
                    <a:pt x="600304" y="689458"/>
                    <a:pt x="602590" y="689458"/>
                    <a:pt x="604647" y="689458"/>
                  </a:cubicBezTo>
                  <a:cubicBezTo>
                    <a:pt x="660654" y="689229"/>
                    <a:pt x="716661" y="688772"/>
                    <a:pt x="766039" y="688086"/>
                  </a:cubicBezTo>
                  <a:cubicBezTo>
                    <a:pt x="769925" y="688086"/>
                    <a:pt x="773811" y="688086"/>
                    <a:pt x="777697" y="687858"/>
                  </a:cubicBezTo>
                  <a:cubicBezTo>
                    <a:pt x="791185" y="687629"/>
                    <a:pt x="804215" y="687629"/>
                    <a:pt x="816559" y="687400"/>
                  </a:cubicBezTo>
                  <a:cubicBezTo>
                    <a:pt x="823646" y="687400"/>
                    <a:pt x="830275" y="687172"/>
                    <a:pt x="836905" y="687172"/>
                  </a:cubicBezTo>
                  <a:cubicBezTo>
                    <a:pt x="841705" y="687172"/>
                    <a:pt x="846506" y="686943"/>
                    <a:pt x="851078" y="686943"/>
                  </a:cubicBezTo>
                  <a:cubicBezTo>
                    <a:pt x="852678" y="686943"/>
                    <a:pt x="854050" y="686943"/>
                    <a:pt x="855650" y="686943"/>
                  </a:cubicBezTo>
                  <a:cubicBezTo>
                    <a:pt x="858622" y="686943"/>
                    <a:pt x="861593" y="686943"/>
                    <a:pt x="864337" y="686715"/>
                  </a:cubicBezTo>
                  <a:cubicBezTo>
                    <a:pt x="868680" y="686715"/>
                    <a:pt x="872795" y="686486"/>
                    <a:pt x="876681" y="686486"/>
                  </a:cubicBezTo>
                  <a:cubicBezTo>
                    <a:pt x="879196" y="686486"/>
                    <a:pt x="881939" y="686486"/>
                    <a:pt x="884225" y="686486"/>
                  </a:cubicBezTo>
                  <a:cubicBezTo>
                    <a:pt x="885368" y="686486"/>
                    <a:pt x="886739" y="686486"/>
                    <a:pt x="887882" y="686486"/>
                  </a:cubicBezTo>
                  <a:cubicBezTo>
                    <a:pt x="890168" y="686486"/>
                    <a:pt x="892454" y="686486"/>
                    <a:pt x="894740" y="686486"/>
                  </a:cubicBezTo>
                  <a:cubicBezTo>
                    <a:pt x="895883" y="686486"/>
                    <a:pt x="897026" y="686486"/>
                    <a:pt x="897941" y="686486"/>
                  </a:cubicBezTo>
                  <a:cubicBezTo>
                    <a:pt x="899998" y="686486"/>
                    <a:pt x="902056" y="686486"/>
                    <a:pt x="904113" y="686486"/>
                  </a:cubicBezTo>
                  <a:cubicBezTo>
                    <a:pt x="909828" y="686486"/>
                    <a:pt x="914857" y="686257"/>
                    <a:pt x="918972" y="686257"/>
                  </a:cubicBezTo>
                  <a:cubicBezTo>
                    <a:pt x="932002" y="686029"/>
                    <a:pt x="940689" y="681457"/>
                    <a:pt x="948004" y="673913"/>
                  </a:cubicBezTo>
                  <a:cubicBezTo>
                    <a:pt x="950519" y="671398"/>
                    <a:pt x="952576" y="668427"/>
                    <a:pt x="954862" y="665226"/>
                  </a:cubicBezTo>
                  <a:cubicBezTo>
                    <a:pt x="956234" y="663169"/>
                    <a:pt x="957605" y="660883"/>
                    <a:pt x="958520" y="658825"/>
                  </a:cubicBezTo>
                  <a:cubicBezTo>
                    <a:pt x="959663" y="656539"/>
                    <a:pt x="960577" y="654253"/>
                    <a:pt x="961263" y="651967"/>
                  </a:cubicBezTo>
                  <a:cubicBezTo>
                    <a:pt x="961949" y="649681"/>
                    <a:pt x="962635" y="647395"/>
                    <a:pt x="963320" y="644881"/>
                  </a:cubicBezTo>
                  <a:cubicBezTo>
                    <a:pt x="964006" y="642595"/>
                    <a:pt x="964463" y="640080"/>
                    <a:pt x="964921" y="637794"/>
                  </a:cubicBezTo>
                  <a:cubicBezTo>
                    <a:pt x="965835" y="632765"/>
                    <a:pt x="966749" y="627736"/>
                    <a:pt x="967892" y="622707"/>
                  </a:cubicBezTo>
                  <a:cubicBezTo>
                    <a:pt x="968807" y="617677"/>
                    <a:pt x="969950" y="612648"/>
                    <a:pt x="970864" y="607619"/>
                  </a:cubicBezTo>
                  <a:cubicBezTo>
                    <a:pt x="972236" y="600075"/>
                    <a:pt x="973836" y="592531"/>
                    <a:pt x="974979" y="584759"/>
                  </a:cubicBezTo>
                  <a:cubicBezTo>
                    <a:pt x="976351" y="577215"/>
                    <a:pt x="977494" y="569443"/>
                    <a:pt x="978408" y="561899"/>
                  </a:cubicBezTo>
                  <a:cubicBezTo>
                    <a:pt x="979322" y="554355"/>
                    <a:pt x="980237" y="546583"/>
                    <a:pt x="980694" y="538810"/>
                  </a:cubicBezTo>
                  <a:cubicBezTo>
                    <a:pt x="981151" y="531038"/>
                    <a:pt x="981380" y="523266"/>
                    <a:pt x="981151" y="515493"/>
                  </a:cubicBezTo>
                  <a:cubicBezTo>
                    <a:pt x="981151" y="512979"/>
                    <a:pt x="981151" y="510693"/>
                    <a:pt x="981151" y="508178"/>
                  </a:cubicBezTo>
                  <a:cubicBezTo>
                    <a:pt x="981151" y="503377"/>
                    <a:pt x="981380" y="498348"/>
                    <a:pt x="981837" y="493548"/>
                  </a:cubicBezTo>
                  <a:cubicBezTo>
                    <a:pt x="982294" y="488747"/>
                    <a:pt x="982751" y="483718"/>
                    <a:pt x="983209" y="478917"/>
                  </a:cubicBezTo>
                  <a:cubicBezTo>
                    <a:pt x="983894" y="474117"/>
                    <a:pt x="984352" y="469087"/>
                    <a:pt x="985037" y="464287"/>
                  </a:cubicBezTo>
                  <a:cubicBezTo>
                    <a:pt x="985495" y="461772"/>
                    <a:pt x="985723" y="459486"/>
                    <a:pt x="986180" y="456972"/>
                  </a:cubicBezTo>
                  <a:cubicBezTo>
                    <a:pt x="987323" y="449199"/>
                    <a:pt x="989381" y="443256"/>
                    <a:pt x="992353" y="438684"/>
                  </a:cubicBezTo>
                  <a:cubicBezTo>
                    <a:pt x="993267" y="437083"/>
                    <a:pt x="994410" y="435712"/>
                    <a:pt x="995782" y="434569"/>
                  </a:cubicBezTo>
                  <a:cubicBezTo>
                    <a:pt x="1000811" y="429768"/>
                    <a:pt x="1008126" y="427025"/>
                    <a:pt x="1018642" y="425425"/>
                  </a:cubicBezTo>
                  <a:cubicBezTo>
                    <a:pt x="1021156" y="424968"/>
                    <a:pt x="1023899" y="424739"/>
                    <a:pt x="1026414" y="424510"/>
                  </a:cubicBezTo>
                  <a:cubicBezTo>
                    <a:pt x="1034186" y="423825"/>
                    <a:pt x="1041959" y="423596"/>
                    <a:pt x="1049503" y="424510"/>
                  </a:cubicBezTo>
                  <a:cubicBezTo>
                    <a:pt x="1052017" y="424739"/>
                    <a:pt x="1054532" y="425196"/>
                    <a:pt x="1057046" y="425653"/>
                  </a:cubicBezTo>
                  <a:cubicBezTo>
                    <a:pt x="1059561" y="426111"/>
                    <a:pt x="1062076" y="426796"/>
                    <a:pt x="1064362" y="427482"/>
                  </a:cubicBezTo>
                  <a:cubicBezTo>
                    <a:pt x="1069162" y="428854"/>
                    <a:pt x="1073963" y="430911"/>
                    <a:pt x="1078763" y="433426"/>
                  </a:cubicBezTo>
                  <a:cubicBezTo>
                    <a:pt x="1109167" y="443027"/>
                    <a:pt x="1134542" y="446685"/>
                    <a:pt x="1155573" y="445770"/>
                  </a:cubicBezTo>
                  <a:cubicBezTo>
                    <a:pt x="1224382" y="442570"/>
                    <a:pt x="1247927" y="390678"/>
                    <a:pt x="1254100" y="345186"/>
                  </a:cubicBezTo>
                  <a:cubicBezTo>
                    <a:pt x="1254328" y="344043"/>
                    <a:pt x="1254328" y="342900"/>
                    <a:pt x="1254557" y="341757"/>
                  </a:cubicBezTo>
                  <a:cubicBezTo>
                    <a:pt x="1255014" y="337185"/>
                    <a:pt x="1255471" y="332613"/>
                    <a:pt x="1255700" y="328041"/>
                  </a:cubicBezTo>
                  <a:cubicBezTo>
                    <a:pt x="1255700" y="326898"/>
                    <a:pt x="1255700" y="325755"/>
                    <a:pt x="1255928" y="324841"/>
                  </a:cubicBezTo>
                  <a:cubicBezTo>
                    <a:pt x="1255928" y="322555"/>
                    <a:pt x="1255928" y="320497"/>
                    <a:pt x="1255928" y="318440"/>
                  </a:cubicBezTo>
                  <a:cubicBezTo>
                    <a:pt x="1255928" y="313182"/>
                    <a:pt x="1255700" y="308153"/>
                    <a:pt x="1255471" y="303810"/>
                  </a:cubicBezTo>
                  <a:cubicBezTo>
                    <a:pt x="1255243" y="300381"/>
                    <a:pt x="1254785" y="297180"/>
                    <a:pt x="1254557" y="293980"/>
                  </a:cubicBezTo>
                  <a:cubicBezTo>
                    <a:pt x="1253642" y="287579"/>
                    <a:pt x="1252499" y="281635"/>
                    <a:pt x="1250899" y="275920"/>
                  </a:cubicBezTo>
                  <a:cubicBezTo>
                    <a:pt x="1250442" y="274549"/>
                    <a:pt x="1249985" y="273177"/>
                    <a:pt x="1249528" y="271806"/>
                  </a:cubicBezTo>
                  <a:cubicBezTo>
                    <a:pt x="1248613" y="269062"/>
                    <a:pt x="1247699" y="266319"/>
                    <a:pt x="1246556" y="263805"/>
                  </a:cubicBezTo>
                  <a:cubicBezTo>
                    <a:pt x="1245413" y="261290"/>
                    <a:pt x="1244270" y="258775"/>
                    <a:pt x="1243127" y="256261"/>
                  </a:cubicBezTo>
                  <a:cubicBezTo>
                    <a:pt x="1242441" y="255118"/>
                    <a:pt x="1241984" y="253975"/>
                    <a:pt x="1241298" y="252603"/>
                  </a:cubicBezTo>
                  <a:cubicBezTo>
                    <a:pt x="1239469" y="249174"/>
                    <a:pt x="1237183" y="245745"/>
                    <a:pt x="1234897" y="242773"/>
                  </a:cubicBezTo>
                  <a:cubicBezTo>
                    <a:pt x="1231925" y="238659"/>
                    <a:pt x="1228725" y="234772"/>
                    <a:pt x="1225067" y="231343"/>
                  </a:cubicBezTo>
                  <a:cubicBezTo>
                    <a:pt x="1222553" y="228829"/>
                    <a:pt x="1219810" y="226314"/>
                    <a:pt x="1216838" y="224028"/>
                  </a:cubicBezTo>
                  <a:cubicBezTo>
                    <a:pt x="1207237" y="216713"/>
                    <a:pt x="1196492" y="211455"/>
                    <a:pt x="1185291" y="208255"/>
                  </a:cubicBezTo>
                  <a:cubicBezTo>
                    <a:pt x="1180262" y="206883"/>
                    <a:pt x="1175461" y="205740"/>
                    <a:pt x="1170432" y="205054"/>
                  </a:cubicBezTo>
                  <a:cubicBezTo>
                    <a:pt x="1163117" y="203683"/>
                    <a:pt x="1155802" y="202997"/>
                    <a:pt x="1148486" y="202997"/>
                  </a:cubicBezTo>
                  <a:cubicBezTo>
                    <a:pt x="1143686" y="202997"/>
                    <a:pt x="1138885" y="202997"/>
                    <a:pt x="1134085" y="203454"/>
                  </a:cubicBezTo>
                  <a:cubicBezTo>
                    <a:pt x="1126998" y="204140"/>
                    <a:pt x="1119911" y="205512"/>
                    <a:pt x="1113053" y="207340"/>
                  </a:cubicBezTo>
                  <a:cubicBezTo>
                    <a:pt x="1103681" y="209855"/>
                    <a:pt x="1094765" y="213513"/>
                    <a:pt x="1085850" y="218085"/>
                  </a:cubicBezTo>
                  <a:cubicBezTo>
                    <a:pt x="1081507" y="220371"/>
                    <a:pt x="1077163" y="223114"/>
                    <a:pt x="1072820" y="226086"/>
                  </a:cubicBezTo>
                  <a:cubicBezTo>
                    <a:pt x="1064590" y="231801"/>
                    <a:pt x="1055903" y="236144"/>
                    <a:pt x="1046988" y="240030"/>
                  </a:cubicBezTo>
                  <a:cubicBezTo>
                    <a:pt x="1041730" y="242316"/>
                    <a:pt x="1036244" y="244602"/>
                    <a:pt x="1030757" y="246660"/>
                  </a:cubicBezTo>
                  <a:cubicBezTo>
                    <a:pt x="1017499" y="251917"/>
                    <a:pt x="1005383" y="251003"/>
                    <a:pt x="996467" y="245517"/>
                  </a:cubicBezTo>
                  <a:cubicBezTo>
                    <a:pt x="995096" y="244831"/>
                    <a:pt x="993953" y="243916"/>
                    <a:pt x="992810" y="243002"/>
                  </a:cubicBezTo>
                  <a:cubicBezTo>
                    <a:pt x="986638" y="237744"/>
                    <a:pt x="982294" y="229743"/>
                    <a:pt x="980923" y="219913"/>
                  </a:cubicBezTo>
                  <a:cubicBezTo>
                    <a:pt x="980237" y="215570"/>
                    <a:pt x="980237" y="210541"/>
                    <a:pt x="980923" y="205512"/>
                  </a:cubicBezTo>
                  <a:cubicBezTo>
                    <a:pt x="981380" y="202768"/>
                    <a:pt x="981608" y="199797"/>
                    <a:pt x="981837" y="197053"/>
                  </a:cubicBezTo>
                  <a:cubicBezTo>
                    <a:pt x="982751" y="188595"/>
                    <a:pt x="983437" y="180137"/>
                    <a:pt x="984123" y="171679"/>
                  </a:cubicBezTo>
                  <a:cubicBezTo>
                    <a:pt x="984580" y="163221"/>
                    <a:pt x="985037" y="154762"/>
                    <a:pt x="985266" y="146304"/>
                  </a:cubicBezTo>
                  <a:cubicBezTo>
                    <a:pt x="985495" y="140589"/>
                    <a:pt x="985495" y="135103"/>
                    <a:pt x="985495" y="129388"/>
                  </a:cubicBezTo>
                  <a:cubicBezTo>
                    <a:pt x="985495" y="120930"/>
                    <a:pt x="985495" y="112471"/>
                    <a:pt x="985037" y="104013"/>
                  </a:cubicBezTo>
                  <a:cubicBezTo>
                    <a:pt x="984809" y="98298"/>
                    <a:pt x="984580" y="92812"/>
                    <a:pt x="984352" y="87097"/>
                  </a:cubicBezTo>
                  <a:cubicBezTo>
                    <a:pt x="984123" y="81382"/>
                    <a:pt x="983666" y="75895"/>
                    <a:pt x="983437" y="70180"/>
                  </a:cubicBezTo>
                  <a:cubicBezTo>
                    <a:pt x="983209" y="65380"/>
                    <a:pt x="982523" y="60808"/>
                    <a:pt x="981608" y="56464"/>
                  </a:cubicBezTo>
                  <a:cubicBezTo>
                    <a:pt x="981151" y="54407"/>
                    <a:pt x="980694" y="52350"/>
                    <a:pt x="980008" y="50292"/>
                  </a:cubicBezTo>
                  <a:cubicBezTo>
                    <a:pt x="978865" y="46406"/>
                    <a:pt x="977494" y="42748"/>
                    <a:pt x="975893" y="39319"/>
                  </a:cubicBezTo>
                  <a:cubicBezTo>
                    <a:pt x="971779" y="30861"/>
                    <a:pt x="965835" y="24232"/>
                    <a:pt x="958063" y="18974"/>
                  </a:cubicBezTo>
                  <a:cubicBezTo>
                    <a:pt x="953491" y="15774"/>
                    <a:pt x="948233" y="13259"/>
                    <a:pt x="942289" y="11202"/>
                  </a:cubicBezTo>
                  <a:cubicBezTo>
                    <a:pt x="936346" y="9144"/>
                    <a:pt x="929716" y="7544"/>
                    <a:pt x="922401" y="6401"/>
                  </a:cubicBezTo>
                  <a:cubicBezTo>
                    <a:pt x="918515" y="5715"/>
                    <a:pt x="914629" y="5258"/>
                    <a:pt x="910742" y="4572"/>
                  </a:cubicBezTo>
                  <a:cubicBezTo>
                    <a:pt x="909599" y="4344"/>
                    <a:pt x="908456" y="4344"/>
                    <a:pt x="907313" y="4115"/>
                  </a:cubicBezTo>
                  <a:cubicBezTo>
                    <a:pt x="904570" y="3658"/>
                    <a:pt x="901598" y="3429"/>
                    <a:pt x="898855" y="2972"/>
                  </a:cubicBezTo>
                  <a:cubicBezTo>
                    <a:pt x="897712" y="2743"/>
                    <a:pt x="896341" y="2743"/>
                    <a:pt x="895198" y="2515"/>
                  </a:cubicBezTo>
                  <a:cubicBezTo>
                    <a:pt x="892226" y="2058"/>
                    <a:pt x="889254" y="1829"/>
                    <a:pt x="886282" y="1372"/>
                  </a:cubicBezTo>
                  <a:cubicBezTo>
                    <a:pt x="885368" y="1372"/>
                    <a:pt x="884453" y="1143"/>
                    <a:pt x="883539" y="1143"/>
                  </a:cubicBezTo>
                  <a:cubicBezTo>
                    <a:pt x="879653" y="686"/>
                    <a:pt x="875538" y="229"/>
                    <a:pt x="871652" y="0"/>
                  </a:cubicBezTo>
                  <a:cubicBezTo>
                    <a:pt x="893369" y="15545"/>
                    <a:pt x="909371" y="38176"/>
                    <a:pt x="914171" y="6469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61" name="Google Shape;2161;p57"/>
            <p:cNvSpPr/>
            <p:nvPr/>
          </p:nvSpPr>
          <p:spPr>
            <a:xfrm>
              <a:off x="2436714" y="5191934"/>
              <a:ext cx="1358789" cy="1019392"/>
            </a:xfrm>
            <a:custGeom>
              <a:rect b="b" l="l" r="r" t="t"/>
              <a:pathLst>
                <a:path extrusionOk="0" h="1019392" w="1358789">
                  <a:moveTo>
                    <a:pt x="17230" y="508892"/>
                  </a:moveTo>
                  <a:cubicBezTo>
                    <a:pt x="-8145" y="549811"/>
                    <a:pt x="-5630" y="595074"/>
                    <a:pt x="25688" y="631421"/>
                  </a:cubicBezTo>
                  <a:cubicBezTo>
                    <a:pt x="42147" y="650624"/>
                    <a:pt x="52891" y="671426"/>
                    <a:pt x="59749" y="695429"/>
                  </a:cubicBezTo>
                  <a:cubicBezTo>
                    <a:pt x="66379" y="718518"/>
                    <a:pt x="74380" y="729491"/>
                    <a:pt x="100212" y="750751"/>
                  </a:cubicBezTo>
                  <a:cubicBezTo>
                    <a:pt x="138388" y="773611"/>
                    <a:pt x="140445" y="788698"/>
                    <a:pt x="136331" y="820474"/>
                  </a:cubicBezTo>
                  <a:cubicBezTo>
                    <a:pt x="135416" y="827332"/>
                    <a:pt x="135873" y="834190"/>
                    <a:pt x="135416" y="841048"/>
                  </a:cubicBezTo>
                  <a:cubicBezTo>
                    <a:pt x="133130" y="880367"/>
                    <a:pt x="130158" y="919457"/>
                    <a:pt x="128787" y="958777"/>
                  </a:cubicBezTo>
                  <a:cubicBezTo>
                    <a:pt x="127872" y="983465"/>
                    <a:pt x="137474" y="994210"/>
                    <a:pt x="161248" y="1000610"/>
                  </a:cubicBezTo>
                  <a:cubicBezTo>
                    <a:pt x="175878" y="1004497"/>
                    <a:pt x="190509" y="1002668"/>
                    <a:pt x="205139" y="1002668"/>
                  </a:cubicBezTo>
                  <a:cubicBezTo>
                    <a:pt x="221827" y="1002668"/>
                    <a:pt x="232343" y="994210"/>
                    <a:pt x="239201" y="979351"/>
                  </a:cubicBezTo>
                  <a:cubicBezTo>
                    <a:pt x="247887" y="960377"/>
                    <a:pt x="252231" y="940260"/>
                    <a:pt x="255431" y="919915"/>
                  </a:cubicBezTo>
                  <a:cubicBezTo>
                    <a:pt x="262061" y="877166"/>
                    <a:pt x="267776" y="834418"/>
                    <a:pt x="273948" y="791670"/>
                  </a:cubicBezTo>
                  <a:cubicBezTo>
                    <a:pt x="274634" y="786184"/>
                    <a:pt x="273719" y="778411"/>
                    <a:pt x="281720" y="778183"/>
                  </a:cubicBezTo>
                  <a:cubicBezTo>
                    <a:pt x="287892" y="777954"/>
                    <a:pt x="293150" y="782983"/>
                    <a:pt x="294065" y="789155"/>
                  </a:cubicBezTo>
                  <a:cubicBezTo>
                    <a:pt x="295893" y="802643"/>
                    <a:pt x="300694" y="815444"/>
                    <a:pt x="300923" y="829618"/>
                  </a:cubicBezTo>
                  <a:cubicBezTo>
                    <a:pt x="301151" y="865051"/>
                    <a:pt x="301380" y="900484"/>
                    <a:pt x="304580" y="935459"/>
                  </a:cubicBezTo>
                  <a:cubicBezTo>
                    <a:pt x="309381" y="985066"/>
                    <a:pt x="330869" y="1010897"/>
                    <a:pt x="361959" y="1012726"/>
                  </a:cubicBezTo>
                  <a:cubicBezTo>
                    <a:pt x="417737" y="1015927"/>
                    <a:pt x="941688" y="1019813"/>
                    <a:pt x="978950" y="1019356"/>
                  </a:cubicBezTo>
                  <a:cubicBezTo>
                    <a:pt x="1037929" y="1018441"/>
                    <a:pt x="1060332" y="996953"/>
                    <a:pt x="1071076" y="945289"/>
                  </a:cubicBezTo>
                  <a:cubicBezTo>
                    <a:pt x="1081592" y="894769"/>
                    <a:pt x="1081592" y="844019"/>
                    <a:pt x="1086164" y="793270"/>
                  </a:cubicBezTo>
                  <a:cubicBezTo>
                    <a:pt x="1089364" y="758752"/>
                    <a:pt x="1095765" y="752579"/>
                    <a:pt x="1130283" y="756008"/>
                  </a:cubicBezTo>
                  <a:cubicBezTo>
                    <a:pt x="1137141" y="756694"/>
                    <a:pt x="1225152" y="799671"/>
                    <a:pt x="1296476" y="756237"/>
                  </a:cubicBezTo>
                  <a:cubicBezTo>
                    <a:pt x="1350882" y="723090"/>
                    <a:pt x="1362770" y="665711"/>
                    <a:pt x="1357740" y="602389"/>
                  </a:cubicBezTo>
                  <a:cubicBezTo>
                    <a:pt x="1353854" y="552097"/>
                    <a:pt x="1318650" y="506377"/>
                    <a:pt x="1278188" y="494719"/>
                  </a:cubicBezTo>
                  <a:cubicBezTo>
                    <a:pt x="1231096" y="481231"/>
                    <a:pt x="1186748" y="487403"/>
                    <a:pt x="1145828" y="514378"/>
                  </a:cubicBezTo>
                  <a:cubicBezTo>
                    <a:pt x="1134170" y="522151"/>
                    <a:pt x="1121139" y="526265"/>
                    <a:pt x="1108566" y="531523"/>
                  </a:cubicBezTo>
                  <a:cubicBezTo>
                    <a:pt x="1097594" y="536324"/>
                    <a:pt x="1091421" y="530609"/>
                    <a:pt x="1088678" y="521008"/>
                  </a:cubicBezTo>
                  <a:cubicBezTo>
                    <a:pt x="1086849" y="514607"/>
                    <a:pt x="1087535" y="507292"/>
                    <a:pt x="1087535" y="500662"/>
                  </a:cubicBezTo>
                  <a:cubicBezTo>
                    <a:pt x="1087078" y="461343"/>
                    <a:pt x="1086392" y="422252"/>
                    <a:pt x="1086621" y="382933"/>
                  </a:cubicBezTo>
                  <a:cubicBezTo>
                    <a:pt x="1086849" y="332641"/>
                    <a:pt x="1063532" y="307724"/>
                    <a:pt x="1010954" y="292636"/>
                  </a:cubicBezTo>
                  <a:cubicBezTo>
                    <a:pt x="976436" y="282806"/>
                    <a:pt x="940774" y="286464"/>
                    <a:pt x="905570" y="284635"/>
                  </a:cubicBezTo>
                  <a:cubicBezTo>
                    <a:pt x="894825" y="284635"/>
                    <a:pt x="883853" y="284178"/>
                    <a:pt x="873108" y="284635"/>
                  </a:cubicBezTo>
                  <a:cubicBezTo>
                    <a:pt x="861450" y="285321"/>
                    <a:pt x="849563" y="287378"/>
                    <a:pt x="837904" y="287607"/>
                  </a:cubicBezTo>
                  <a:cubicBezTo>
                    <a:pt x="812072" y="288293"/>
                    <a:pt x="802014" y="277549"/>
                    <a:pt x="803157" y="252174"/>
                  </a:cubicBezTo>
                  <a:cubicBezTo>
                    <a:pt x="803843" y="236172"/>
                    <a:pt x="808872" y="221313"/>
                    <a:pt x="812758" y="206225"/>
                  </a:cubicBezTo>
                  <a:cubicBezTo>
                    <a:pt x="819616" y="180394"/>
                    <a:pt x="823274" y="154105"/>
                    <a:pt x="821673" y="127587"/>
                  </a:cubicBezTo>
                  <a:cubicBezTo>
                    <a:pt x="818473" y="68151"/>
                    <a:pt x="786240" y="28603"/>
                    <a:pt x="729548" y="12373"/>
                  </a:cubicBezTo>
                  <a:cubicBezTo>
                    <a:pt x="684285" y="-658"/>
                    <a:pt x="590559" y="-21917"/>
                    <a:pt x="531351" y="61979"/>
                  </a:cubicBezTo>
                  <a:cubicBezTo>
                    <a:pt x="510320" y="103355"/>
                    <a:pt x="501405" y="146561"/>
                    <a:pt x="514664" y="193195"/>
                  </a:cubicBezTo>
                  <a:cubicBezTo>
                    <a:pt x="521064" y="216055"/>
                    <a:pt x="531809" y="237086"/>
                    <a:pt x="537981" y="259946"/>
                  </a:cubicBezTo>
                  <a:cubicBezTo>
                    <a:pt x="542324" y="275491"/>
                    <a:pt x="536838" y="283264"/>
                    <a:pt x="521064" y="282806"/>
                  </a:cubicBezTo>
                  <a:cubicBezTo>
                    <a:pt x="486774" y="281663"/>
                    <a:pt x="450427" y="291493"/>
                    <a:pt x="420023" y="266119"/>
                  </a:cubicBezTo>
                  <a:cubicBezTo>
                    <a:pt x="417966" y="264290"/>
                    <a:pt x="414537" y="264290"/>
                    <a:pt x="411794" y="263375"/>
                  </a:cubicBezTo>
                  <a:cubicBezTo>
                    <a:pt x="379790" y="253774"/>
                    <a:pt x="348243" y="243487"/>
                    <a:pt x="316010" y="235258"/>
                  </a:cubicBezTo>
                  <a:cubicBezTo>
                    <a:pt x="300237" y="231143"/>
                    <a:pt x="290178" y="226571"/>
                    <a:pt x="287664" y="208054"/>
                  </a:cubicBezTo>
                  <a:cubicBezTo>
                    <a:pt x="283778" y="180394"/>
                    <a:pt x="270062" y="155933"/>
                    <a:pt x="253145" y="133988"/>
                  </a:cubicBezTo>
                  <a:cubicBezTo>
                    <a:pt x="200110" y="64951"/>
                    <a:pt x="113013" y="60836"/>
                    <a:pt x="55863" y="113185"/>
                  </a:cubicBezTo>
                  <a:cubicBezTo>
                    <a:pt x="-15460" y="178565"/>
                    <a:pt x="999" y="297437"/>
                    <a:pt x="78266" y="334470"/>
                  </a:cubicBezTo>
                  <a:cubicBezTo>
                    <a:pt x="83524" y="336985"/>
                    <a:pt x="88553" y="340185"/>
                    <a:pt x="93811" y="342928"/>
                  </a:cubicBezTo>
                  <a:cubicBezTo>
                    <a:pt x="114385" y="354358"/>
                    <a:pt x="113928" y="354130"/>
                    <a:pt x="102269" y="375389"/>
                  </a:cubicBezTo>
                  <a:cubicBezTo>
                    <a:pt x="77352" y="421567"/>
                    <a:pt x="45348" y="463858"/>
                    <a:pt x="17230" y="508892"/>
                  </a:cubicBezTo>
                  <a:close/>
                  <a:moveTo>
                    <a:pt x="253602" y="786641"/>
                  </a:moveTo>
                  <a:cubicBezTo>
                    <a:pt x="251774" y="809044"/>
                    <a:pt x="250402" y="831675"/>
                    <a:pt x="246973" y="853849"/>
                  </a:cubicBezTo>
                  <a:cubicBezTo>
                    <a:pt x="241258" y="889511"/>
                    <a:pt x="236915" y="925630"/>
                    <a:pt x="225027" y="960148"/>
                  </a:cubicBezTo>
                  <a:cubicBezTo>
                    <a:pt x="217026" y="983237"/>
                    <a:pt x="211083" y="985751"/>
                    <a:pt x="179079" y="982322"/>
                  </a:cubicBezTo>
                  <a:cubicBezTo>
                    <a:pt x="159876" y="980265"/>
                    <a:pt x="153476" y="973407"/>
                    <a:pt x="150961" y="951461"/>
                  </a:cubicBezTo>
                  <a:cubicBezTo>
                    <a:pt x="150047" y="942775"/>
                    <a:pt x="149589" y="933631"/>
                    <a:pt x="150961" y="925172"/>
                  </a:cubicBezTo>
                  <a:cubicBezTo>
                    <a:pt x="156905" y="885167"/>
                    <a:pt x="155076" y="844934"/>
                    <a:pt x="156447" y="804929"/>
                  </a:cubicBezTo>
                  <a:cubicBezTo>
                    <a:pt x="157362" y="777268"/>
                    <a:pt x="156905" y="777268"/>
                    <a:pt x="184337" y="778868"/>
                  </a:cubicBezTo>
                  <a:cubicBezTo>
                    <a:pt x="188223" y="779097"/>
                    <a:pt x="192109" y="779326"/>
                    <a:pt x="196224" y="779783"/>
                  </a:cubicBezTo>
                  <a:cubicBezTo>
                    <a:pt x="210626" y="778640"/>
                    <a:pt x="225256" y="781383"/>
                    <a:pt x="239429" y="775439"/>
                  </a:cubicBezTo>
                  <a:cubicBezTo>
                    <a:pt x="249716" y="770867"/>
                    <a:pt x="254517" y="776811"/>
                    <a:pt x="253602" y="786641"/>
                  </a:cubicBezTo>
                  <a:close/>
                  <a:moveTo>
                    <a:pt x="513292" y="304523"/>
                  </a:moveTo>
                  <a:cubicBezTo>
                    <a:pt x="523350" y="305895"/>
                    <a:pt x="532494" y="303838"/>
                    <a:pt x="541638" y="299037"/>
                  </a:cubicBezTo>
                  <a:cubicBezTo>
                    <a:pt x="565413" y="286693"/>
                    <a:pt x="571356" y="273434"/>
                    <a:pt x="560612" y="248745"/>
                  </a:cubicBezTo>
                  <a:cubicBezTo>
                    <a:pt x="550554" y="225428"/>
                    <a:pt x="538667" y="202796"/>
                    <a:pt x="535009" y="176965"/>
                  </a:cubicBezTo>
                  <a:cubicBezTo>
                    <a:pt x="532037" y="155248"/>
                    <a:pt x="532037" y="133988"/>
                    <a:pt x="537295" y="112728"/>
                  </a:cubicBezTo>
                  <a:cubicBezTo>
                    <a:pt x="552383" y="53521"/>
                    <a:pt x="596731" y="21517"/>
                    <a:pt x="658453" y="23574"/>
                  </a:cubicBezTo>
                  <a:cubicBezTo>
                    <a:pt x="680170" y="24260"/>
                    <a:pt x="701201" y="26546"/>
                    <a:pt x="722232" y="32489"/>
                  </a:cubicBezTo>
                  <a:cubicBezTo>
                    <a:pt x="726576" y="33861"/>
                    <a:pt x="730691" y="35233"/>
                    <a:pt x="734577" y="36604"/>
                  </a:cubicBezTo>
                  <a:cubicBezTo>
                    <a:pt x="734577" y="36604"/>
                    <a:pt x="734577" y="36604"/>
                    <a:pt x="734577" y="36604"/>
                  </a:cubicBezTo>
                  <a:cubicBezTo>
                    <a:pt x="735948" y="37061"/>
                    <a:pt x="737091" y="37519"/>
                    <a:pt x="738463" y="38204"/>
                  </a:cubicBezTo>
                  <a:cubicBezTo>
                    <a:pt x="738463" y="38204"/>
                    <a:pt x="738692" y="38204"/>
                    <a:pt x="738692" y="38204"/>
                  </a:cubicBezTo>
                  <a:cubicBezTo>
                    <a:pt x="739835" y="38662"/>
                    <a:pt x="741206" y="39347"/>
                    <a:pt x="742349" y="39805"/>
                  </a:cubicBezTo>
                  <a:cubicBezTo>
                    <a:pt x="742349" y="39805"/>
                    <a:pt x="742578" y="39805"/>
                    <a:pt x="742578" y="40033"/>
                  </a:cubicBezTo>
                  <a:cubicBezTo>
                    <a:pt x="743721" y="40490"/>
                    <a:pt x="744864" y="41176"/>
                    <a:pt x="746007" y="41633"/>
                  </a:cubicBezTo>
                  <a:cubicBezTo>
                    <a:pt x="746007" y="41633"/>
                    <a:pt x="746235" y="41633"/>
                    <a:pt x="746235" y="41862"/>
                  </a:cubicBezTo>
                  <a:cubicBezTo>
                    <a:pt x="747378" y="42548"/>
                    <a:pt x="748521" y="43005"/>
                    <a:pt x="749664" y="43691"/>
                  </a:cubicBezTo>
                  <a:cubicBezTo>
                    <a:pt x="749664" y="43691"/>
                    <a:pt x="749664" y="43691"/>
                    <a:pt x="749664" y="43691"/>
                  </a:cubicBezTo>
                  <a:cubicBezTo>
                    <a:pt x="757665" y="48034"/>
                    <a:pt x="764523" y="53292"/>
                    <a:pt x="770467" y="59236"/>
                  </a:cubicBezTo>
                  <a:cubicBezTo>
                    <a:pt x="770467" y="59236"/>
                    <a:pt x="770467" y="59236"/>
                    <a:pt x="770467" y="59236"/>
                  </a:cubicBezTo>
                  <a:cubicBezTo>
                    <a:pt x="771153" y="59921"/>
                    <a:pt x="771839" y="60836"/>
                    <a:pt x="772753" y="61522"/>
                  </a:cubicBezTo>
                  <a:cubicBezTo>
                    <a:pt x="772982" y="61750"/>
                    <a:pt x="772982" y="61750"/>
                    <a:pt x="773210" y="61979"/>
                  </a:cubicBezTo>
                  <a:cubicBezTo>
                    <a:pt x="773896" y="62665"/>
                    <a:pt x="774582" y="63579"/>
                    <a:pt x="775268" y="64265"/>
                  </a:cubicBezTo>
                  <a:cubicBezTo>
                    <a:pt x="775496" y="64493"/>
                    <a:pt x="775496" y="64722"/>
                    <a:pt x="775725" y="64722"/>
                  </a:cubicBezTo>
                  <a:cubicBezTo>
                    <a:pt x="776411" y="65408"/>
                    <a:pt x="776868" y="66322"/>
                    <a:pt x="777554" y="67008"/>
                  </a:cubicBezTo>
                  <a:cubicBezTo>
                    <a:pt x="777782" y="67237"/>
                    <a:pt x="778011" y="67465"/>
                    <a:pt x="778011" y="67694"/>
                  </a:cubicBezTo>
                  <a:cubicBezTo>
                    <a:pt x="778468" y="68380"/>
                    <a:pt x="779154" y="69294"/>
                    <a:pt x="779611" y="69980"/>
                  </a:cubicBezTo>
                  <a:cubicBezTo>
                    <a:pt x="779840" y="70208"/>
                    <a:pt x="780068" y="70437"/>
                    <a:pt x="780068" y="70666"/>
                  </a:cubicBezTo>
                  <a:cubicBezTo>
                    <a:pt x="780525" y="71351"/>
                    <a:pt x="781211" y="72266"/>
                    <a:pt x="781668" y="72952"/>
                  </a:cubicBezTo>
                  <a:cubicBezTo>
                    <a:pt x="781897" y="73180"/>
                    <a:pt x="781897" y="73409"/>
                    <a:pt x="782126" y="73637"/>
                  </a:cubicBezTo>
                  <a:cubicBezTo>
                    <a:pt x="782583" y="74552"/>
                    <a:pt x="783040" y="75238"/>
                    <a:pt x="783726" y="76152"/>
                  </a:cubicBezTo>
                  <a:cubicBezTo>
                    <a:pt x="783954" y="76381"/>
                    <a:pt x="783954" y="76609"/>
                    <a:pt x="784183" y="76838"/>
                  </a:cubicBezTo>
                  <a:cubicBezTo>
                    <a:pt x="784640" y="77752"/>
                    <a:pt x="785097" y="78667"/>
                    <a:pt x="785555" y="79352"/>
                  </a:cubicBezTo>
                  <a:cubicBezTo>
                    <a:pt x="785555" y="79581"/>
                    <a:pt x="785783" y="79581"/>
                    <a:pt x="785783" y="79810"/>
                  </a:cubicBezTo>
                  <a:cubicBezTo>
                    <a:pt x="787841" y="83696"/>
                    <a:pt x="789669" y="88039"/>
                    <a:pt x="791498" y="92383"/>
                  </a:cubicBezTo>
                  <a:cubicBezTo>
                    <a:pt x="791727" y="92840"/>
                    <a:pt x="791727" y="93068"/>
                    <a:pt x="791955" y="93526"/>
                  </a:cubicBezTo>
                  <a:cubicBezTo>
                    <a:pt x="792184" y="94211"/>
                    <a:pt x="792413" y="95126"/>
                    <a:pt x="792870" y="96040"/>
                  </a:cubicBezTo>
                  <a:cubicBezTo>
                    <a:pt x="793098" y="96497"/>
                    <a:pt x="793327" y="97183"/>
                    <a:pt x="793327" y="97640"/>
                  </a:cubicBezTo>
                  <a:cubicBezTo>
                    <a:pt x="793556" y="98326"/>
                    <a:pt x="793784" y="99241"/>
                    <a:pt x="794013" y="99926"/>
                  </a:cubicBezTo>
                  <a:cubicBezTo>
                    <a:pt x="794241" y="100612"/>
                    <a:pt x="794470" y="101069"/>
                    <a:pt x="794470" y="101755"/>
                  </a:cubicBezTo>
                  <a:cubicBezTo>
                    <a:pt x="794699" y="102441"/>
                    <a:pt x="794927" y="103355"/>
                    <a:pt x="795156" y="104041"/>
                  </a:cubicBezTo>
                  <a:cubicBezTo>
                    <a:pt x="795384" y="104727"/>
                    <a:pt x="795613" y="105413"/>
                    <a:pt x="795613" y="106099"/>
                  </a:cubicBezTo>
                  <a:cubicBezTo>
                    <a:pt x="795842" y="106784"/>
                    <a:pt x="796070" y="107470"/>
                    <a:pt x="796299" y="108385"/>
                  </a:cubicBezTo>
                  <a:cubicBezTo>
                    <a:pt x="796527" y="109070"/>
                    <a:pt x="796756" y="109756"/>
                    <a:pt x="796756" y="110671"/>
                  </a:cubicBezTo>
                  <a:cubicBezTo>
                    <a:pt x="796985" y="111356"/>
                    <a:pt x="797213" y="112042"/>
                    <a:pt x="797213" y="112957"/>
                  </a:cubicBezTo>
                  <a:cubicBezTo>
                    <a:pt x="797442" y="113642"/>
                    <a:pt x="797670" y="114557"/>
                    <a:pt x="797670" y="115243"/>
                  </a:cubicBezTo>
                  <a:cubicBezTo>
                    <a:pt x="797899" y="115928"/>
                    <a:pt x="797899" y="116614"/>
                    <a:pt x="798128" y="117529"/>
                  </a:cubicBezTo>
                  <a:cubicBezTo>
                    <a:pt x="798356" y="118443"/>
                    <a:pt x="798356" y="119129"/>
                    <a:pt x="798585" y="120043"/>
                  </a:cubicBezTo>
                  <a:cubicBezTo>
                    <a:pt x="798813" y="120729"/>
                    <a:pt x="798813" y="121415"/>
                    <a:pt x="799042" y="122101"/>
                  </a:cubicBezTo>
                  <a:cubicBezTo>
                    <a:pt x="799271" y="123015"/>
                    <a:pt x="799271" y="123929"/>
                    <a:pt x="799499" y="124844"/>
                  </a:cubicBezTo>
                  <a:cubicBezTo>
                    <a:pt x="799728" y="125530"/>
                    <a:pt x="799728" y="126215"/>
                    <a:pt x="799956" y="126901"/>
                  </a:cubicBezTo>
                  <a:cubicBezTo>
                    <a:pt x="800185" y="128044"/>
                    <a:pt x="800185" y="128959"/>
                    <a:pt x="800414" y="130102"/>
                  </a:cubicBezTo>
                  <a:cubicBezTo>
                    <a:pt x="800414" y="130559"/>
                    <a:pt x="800642" y="131245"/>
                    <a:pt x="800642" y="131702"/>
                  </a:cubicBezTo>
                  <a:cubicBezTo>
                    <a:pt x="800871" y="133302"/>
                    <a:pt x="801099" y="135131"/>
                    <a:pt x="801328" y="136731"/>
                  </a:cubicBezTo>
                  <a:cubicBezTo>
                    <a:pt x="804300" y="159362"/>
                    <a:pt x="798356" y="181537"/>
                    <a:pt x="791270" y="203254"/>
                  </a:cubicBezTo>
                  <a:cubicBezTo>
                    <a:pt x="788755" y="211255"/>
                    <a:pt x="786012" y="219027"/>
                    <a:pt x="783497" y="227028"/>
                  </a:cubicBezTo>
                  <a:cubicBezTo>
                    <a:pt x="780983" y="235029"/>
                    <a:pt x="778468" y="243030"/>
                    <a:pt x="776182" y="251031"/>
                  </a:cubicBezTo>
                  <a:cubicBezTo>
                    <a:pt x="776182" y="251031"/>
                    <a:pt x="776182" y="251031"/>
                    <a:pt x="776182" y="251031"/>
                  </a:cubicBezTo>
                  <a:cubicBezTo>
                    <a:pt x="775725" y="252403"/>
                    <a:pt x="775496" y="253546"/>
                    <a:pt x="775268" y="254917"/>
                  </a:cubicBezTo>
                  <a:cubicBezTo>
                    <a:pt x="775268" y="255146"/>
                    <a:pt x="775268" y="255374"/>
                    <a:pt x="775268" y="255603"/>
                  </a:cubicBezTo>
                  <a:cubicBezTo>
                    <a:pt x="775039" y="256746"/>
                    <a:pt x="774810" y="257889"/>
                    <a:pt x="774810" y="258803"/>
                  </a:cubicBezTo>
                  <a:cubicBezTo>
                    <a:pt x="774810" y="258803"/>
                    <a:pt x="774810" y="259032"/>
                    <a:pt x="774810" y="259032"/>
                  </a:cubicBezTo>
                  <a:cubicBezTo>
                    <a:pt x="774582" y="260175"/>
                    <a:pt x="774582" y="261318"/>
                    <a:pt x="774582" y="262461"/>
                  </a:cubicBezTo>
                  <a:cubicBezTo>
                    <a:pt x="774582" y="262461"/>
                    <a:pt x="774582" y="262461"/>
                    <a:pt x="774582" y="262461"/>
                  </a:cubicBezTo>
                  <a:cubicBezTo>
                    <a:pt x="774582" y="263604"/>
                    <a:pt x="774582" y="264747"/>
                    <a:pt x="774582" y="266119"/>
                  </a:cubicBezTo>
                  <a:cubicBezTo>
                    <a:pt x="775039" y="278692"/>
                    <a:pt x="781440" y="288521"/>
                    <a:pt x="793784" y="296294"/>
                  </a:cubicBezTo>
                  <a:cubicBezTo>
                    <a:pt x="809100" y="305666"/>
                    <a:pt x="825331" y="310924"/>
                    <a:pt x="844076" y="308638"/>
                  </a:cubicBezTo>
                  <a:cubicBezTo>
                    <a:pt x="884996" y="303380"/>
                    <a:pt x="925915" y="304066"/>
                    <a:pt x="966606" y="308410"/>
                  </a:cubicBezTo>
                  <a:cubicBezTo>
                    <a:pt x="967520" y="308410"/>
                    <a:pt x="968435" y="308638"/>
                    <a:pt x="969349" y="308638"/>
                  </a:cubicBezTo>
                  <a:cubicBezTo>
                    <a:pt x="972321" y="308867"/>
                    <a:pt x="975293" y="309324"/>
                    <a:pt x="978264" y="309781"/>
                  </a:cubicBezTo>
                  <a:cubicBezTo>
                    <a:pt x="979407" y="310010"/>
                    <a:pt x="980779" y="310010"/>
                    <a:pt x="981922" y="310238"/>
                  </a:cubicBezTo>
                  <a:cubicBezTo>
                    <a:pt x="984665" y="310696"/>
                    <a:pt x="987637" y="310924"/>
                    <a:pt x="990380" y="311381"/>
                  </a:cubicBezTo>
                  <a:cubicBezTo>
                    <a:pt x="991523" y="311610"/>
                    <a:pt x="992666" y="311610"/>
                    <a:pt x="993809" y="311839"/>
                  </a:cubicBezTo>
                  <a:cubicBezTo>
                    <a:pt x="997695" y="312296"/>
                    <a:pt x="1001582" y="312982"/>
                    <a:pt x="1005468" y="313667"/>
                  </a:cubicBezTo>
                  <a:cubicBezTo>
                    <a:pt x="1012783" y="314810"/>
                    <a:pt x="1019412" y="316411"/>
                    <a:pt x="1025356" y="318468"/>
                  </a:cubicBezTo>
                  <a:cubicBezTo>
                    <a:pt x="1031300" y="320525"/>
                    <a:pt x="1036557" y="323269"/>
                    <a:pt x="1041129" y="326240"/>
                  </a:cubicBezTo>
                  <a:cubicBezTo>
                    <a:pt x="1048902" y="331498"/>
                    <a:pt x="1054845" y="338128"/>
                    <a:pt x="1058960" y="346586"/>
                  </a:cubicBezTo>
                  <a:cubicBezTo>
                    <a:pt x="1060560" y="350015"/>
                    <a:pt x="1061932" y="353672"/>
                    <a:pt x="1063075" y="357559"/>
                  </a:cubicBezTo>
                  <a:cubicBezTo>
                    <a:pt x="1063532" y="359616"/>
                    <a:pt x="1064218" y="361673"/>
                    <a:pt x="1064675" y="363731"/>
                  </a:cubicBezTo>
                  <a:cubicBezTo>
                    <a:pt x="1065590" y="368074"/>
                    <a:pt x="1066047" y="372418"/>
                    <a:pt x="1066504" y="377447"/>
                  </a:cubicBezTo>
                  <a:cubicBezTo>
                    <a:pt x="1066961" y="383162"/>
                    <a:pt x="1067190" y="388648"/>
                    <a:pt x="1067418" y="394363"/>
                  </a:cubicBezTo>
                  <a:cubicBezTo>
                    <a:pt x="1067647" y="400078"/>
                    <a:pt x="1067876" y="405565"/>
                    <a:pt x="1068104" y="411280"/>
                  </a:cubicBezTo>
                  <a:cubicBezTo>
                    <a:pt x="1068333" y="419738"/>
                    <a:pt x="1068561" y="428196"/>
                    <a:pt x="1068561" y="436654"/>
                  </a:cubicBezTo>
                  <a:cubicBezTo>
                    <a:pt x="1068561" y="442369"/>
                    <a:pt x="1068561" y="447856"/>
                    <a:pt x="1068333" y="453571"/>
                  </a:cubicBezTo>
                  <a:cubicBezTo>
                    <a:pt x="1068104" y="462029"/>
                    <a:pt x="1067647" y="470487"/>
                    <a:pt x="1067190" y="478945"/>
                  </a:cubicBezTo>
                  <a:cubicBezTo>
                    <a:pt x="1066733" y="487403"/>
                    <a:pt x="1065818" y="495862"/>
                    <a:pt x="1064904" y="504320"/>
                  </a:cubicBezTo>
                  <a:cubicBezTo>
                    <a:pt x="1064675" y="507063"/>
                    <a:pt x="1064218" y="510035"/>
                    <a:pt x="1063989" y="512778"/>
                  </a:cubicBezTo>
                  <a:cubicBezTo>
                    <a:pt x="1063304" y="517807"/>
                    <a:pt x="1063304" y="522608"/>
                    <a:pt x="1063989" y="527180"/>
                  </a:cubicBezTo>
                  <a:cubicBezTo>
                    <a:pt x="1065361" y="537010"/>
                    <a:pt x="1069476" y="545011"/>
                    <a:pt x="1075877" y="550268"/>
                  </a:cubicBezTo>
                  <a:cubicBezTo>
                    <a:pt x="1077020" y="551183"/>
                    <a:pt x="1078163" y="552097"/>
                    <a:pt x="1079534" y="552783"/>
                  </a:cubicBezTo>
                  <a:cubicBezTo>
                    <a:pt x="1088450" y="558269"/>
                    <a:pt x="1100337" y="559184"/>
                    <a:pt x="1113824" y="553926"/>
                  </a:cubicBezTo>
                  <a:cubicBezTo>
                    <a:pt x="1119311" y="551869"/>
                    <a:pt x="1124568" y="549583"/>
                    <a:pt x="1130055" y="547297"/>
                  </a:cubicBezTo>
                  <a:cubicBezTo>
                    <a:pt x="1138970" y="543410"/>
                    <a:pt x="1147657" y="538838"/>
                    <a:pt x="1155887" y="533352"/>
                  </a:cubicBezTo>
                  <a:cubicBezTo>
                    <a:pt x="1160230" y="530380"/>
                    <a:pt x="1164573" y="527866"/>
                    <a:pt x="1168917" y="525351"/>
                  </a:cubicBezTo>
                  <a:cubicBezTo>
                    <a:pt x="1177832" y="520550"/>
                    <a:pt x="1186748" y="517121"/>
                    <a:pt x="1196120" y="514607"/>
                  </a:cubicBezTo>
                  <a:cubicBezTo>
                    <a:pt x="1202978" y="512778"/>
                    <a:pt x="1210065" y="511406"/>
                    <a:pt x="1217151" y="510721"/>
                  </a:cubicBezTo>
                  <a:cubicBezTo>
                    <a:pt x="1221952" y="510263"/>
                    <a:pt x="1226753" y="510035"/>
                    <a:pt x="1231553" y="510263"/>
                  </a:cubicBezTo>
                  <a:cubicBezTo>
                    <a:pt x="1238868" y="510263"/>
                    <a:pt x="1246184" y="511178"/>
                    <a:pt x="1253499" y="512321"/>
                  </a:cubicBezTo>
                  <a:cubicBezTo>
                    <a:pt x="1258299" y="513235"/>
                    <a:pt x="1263329" y="514150"/>
                    <a:pt x="1268358" y="515521"/>
                  </a:cubicBezTo>
                  <a:cubicBezTo>
                    <a:pt x="1279788" y="518493"/>
                    <a:pt x="1290532" y="523751"/>
                    <a:pt x="1299905" y="531295"/>
                  </a:cubicBezTo>
                  <a:cubicBezTo>
                    <a:pt x="1302648" y="533581"/>
                    <a:pt x="1305391" y="535867"/>
                    <a:pt x="1308134" y="538610"/>
                  </a:cubicBezTo>
                  <a:cubicBezTo>
                    <a:pt x="1311563" y="542039"/>
                    <a:pt x="1314992" y="545925"/>
                    <a:pt x="1317964" y="550040"/>
                  </a:cubicBezTo>
                  <a:cubicBezTo>
                    <a:pt x="1320250" y="553240"/>
                    <a:pt x="1322307" y="556441"/>
                    <a:pt x="1324365" y="559870"/>
                  </a:cubicBezTo>
                  <a:cubicBezTo>
                    <a:pt x="1325051" y="561013"/>
                    <a:pt x="1325736" y="562156"/>
                    <a:pt x="1326194" y="563527"/>
                  </a:cubicBezTo>
                  <a:cubicBezTo>
                    <a:pt x="1327337" y="566042"/>
                    <a:pt x="1328480" y="568556"/>
                    <a:pt x="1329623" y="571071"/>
                  </a:cubicBezTo>
                  <a:cubicBezTo>
                    <a:pt x="1330766" y="573586"/>
                    <a:pt x="1331680" y="576329"/>
                    <a:pt x="1332594" y="579072"/>
                  </a:cubicBezTo>
                  <a:cubicBezTo>
                    <a:pt x="1333052" y="580444"/>
                    <a:pt x="1333509" y="581815"/>
                    <a:pt x="1333966" y="583187"/>
                  </a:cubicBezTo>
                  <a:cubicBezTo>
                    <a:pt x="1335566" y="588902"/>
                    <a:pt x="1336938" y="594845"/>
                    <a:pt x="1337624" y="601246"/>
                  </a:cubicBezTo>
                  <a:cubicBezTo>
                    <a:pt x="1338081" y="604447"/>
                    <a:pt x="1338309" y="607647"/>
                    <a:pt x="1338538" y="611076"/>
                  </a:cubicBezTo>
                  <a:cubicBezTo>
                    <a:pt x="1338767" y="615648"/>
                    <a:pt x="1338995" y="620677"/>
                    <a:pt x="1338995" y="625706"/>
                  </a:cubicBezTo>
                  <a:cubicBezTo>
                    <a:pt x="1338995" y="627764"/>
                    <a:pt x="1338995" y="630050"/>
                    <a:pt x="1338995" y="632107"/>
                  </a:cubicBezTo>
                  <a:cubicBezTo>
                    <a:pt x="1338995" y="633250"/>
                    <a:pt x="1338995" y="634393"/>
                    <a:pt x="1338767" y="635308"/>
                  </a:cubicBezTo>
                  <a:cubicBezTo>
                    <a:pt x="1338538" y="639651"/>
                    <a:pt x="1338081" y="644223"/>
                    <a:pt x="1337624" y="649024"/>
                  </a:cubicBezTo>
                  <a:cubicBezTo>
                    <a:pt x="1337395" y="650167"/>
                    <a:pt x="1337395" y="651310"/>
                    <a:pt x="1337166" y="652453"/>
                  </a:cubicBezTo>
                  <a:cubicBezTo>
                    <a:pt x="1330994" y="698173"/>
                    <a:pt x="1307448" y="749836"/>
                    <a:pt x="1238640" y="753037"/>
                  </a:cubicBezTo>
                  <a:cubicBezTo>
                    <a:pt x="1217609" y="753951"/>
                    <a:pt x="1192234" y="750522"/>
                    <a:pt x="1161830" y="740692"/>
                  </a:cubicBezTo>
                  <a:cubicBezTo>
                    <a:pt x="1157258" y="738178"/>
                    <a:pt x="1152229" y="736120"/>
                    <a:pt x="1147428" y="734749"/>
                  </a:cubicBezTo>
                  <a:cubicBezTo>
                    <a:pt x="1144914" y="734063"/>
                    <a:pt x="1142399" y="733377"/>
                    <a:pt x="1140113" y="732920"/>
                  </a:cubicBezTo>
                  <a:cubicBezTo>
                    <a:pt x="1137599" y="732463"/>
                    <a:pt x="1135084" y="732005"/>
                    <a:pt x="1132569" y="731777"/>
                  </a:cubicBezTo>
                  <a:cubicBezTo>
                    <a:pt x="1125026" y="730862"/>
                    <a:pt x="1117253" y="731091"/>
                    <a:pt x="1109481" y="731777"/>
                  </a:cubicBezTo>
                  <a:cubicBezTo>
                    <a:pt x="1106966" y="732005"/>
                    <a:pt x="1104223" y="732463"/>
                    <a:pt x="1101708" y="732691"/>
                  </a:cubicBezTo>
                  <a:cubicBezTo>
                    <a:pt x="1091421" y="734291"/>
                    <a:pt x="1084106" y="737035"/>
                    <a:pt x="1078848" y="741835"/>
                  </a:cubicBezTo>
                  <a:cubicBezTo>
                    <a:pt x="1077477" y="742978"/>
                    <a:pt x="1076334" y="744350"/>
                    <a:pt x="1075419" y="745950"/>
                  </a:cubicBezTo>
                  <a:cubicBezTo>
                    <a:pt x="1072448" y="750522"/>
                    <a:pt x="1070390" y="756466"/>
                    <a:pt x="1069247" y="764238"/>
                  </a:cubicBezTo>
                  <a:cubicBezTo>
                    <a:pt x="1068790" y="766753"/>
                    <a:pt x="1068561" y="769039"/>
                    <a:pt x="1068104" y="771553"/>
                  </a:cubicBezTo>
                  <a:cubicBezTo>
                    <a:pt x="1067418" y="776354"/>
                    <a:pt x="1066733" y="781383"/>
                    <a:pt x="1066275" y="786184"/>
                  </a:cubicBezTo>
                  <a:cubicBezTo>
                    <a:pt x="1065590" y="790984"/>
                    <a:pt x="1065132" y="796013"/>
                    <a:pt x="1064904" y="800814"/>
                  </a:cubicBezTo>
                  <a:cubicBezTo>
                    <a:pt x="1064447" y="805615"/>
                    <a:pt x="1064218" y="810644"/>
                    <a:pt x="1064218" y="815444"/>
                  </a:cubicBezTo>
                  <a:cubicBezTo>
                    <a:pt x="1064218" y="817959"/>
                    <a:pt x="1064218" y="820245"/>
                    <a:pt x="1064218" y="822760"/>
                  </a:cubicBezTo>
                  <a:cubicBezTo>
                    <a:pt x="1064447" y="830532"/>
                    <a:pt x="1064218" y="838304"/>
                    <a:pt x="1063761" y="846077"/>
                  </a:cubicBezTo>
                  <a:cubicBezTo>
                    <a:pt x="1063304" y="853849"/>
                    <a:pt x="1062618" y="861393"/>
                    <a:pt x="1061475" y="869165"/>
                  </a:cubicBezTo>
                  <a:cubicBezTo>
                    <a:pt x="1060560" y="876709"/>
                    <a:pt x="1059417" y="884482"/>
                    <a:pt x="1058046" y="892025"/>
                  </a:cubicBezTo>
                  <a:cubicBezTo>
                    <a:pt x="1056674" y="899569"/>
                    <a:pt x="1055303" y="907113"/>
                    <a:pt x="1053931" y="914885"/>
                  </a:cubicBezTo>
                  <a:cubicBezTo>
                    <a:pt x="1053017" y="919915"/>
                    <a:pt x="1051874" y="924944"/>
                    <a:pt x="1050959" y="929973"/>
                  </a:cubicBezTo>
                  <a:cubicBezTo>
                    <a:pt x="1050045" y="935002"/>
                    <a:pt x="1048902" y="940031"/>
                    <a:pt x="1047987" y="945061"/>
                  </a:cubicBezTo>
                  <a:cubicBezTo>
                    <a:pt x="1047530" y="947347"/>
                    <a:pt x="1047073" y="949861"/>
                    <a:pt x="1046387" y="952147"/>
                  </a:cubicBezTo>
                  <a:cubicBezTo>
                    <a:pt x="1045701" y="954433"/>
                    <a:pt x="1045244" y="956948"/>
                    <a:pt x="1044330" y="959234"/>
                  </a:cubicBezTo>
                  <a:cubicBezTo>
                    <a:pt x="1043644" y="961520"/>
                    <a:pt x="1042730" y="963806"/>
                    <a:pt x="1041587" y="966092"/>
                  </a:cubicBezTo>
                  <a:cubicBezTo>
                    <a:pt x="1040444" y="968378"/>
                    <a:pt x="1039301" y="970435"/>
                    <a:pt x="1037929" y="972493"/>
                  </a:cubicBezTo>
                  <a:cubicBezTo>
                    <a:pt x="1035872" y="975693"/>
                    <a:pt x="1033586" y="978665"/>
                    <a:pt x="1031071" y="981179"/>
                  </a:cubicBezTo>
                  <a:cubicBezTo>
                    <a:pt x="1023756" y="988952"/>
                    <a:pt x="1015069" y="993295"/>
                    <a:pt x="1002039" y="993524"/>
                  </a:cubicBezTo>
                  <a:cubicBezTo>
                    <a:pt x="997924" y="993524"/>
                    <a:pt x="993123" y="993752"/>
                    <a:pt x="987180" y="993752"/>
                  </a:cubicBezTo>
                  <a:cubicBezTo>
                    <a:pt x="985351" y="993752"/>
                    <a:pt x="983294" y="993752"/>
                    <a:pt x="981008" y="993752"/>
                  </a:cubicBezTo>
                  <a:cubicBezTo>
                    <a:pt x="979865" y="993752"/>
                    <a:pt x="978950" y="993752"/>
                    <a:pt x="977807" y="993752"/>
                  </a:cubicBezTo>
                  <a:cubicBezTo>
                    <a:pt x="975521" y="993752"/>
                    <a:pt x="973235" y="993752"/>
                    <a:pt x="970949" y="993752"/>
                  </a:cubicBezTo>
                  <a:cubicBezTo>
                    <a:pt x="969806" y="993752"/>
                    <a:pt x="968663" y="993752"/>
                    <a:pt x="967292" y="993752"/>
                  </a:cubicBezTo>
                  <a:cubicBezTo>
                    <a:pt x="964777" y="993752"/>
                    <a:pt x="962262" y="993752"/>
                    <a:pt x="959748" y="993752"/>
                  </a:cubicBezTo>
                  <a:cubicBezTo>
                    <a:pt x="955862" y="993752"/>
                    <a:pt x="951747" y="993981"/>
                    <a:pt x="947403" y="993981"/>
                  </a:cubicBezTo>
                  <a:cubicBezTo>
                    <a:pt x="944660" y="993981"/>
                    <a:pt x="941688" y="993981"/>
                    <a:pt x="938717" y="994210"/>
                  </a:cubicBezTo>
                  <a:cubicBezTo>
                    <a:pt x="937116" y="994210"/>
                    <a:pt x="935745" y="994210"/>
                    <a:pt x="934145" y="994210"/>
                  </a:cubicBezTo>
                  <a:cubicBezTo>
                    <a:pt x="929573" y="994210"/>
                    <a:pt x="924772" y="994438"/>
                    <a:pt x="919971" y="994438"/>
                  </a:cubicBezTo>
                  <a:cubicBezTo>
                    <a:pt x="913342" y="994438"/>
                    <a:pt x="906713" y="994667"/>
                    <a:pt x="899626" y="994667"/>
                  </a:cubicBezTo>
                  <a:cubicBezTo>
                    <a:pt x="887282" y="994895"/>
                    <a:pt x="874480" y="994895"/>
                    <a:pt x="860764" y="995124"/>
                  </a:cubicBezTo>
                  <a:cubicBezTo>
                    <a:pt x="856878" y="995124"/>
                    <a:pt x="852992" y="995124"/>
                    <a:pt x="849105" y="995353"/>
                  </a:cubicBezTo>
                  <a:cubicBezTo>
                    <a:pt x="799728" y="995810"/>
                    <a:pt x="743721" y="996496"/>
                    <a:pt x="687714" y="996724"/>
                  </a:cubicBezTo>
                  <a:cubicBezTo>
                    <a:pt x="685428" y="996724"/>
                    <a:pt x="683142" y="996724"/>
                    <a:pt x="681084" y="996724"/>
                  </a:cubicBezTo>
                  <a:cubicBezTo>
                    <a:pt x="676512" y="996724"/>
                    <a:pt x="672169" y="996724"/>
                    <a:pt x="667597" y="996724"/>
                  </a:cubicBezTo>
                  <a:cubicBezTo>
                    <a:pt x="665311" y="996724"/>
                    <a:pt x="663025" y="996724"/>
                    <a:pt x="660968" y="996724"/>
                  </a:cubicBezTo>
                  <a:cubicBezTo>
                    <a:pt x="647480" y="996724"/>
                    <a:pt x="634221" y="996724"/>
                    <a:pt x="620963" y="996724"/>
                  </a:cubicBezTo>
                  <a:cubicBezTo>
                    <a:pt x="620963" y="996724"/>
                    <a:pt x="620963" y="996724"/>
                    <a:pt x="620963" y="996724"/>
                  </a:cubicBezTo>
                  <a:cubicBezTo>
                    <a:pt x="590102" y="996724"/>
                    <a:pt x="560155" y="996724"/>
                    <a:pt x="532037" y="996496"/>
                  </a:cubicBezTo>
                  <a:cubicBezTo>
                    <a:pt x="524036" y="996496"/>
                    <a:pt x="516264" y="996267"/>
                    <a:pt x="508491" y="996267"/>
                  </a:cubicBezTo>
                  <a:cubicBezTo>
                    <a:pt x="498890" y="996267"/>
                    <a:pt x="489518" y="996038"/>
                    <a:pt x="480602" y="995810"/>
                  </a:cubicBezTo>
                  <a:cubicBezTo>
                    <a:pt x="478773" y="995810"/>
                    <a:pt x="476945" y="995810"/>
                    <a:pt x="475344" y="995810"/>
                  </a:cubicBezTo>
                  <a:cubicBezTo>
                    <a:pt x="468258" y="995581"/>
                    <a:pt x="461400" y="995581"/>
                    <a:pt x="454999" y="995353"/>
                  </a:cubicBezTo>
                  <a:cubicBezTo>
                    <a:pt x="453399" y="995353"/>
                    <a:pt x="451799" y="995353"/>
                    <a:pt x="450198" y="995124"/>
                  </a:cubicBezTo>
                  <a:cubicBezTo>
                    <a:pt x="448598" y="995124"/>
                    <a:pt x="446998" y="995124"/>
                    <a:pt x="445398" y="994895"/>
                  </a:cubicBezTo>
                  <a:cubicBezTo>
                    <a:pt x="442197" y="994895"/>
                    <a:pt x="439226" y="994667"/>
                    <a:pt x="436254" y="994667"/>
                  </a:cubicBezTo>
                  <a:cubicBezTo>
                    <a:pt x="433282" y="994667"/>
                    <a:pt x="430310" y="994438"/>
                    <a:pt x="427338" y="994438"/>
                  </a:cubicBezTo>
                  <a:cubicBezTo>
                    <a:pt x="424367" y="994438"/>
                    <a:pt x="421623" y="994210"/>
                    <a:pt x="418880" y="994210"/>
                  </a:cubicBezTo>
                  <a:cubicBezTo>
                    <a:pt x="416137" y="994210"/>
                    <a:pt x="413622" y="993981"/>
                    <a:pt x="411108" y="993981"/>
                  </a:cubicBezTo>
                  <a:cubicBezTo>
                    <a:pt x="409736" y="993981"/>
                    <a:pt x="408365" y="993752"/>
                    <a:pt x="407222" y="993752"/>
                  </a:cubicBezTo>
                  <a:cubicBezTo>
                    <a:pt x="404707" y="993524"/>
                    <a:pt x="402421" y="993524"/>
                    <a:pt x="400135" y="993295"/>
                  </a:cubicBezTo>
                  <a:cubicBezTo>
                    <a:pt x="398992" y="993295"/>
                    <a:pt x="397849" y="993067"/>
                    <a:pt x="396706" y="993067"/>
                  </a:cubicBezTo>
                  <a:cubicBezTo>
                    <a:pt x="395563" y="993067"/>
                    <a:pt x="394420" y="992838"/>
                    <a:pt x="393277" y="992838"/>
                  </a:cubicBezTo>
                  <a:cubicBezTo>
                    <a:pt x="391220" y="992609"/>
                    <a:pt x="389391" y="992609"/>
                    <a:pt x="387562" y="992381"/>
                  </a:cubicBezTo>
                  <a:cubicBezTo>
                    <a:pt x="386419" y="992381"/>
                    <a:pt x="385276" y="992152"/>
                    <a:pt x="384362" y="992152"/>
                  </a:cubicBezTo>
                  <a:cubicBezTo>
                    <a:pt x="382533" y="991924"/>
                    <a:pt x="380933" y="991924"/>
                    <a:pt x="379332" y="991695"/>
                  </a:cubicBezTo>
                  <a:cubicBezTo>
                    <a:pt x="377504" y="991466"/>
                    <a:pt x="375903" y="991238"/>
                    <a:pt x="374303" y="991238"/>
                  </a:cubicBezTo>
                  <a:cubicBezTo>
                    <a:pt x="372932" y="991009"/>
                    <a:pt x="371789" y="991009"/>
                    <a:pt x="370646" y="990781"/>
                  </a:cubicBezTo>
                  <a:cubicBezTo>
                    <a:pt x="369731" y="990552"/>
                    <a:pt x="369045" y="990552"/>
                    <a:pt x="368360" y="990323"/>
                  </a:cubicBezTo>
                  <a:cubicBezTo>
                    <a:pt x="367217" y="990095"/>
                    <a:pt x="366302" y="989866"/>
                    <a:pt x="365388" y="989866"/>
                  </a:cubicBezTo>
                  <a:cubicBezTo>
                    <a:pt x="364473" y="989638"/>
                    <a:pt x="363559" y="989409"/>
                    <a:pt x="362873" y="989180"/>
                  </a:cubicBezTo>
                  <a:lnTo>
                    <a:pt x="362873" y="989180"/>
                  </a:lnTo>
                  <a:cubicBezTo>
                    <a:pt x="362645" y="989180"/>
                    <a:pt x="362187" y="989180"/>
                    <a:pt x="361959" y="989180"/>
                  </a:cubicBezTo>
                  <a:cubicBezTo>
                    <a:pt x="361273" y="989180"/>
                    <a:pt x="360816" y="989180"/>
                    <a:pt x="360130" y="988952"/>
                  </a:cubicBezTo>
                  <a:cubicBezTo>
                    <a:pt x="359901" y="988952"/>
                    <a:pt x="359444" y="988723"/>
                    <a:pt x="359216" y="988723"/>
                  </a:cubicBezTo>
                  <a:cubicBezTo>
                    <a:pt x="358530" y="988495"/>
                    <a:pt x="357844" y="988037"/>
                    <a:pt x="357387" y="987809"/>
                  </a:cubicBezTo>
                  <a:cubicBezTo>
                    <a:pt x="355787" y="986894"/>
                    <a:pt x="354186" y="985294"/>
                    <a:pt x="352586" y="983694"/>
                  </a:cubicBezTo>
                  <a:cubicBezTo>
                    <a:pt x="352129" y="983237"/>
                    <a:pt x="351672" y="982780"/>
                    <a:pt x="351215" y="982094"/>
                  </a:cubicBezTo>
                  <a:cubicBezTo>
                    <a:pt x="350986" y="981637"/>
                    <a:pt x="350529" y="981179"/>
                    <a:pt x="350300" y="980951"/>
                  </a:cubicBezTo>
                  <a:cubicBezTo>
                    <a:pt x="349843" y="980494"/>
                    <a:pt x="349386" y="979808"/>
                    <a:pt x="348929" y="979351"/>
                  </a:cubicBezTo>
                  <a:cubicBezTo>
                    <a:pt x="348014" y="978208"/>
                    <a:pt x="347100" y="976836"/>
                    <a:pt x="346185" y="975693"/>
                  </a:cubicBezTo>
                  <a:cubicBezTo>
                    <a:pt x="345728" y="975007"/>
                    <a:pt x="345500" y="974550"/>
                    <a:pt x="345042" y="973864"/>
                  </a:cubicBezTo>
                  <a:cubicBezTo>
                    <a:pt x="343214" y="971121"/>
                    <a:pt x="341613" y="968149"/>
                    <a:pt x="340013" y="965635"/>
                  </a:cubicBezTo>
                  <a:cubicBezTo>
                    <a:pt x="339785" y="965177"/>
                    <a:pt x="339556" y="964949"/>
                    <a:pt x="339327" y="964492"/>
                  </a:cubicBezTo>
                  <a:cubicBezTo>
                    <a:pt x="338413" y="962663"/>
                    <a:pt x="337499" y="961063"/>
                    <a:pt x="336813" y="959691"/>
                  </a:cubicBezTo>
                  <a:cubicBezTo>
                    <a:pt x="325383" y="939346"/>
                    <a:pt x="324240" y="916943"/>
                    <a:pt x="322868" y="894769"/>
                  </a:cubicBezTo>
                  <a:cubicBezTo>
                    <a:pt x="322640" y="891568"/>
                    <a:pt x="322411" y="888368"/>
                    <a:pt x="322182" y="885167"/>
                  </a:cubicBezTo>
                  <a:cubicBezTo>
                    <a:pt x="321954" y="881281"/>
                    <a:pt x="321725" y="877395"/>
                    <a:pt x="321497" y="873509"/>
                  </a:cubicBezTo>
                  <a:cubicBezTo>
                    <a:pt x="321268" y="869623"/>
                    <a:pt x="321268" y="865736"/>
                    <a:pt x="321268" y="861850"/>
                  </a:cubicBezTo>
                  <a:cubicBezTo>
                    <a:pt x="321268" y="857964"/>
                    <a:pt x="321268" y="854078"/>
                    <a:pt x="321268" y="850192"/>
                  </a:cubicBezTo>
                  <a:cubicBezTo>
                    <a:pt x="321268" y="848134"/>
                    <a:pt x="321268" y="846305"/>
                    <a:pt x="321268" y="844248"/>
                  </a:cubicBezTo>
                  <a:cubicBezTo>
                    <a:pt x="321268" y="840362"/>
                    <a:pt x="321268" y="836476"/>
                    <a:pt x="321039" y="832589"/>
                  </a:cubicBezTo>
                  <a:cubicBezTo>
                    <a:pt x="320811" y="824817"/>
                    <a:pt x="320354" y="816816"/>
                    <a:pt x="319439" y="809044"/>
                  </a:cubicBezTo>
                  <a:cubicBezTo>
                    <a:pt x="318753" y="803100"/>
                    <a:pt x="317839" y="797385"/>
                    <a:pt x="316467" y="791441"/>
                  </a:cubicBezTo>
                  <a:cubicBezTo>
                    <a:pt x="315096" y="785041"/>
                    <a:pt x="313038" y="779097"/>
                    <a:pt x="310524" y="774068"/>
                  </a:cubicBezTo>
                  <a:cubicBezTo>
                    <a:pt x="309609" y="772468"/>
                    <a:pt x="308695" y="770639"/>
                    <a:pt x="307781" y="769267"/>
                  </a:cubicBezTo>
                  <a:cubicBezTo>
                    <a:pt x="306866" y="767667"/>
                    <a:pt x="305723" y="766295"/>
                    <a:pt x="304580" y="764924"/>
                  </a:cubicBezTo>
                  <a:cubicBezTo>
                    <a:pt x="304123" y="764238"/>
                    <a:pt x="303437" y="763552"/>
                    <a:pt x="302980" y="762866"/>
                  </a:cubicBezTo>
                  <a:cubicBezTo>
                    <a:pt x="301837" y="761495"/>
                    <a:pt x="300694" y="760352"/>
                    <a:pt x="299322" y="759209"/>
                  </a:cubicBezTo>
                  <a:cubicBezTo>
                    <a:pt x="298637" y="758752"/>
                    <a:pt x="297951" y="758066"/>
                    <a:pt x="297494" y="757609"/>
                  </a:cubicBezTo>
                  <a:cubicBezTo>
                    <a:pt x="296351" y="756694"/>
                    <a:pt x="295436" y="756008"/>
                    <a:pt x="294293" y="755323"/>
                  </a:cubicBezTo>
                  <a:cubicBezTo>
                    <a:pt x="293379" y="754637"/>
                    <a:pt x="292236" y="753951"/>
                    <a:pt x="291321" y="753494"/>
                  </a:cubicBezTo>
                  <a:cubicBezTo>
                    <a:pt x="290636" y="753037"/>
                    <a:pt x="289950" y="752808"/>
                    <a:pt x="289035" y="752351"/>
                  </a:cubicBezTo>
                  <a:cubicBezTo>
                    <a:pt x="287435" y="751665"/>
                    <a:pt x="285835" y="750979"/>
                    <a:pt x="284235" y="750522"/>
                  </a:cubicBezTo>
                  <a:cubicBezTo>
                    <a:pt x="282406" y="749836"/>
                    <a:pt x="280577" y="749379"/>
                    <a:pt x="278748" y="749150"/>
                  </a:cubicBezTo>
                  <a:cubicBezTo>
                    <a:pt x="275319" y="748465"/>
                    <a:pt x="271890" y="748236"/>
                    <a:pt x="268233" y="748236"/>
                  </a:cubicBezTo>
                  <a:cubicBezTo>
                    <a:pt x="268233" y="748236"/>
                    <a:pt x="268233" y="748236"/>
                    <a:pt x="268233" y="748236"/>
                  </a:cubicBezTo>
                  <a:cubicBezTo>
                    <a:pt x="262518" y="748236"/>
                    <a:pt x="256346" y="749150"/>
                    <a:pt x="249716" y="750979"/>
                  </a:cubicBezTo>
                  <a:cubicBezTo>
                    <a:pt x="228456" y="756694"/>
                    <a:pt x="207425" y="759666"/>
                    <a:pt x="185708" y="758294"/>
                  </a:cubicBezTo>
                  <a:cubicBezTo>
                    <a:pt x="159648" y="756466"/>
                    <a:pt x="135645" y="748922"/>
                    <a:pt x="113470" y="735206"/>
                  </a:cubicBezTo>
                  <a:cubicBezTo>
                    <a:pt x="109356" y="732691"/>
                    <a:pt x="105469" y="729948"/>
                    <a:pt x="102040" y="726748"/>
                  </a:cubicBezTo>
                  <a:cubicBezTo>
                    <a:pt x="97011" y="722176"/>
                    <a:pt x="92668" y="716689"/>
                    <a:pt x="89467" y="710288"/>
                  </a:cubicBezTo>
                  <a:cubicBezTo>
                    <a:pt x="87410" y="706174"/>
                    <a:pt x="85581" y="701373"/>
                    <a:pt x="84438" y="696344"/>
                  </a:cubicBezTo>
                  <a:cubicBezTo>
                    <a:pt x="83752" y="693829"/>
                    <a:pt x="83524" y="691086"/>
                    <a:pt x="83067" y="688343"/>
                  </a:cubicBezTo>
                  <a:lnTo>
                    <a:pt x="83067" y="688343"/>
                  </a:lnTo>
                  <a:cubicBezTo>
                    <a:pt x="89467" y="689029"/>
                    <a:pt x="95182" y="689714"/>
                    <a:pt x="101126" y="690172"/>
                  </a:cubicBezTo>
                  <a:cubicBezTo>
                    <a:pt x="105698" y="690629"/>
                    <a:pt x="110041" y="691086"/>
                    <a:pt x="114613" y="691315"/>
                  </a:cubicBezTo>
                  <a:cubicBezTo>
                    <a:pt x="131073" y="692458"/>
                    <a:pt x="146389" y="689486"/>
                    <a:pt x="155076" y="673484"/>
                  </a:cubicBezTo>
                  <a:cubicBezTo>
                    <a:pt x="163763" y="657253"/>
                    <a:pt x="161705" y="640794"/>
                    <a:pt x="151418" y="626164"/>
                  </a:cubicBezTo>
                  <a:cubicBezTo>
                    <a:pt x="139988" y="610390"/>
                    <a:pt x="126729" y="595760"/>
                    <a:pt x="114842" y="579986"/>
                  </a:cubicBezTo>
                  <a:cubicBezTo>
                    <a:pt x="100669" y="561241"/>
                    <a:pt x="100897" y="561013"/>
                    <a:pt x="114613" y="541810"/>
                  </a:cubicBezTo>
                  <a:cubicBezTo>
                    <a:pt x="135645" y="511864"/>
                    <a:pt x="196452" y="476202"/>
                    <a:pt x="275091" y="520322"/>
                  </a:cubicBezTo>
                  <a:cubicBezTo>
                    <a:pt x="291093" y="532209"/>
                    <a:pt x="306638" y="530837"/>
                    <a:pt x="316925" y="513235"/>
                  </a:cubicBezTo>
                  <a:cubicBezTo>
                    <a:pt x="323097" y="502720"/>
                    <a:pt x="325611" y="491290"/>
                    <a:pt x="324240" y="479174"/>
                  </a:cubicBezTo>
                  <a:cubicBezTo>
                    <a:pt x="319439" y="438026"/>
                    <a:pt x="323783" y="396878"/>
                    <a:pt x="321954" y="355501"/>
                  </a:cubicBezTo>
                  <a:cubicBezTo>
                    <a:pt x="321725" y="349786"/>
                    <a:pt x="321954" y="343385"/>
                    <a:pt x="323783" y="338128"/>
                  </a:cubicBezTo>
                  <a:cubicBezTo>
                    <a:pt x="330412" y="318239"/>
                    <a:pt x="351443" y="313896"/>
                    <a:pt x="365845" y="328984"/>
                  </a:cubicBezTo>
                  <a:cubicBezTo>
                    <a:pt x="375903" y="339728"/>
                    <a:pt x="377732" y="353215"/>
                    <a:pt x="377961" y="367388"/>
                  </a:cubicBezTo>
                  <a:cubicBezTo>
                    <a:pt x="378418" y="394820"/>
                    <a:pt x="377046" y="422252"/>
                    <a:pt x="382304" y="449456"/>
                  </a:cubicBezTo>
                  <a:cubicBezTo>
                    <a:pt x="385962" y="469115"/>
                    <a:pt x="395563" y="481460"/>
                    <a:pt x="414080" y="487632"/>
                  </a:cubicBezTo>
                  <a:cubicBezTo>
                    <a:pt x="433739" y="494033"/>
                    <a:pt x="448827" y="486718"/>
                    <a:pt x="461628" y="473002"/>
                  </a:cubicBezTo>
                  <a:cubicBezTo>
                    <a:pt x="489975" y="442369"/>
                    <a:pt x="494318" y="404650"/>
                    <a:pt x="489518" y="365788"/>
                  </a:cubicBezTo>
                  <a:cubicBezTo>
                    <a:pt x="487232" y="346814"/>
                    <a:pt x="480145" y="328298"/>
                    <a:pt x="475344" y="309324"/>
                  </a:cubicBezTo>
                  <a:cubicBezTo>
                    <a:pt x="488146" y="303152"/>
                    <a:pt x="500490" y="302695"/>
                    <a:pt x="513292" y="304523"/>
                  </a:cubicBezTo>
                  <a:close/>
                  <a:moveTo>
                    <a:pt x="34146" y="216741"/>
                  </a:moveTo>
                  <a:cubicBezTo>
                    <a:pt x="33918" y="149533"/>
                    <a:pt x="79409" y="97412"/>
                    <a:pt x="146160" y="99241"/>
                  </a:cubicBezTo>
                  <a:cubicBezTo>
                    <a:pt x="214283" y="94211"/>
                    <a:pt x="268461" y="171935"/>
                    <a:pt x="268461" y="222685"/>
                  </a:cubicBezTo>
                  <a:cubicBezTo>
                    <a:pt x="268461" y="275034"/>
                    <a:pt x="213140" y="338813"/>
                    <a:pt x="153933" y="335384"/>
                  </a:cubicBezTo>
                  <a:cubicBezTo>
                    <a:pt x="83752" y="331498"/>
                    <a:pt x="34146" y="289893"/>
                    <a:pt x="34146" y="216741"/>
                  </a:cubicBezTo>
                  <a:close/>
                  <a:moveTo>
                    <a:pt x="127186" y="368760"/>
                  </a:moveTo>
                  <a:cubicBezTo>
                    <a:pt x="130387" y="361902"/>
                    <a:pt x="132902" y="354358"/>
                    <a:pt x="143417" y="355044"/>
                  </a:cubicBezTo>
                  <a:cubicBezTo>
                    <a:pt x="209254" y="359159"/>
                    <a:pt x="249259" y="322354"/>
                    <a:pt x="278291" y="268862"/>
                  </a:cubicBezTo>
                  <a:cubicBezTo>
                    <a:pt x="279663" y="266347"/>
                    <a:pt x="281263" y="263604"/>
                    <a:pt x="282177" y="260861"/>
                  </a:cubicBezTo>
                  <a:cubicBezTo>
                    <a:pt x="285606" y="252403"/>
                    <a:pt x="290864" y="249202"/>
                    <a:pt x="300465" y="251031"/>
                  </a:cubicBezTo>
                  <a:cubicBezTo>
                    <a:pt x="348929" y="260861"/>
                    <a:pt x="394649" y="277549"/>
                    <a:pt x="437397" y="302009"/>
                  </a:cubicBezTo>
                  <a:cubicBezTo>
                    <a:pt x="445169" y="306581"/>
                    <a:pt x="450884" y="312982"/>
                    <a:pt x="454770" y="321440"/>
                  </a:cubicBezTo>
                  <a:cubicBezTo>
                    <a:pt x="471458" y="359616"/>
                    <a:pt x="477402" y="398478"/>
                    <a:pt x="461857" y="438483"/>
                  </a:cubicBezTo>
                  <a:cubicBezTo>
                    <a:pt x="459800" y="443969"/>
                    <a:pt x="456828" y="449227"/>
                    <a:pt x="453170" y="453571"/>
                  </a:cubicBezTo>
                  <a:cubicBezTo>
                    <a:pt x="445398" y="462715"/>
                    <a:pt x="436482" y="471630"/>
                    <a:pt x="423452" y="469115"/>
                  </a:cubicBezTo>
                  <a:cubicBezTo>
                    <a:pt x="408365" y="466144"/>
                    <a:pt x="404707" y="452885"/>
                    <a:pt x="402650" y="440083"/>
                  </a:cubicBezTo>
                  <a:cubicBezTo>
                    <a:pt x="398306" y="414937"/>
                    <a:pt x="397392" y="389334"/>
                    <a:pt x="397849" y="363731"/>
                  </a:cubicBezTo>
                  <a:cubicBezTo>
                    <a:pt x="398306" y="344528"/>
                    <a:pt x="393963" y="326698"/>
                    <a:pt x="379790" y="312296"/>
                  </a:cubicBezTo>
                  <a:cubicBezTo>
                    <a:pt x="366302" y="298580"/>
                    <a:pt x="322411" y="296751"/>
                    <a:pt x="308695" y="309553"/>
                  </a:cubicBezTo>
                  <a:cubicBezTo>
                    <a:pt x="300923" y="316868"/>
                    <a:pt x="299780" y="326469"/>
                    <a:pt x="299780" y="336527"/>
                  </a:cubicBezTo>
                  <a:cubicBezTo>
                    <a:pt x="300008" y="360988"/>
                    <a:pt x="301608" y="447398"/>
                    <a:pt x="301608" y="466144"/>
                  </a:cubicBezTo>
                  <a:cubicBezTo>
                    <a:pt x="301608" y="475973"/>
                    <a:pt x="301837" y="485803"/>
                    <a:pt x="300008" y="495404"/>
                  </a:cubicBezTo>
                  <a:cubicBezTo>
                    <a:pt x="298408" y="504548"/>
                    <a:pt x="293607" y="509120"/>
                    <a:pt x="283320" y="503405"/>
                  </a:cubicBezTo>
                  <a:cubicBezTo>
                    <a:pt x="269604" y="495633"/>
                    <a:pt x="201253" y="447170"/>
                    <a:pt x="122386" y="503177"/>
                  </a:cubicBezTo>
                  <a:cubicBezTo>
                    <a:pt x="120328" y="505006"/>
                    <a:pt x="116671" y="507749"/>
                    <a:pt x="114842" y="507063"/>
                  </a:cubicBezTo>
                  <a:cubicBezTo>
                    <a:pt x="94497" y="499748"/>
                    <a:pt x="90382" y="516207"/>
                    <a:pt x="82609" y="528094"/>
                  </a:cubicBezTo>
                  <a:cubicBezTo>
                    <a:pt x="68208" y="550040"/>
                    <a:pt x="67750" y="550268"/>
                    <a:pt x="82838" y="571071"/>
                  </a:cubicBezTo>
                  <a:cubicBezTo>
                    <a:pt x="97240" y="590731"/>
                    <a:pt x="113242" y="609476"/>
                    <a:pt x="127872" y="629364"/>
                  </a:cubicBezTo>
                  <a:cubicBezTo>
                    <a:pt x="135188" y="639194"/>
                    <a:pt x="145475" y="649481"/>
                    <a:pt x="136102" y="663654"/>
                  </a:cubicBezTo>
                  <a:cubicBezTo>
                    <a:pt x="129472" y="673712"/>
                    <a:pt x="111870" y="674855"/>
                    <a:pt x="95640" y="665026"/>
                  </a:cubicBezTo>
                  <a:cubicBezTo>
                    <a:pt x="72094" y="650624"/>
                    <a:pt x="51063" y="632336"/>
                    <a:pt x="35746" y="609247"/>
                  </a:cubicBezTo>
                  <a:cubicBezTo>
                    <a:pt x="19516" y="584558"/>
                    <a:pt x="19973" y="557355"/>
                    <a:pt x="30031" y="530152"/>
                  </a:cubicBezTo>
                  <a:cubicBezTo>
                    <a:pt x="34832" y="517121"/>
                    <a:pt x="42604" y="505691"/>
                    <a:pt x="50605" y="494490"/>
                  </a:cubicBezTo>
                  <a:cubicBezTo>
                    <a:pt x="79638" y="454485"/>
                    <a:pt x="106155" y="413108"/>
                    <a:pt x="127186" y="368760"/>
                  </a:cubicBez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62" name="Google Shape;2162;p57"/>
            <p:cNvSpPr/>
            <p:nvPr/>
          </p:nvSpPr>
          <p:spPr>
            <a:xfrm>
              <a:off x="2318125" y="5630468"/>
              <a:ext cx="70050" cy="184493"/>
            </a:xfrm>
            <a:custGeom>
              <a:rect b="b" l="l" r="r" t="t"/>
              <a:pathLst>
                <a:path extrusionOk="0" h="184493" w="70050">
                  <a:moveTo>
                    <a:pt x="62439" y="184429"/>
                  </a:moveTo>
                  <a:cubicBezTo>
                    <a:pt x="64496" y="184886"/>
                    <a:pt x="68382" y="182829"/>
                    <a:pt x="69525" y="180772"/>
                  </a:cubicBezTo>
                  <a:cubicBezTo>
                    <a:pt x="70668" y="178714"/>
                    <a:pt x="69754" y="175057"/>
                    <a:pt x="68611" y="172771"/>
                  </a:cubicBezTo>
                  <a:cubicBezTo>
                    <a:pt x="67239" y="170256"/>
                    <a:pt x="64725" y="168427"/>
                    <a:pt x="62439" y="166598"/>
                  </a:cubicBezTo>
                  <a:cubicBezTo>
                    <a:pt x="25405" y="137338"/>
                    <a:pt x="19005" y="99390"/>
                    <a:pt x="30663" y="55956"/>
                  </a:cubicBezTo>
                  <a:cubicBezTo>
                    <a:pt x="34549" y="41783"/>
                    <a:pt x="38893" y="27838"/>
                    <a:pt x="46208" y="15037"/>
                  </a:cubicBezTo>
                  <a:cubicBezTo>
                    <a:pt x="48723" y="10693"/>
                    <a:pt x="49637" y="5664"/>
                    <a:pt x="44836" y="2006"/>
                  </a:cubicBezTo>
                  <a:cubicBezTo>
                    <a:pt x="40036" y="-1651"/>
                    <a:pt x="35235" y="178"/>
                    <a:pt x="31578" y="3607"/>
                  </a:cubicBezTo>
                  <a:cubicBezTo>
                    <a:pt x="26548" y="8179"/>
                    <a:pt x="21062" y="12979"/>
                    <a:pt x="17862" y="18694"/>
                  </a:cubicBezTo>
                  <a:cubicBezTo>
                    <a:pt x="5746" y="41554"/>
                    <a:pt x="1174" y="66472"/>
                    <a:pt x="259" y="101219"/>
                  </a:cubicBezTo>
                  <a:cubicBezTo>
                    <a:pt x="-2027" y="122707"/>
                    <a:pt x="11004" y="146939"/>
                    <a:pt x="31349" y="168427"/>
                  </a:cubicBezTo>
                  <a:cubicBezTo>
                    <a:pt x="40264" y="177571"/>
                    <a:pt x="51009" y="181686"/>
                    <a:pt x="62439" y="184429"/>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63" name="Google Shape;2163;p57"/>
            <p:cNvSpPr/>
            <p:nvPr/>
          </p:nvSpPr>
          <p:spPr>
            <a:xfrm>
              <a:off x="3718331" y="5906475"/>
              <a:ext cx="148423" cy="136817"/>
            </a:xfrm>
            <a:custGeom>
              <a:rect b="b" l="l" r="r" t="t"/>
              <a:pathLst>
                <a:path extrusionOk="0" h="136817" w="148423">
                  <a:moveTo>
                    <a:pt x="143104" y="1006"/>
                  </a:moveTo>
                  <a:cubicBezTo>
                    <a:pt x="135103" y="-2423"/>
                    <a:pt x="130531" y="3521"/>
                    <a:pt x="126873" y="9693"/>
                  </a:cubicBezTo>
                  <a:cubicBezTo>
                    <a:pt x="125959" y="11293"/>
                    <a:pt x="125730" y="13351"/>
                    <a:pt x="125273" y="15179"/>
                  </a:cubicBezTo>
                  <a:cubicBezTo>
                    <a:pt x="109957" y="72787"/>
                    <a:pt x="71780" y="106848"/>
                    <a:pt x="15088" y="121478"/>
                  </a:cubicBezTo>
                  <a:cubicBezTo>
                    <a:pt x="9373" y="122850"/>
                    <a:pt x="3658" y="124222"/>
                    <a:pt x="0" y="131537"/>
                  </a:cubicBezTo>
                  <a:cubicBezTo>
                    <a:pt x="1829" y="133823"/>
                    <a:pt x="2286" y="134966"/>
                    <a:pt x="2972" y="135194"/>
                  </a:cubicBezTo>
                  <a:cubicBezTo>
                    <a:pt x="5715" y="135880"/>
                    <a:pt x="8458" y="136566"/>
                    <a:pt x="11430" y="136795"/>
                  </a:cubicBezTo>
                  <a:cubicBezTo>
                    <a:pt x="56236" y="137709"/>
                    <a:pt x="86639" y="110963"/>
                    <a:pt x="114300" y="81245"/>
                  </a:cubicBezTo>
                  <a:cubicBezTo>
                    <a:pt x="130988" y="63185"/>
                    <a:pt x="141961" y="40783"/>
                    <a:pt x="147676" y="16322"/>
                  </a:cubicBezTo>
                  <a:cubicBezTo>
                    <a:pt x="148819" y="10836"/>
                    <a:pt x="149504" y="3749"/>
                    <a:pt x="143104" y="1006"/>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64" name="Google Shape;2164;p57"/>
            <p:cNvSpPr/>
            <p:nvPr/>
          </p:nvSpPr>
          <p:spPr>
            <a:xfrm>
              <a:off x="3520947" y="6180886"/>
              <a:ext cx="174066" cy="19649"/>
            </a:xfrm>
            <a:custGeom>
              <a:rect b="b" l="l" r="r" t="t"/>
              <a:pathLst>
                <a:path extrusionOk="0" h="19649" w="174066">
                  <a:moveTo>
                    <a:pt x="174067" y="12573"/>
                  </a:moveTo>
                  <a:cubicBezTo>
                    <a:pt x="152350" y="228"/>
                    <a:pt x="134519" y="1371"/>
                    <a:pt x="117145" y="1143"/>
                  </a:cubicBezTo>
                  <a:cubicBezTo>
                    <a:pt x="82855" y="457"/>
                    <a:pt x="48565" y="228"/>
                    <a:pt x="14275" y="0"/>
                  </a:cubicBezTo>
                  <a:cubicBezTo>
                    <a:pt x="8560" y="0"/>
                    <a:pt x="1017" y="686"/>
                    <a:pt x="102" y="7772"/>
                  </a:cubicBezTo>
                  <a:cubicBezTo>
                    <a:pt x="-1041" y="16916"/>
                    <a:pt x="7646" y="17831"/>
                    <a:pt x="14047" y="18974"/>
                  </a:cubicBezTo>
                  <a:cubicBezTo>
                    <a:pt x="18847" y="19888"/>
                    <a:pt x="23877" y="19431"/>
                    <a:pt x="28677" y="18974"/>
                  </a:cubicBezTo>
                  <a:cubicBezTo>
                    <a:pt x="50166" y="17602"/>
                    <a:pt x="71654" y="18059"/>
                    <a:pt x="93142" y="19202"/>
                  </a:cubicBezTo>
                  <a:cubicBezTo>
                    <a:pt x="118288" y="20117"/>
                    <a:pt x="143434" y="20345"/>
                    <a:pt x="174067" y="12573"/>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65" name="Google Shape;2165;p57"/>
            <p:cNvSpPr/>
            <p:nvPr/>
          </p:nvSpPr>
          <p:spPr>
            <a:xfrm>
              <a:off x="2314720" y="6174987"/>
              <a:ext cx="138080" cy="22358"/>
            </a:xfrm>
            <a:custGeom>
              <a:rect b="b" l="l" r="r" t="t"/>
              <a:pathLst>
                <a:path extrusionOk="0" h="22358" w="138080">
                  <a:moveTo>
                    <a:pt x="12808" y="19387"/>
                  </a:moveTo>
                  <a:cubicBezTo>
                    <a:pt x="54413" y="22816"/>
                    <a:pt x="96018" y="18930"/>
                    <a:pt x="138081" y="22359"/>
                  </a:cubicBezTo>
                  <a:cubicBezTo>
                    <a:pt x="128022" y="7729"/>
                    <a:pt x="114764" y="1328"/>
                    <a:pt x="100133" y="642"/>
                  </a:cubicBezTo>
                  <a:cubicBezTo>
                    <a:pt x="70872" y="-501"/>
                    <a:pt x="41383" y="185"/>
                    <a:pt x="12122" y="413"/>
                  </a:cubicBezTo>
                  <a:cubicBezTo>
                    <a:pt x="5721" y="413"/>
                    <a:pt x="-222" y="3385"/>
                    <a:pt x="6" y="10243"/>
                  </a:cubicBezTo>
                  <a:cubicBezTo>
                    <a:pt x="6" y="17558"/>
                    <a:pt x="6864" y="18930"/>
                    <a:pt x="12808" y="19387"/>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9" name="Shape 2169"/>
        <p:cNvGrpSpPr/>
        <p:nvPr/>
      </p:nvGrpSpPr>
      <p:grpSpPr>
        <a:xfrm>
          <a:off x="0" y="0"/>
          <a:ext cx="0" cy="0"/>
          <a:chOff x="0" y="0"/>
          <a:chExt cx="0" cy="0"/>
        </a:xfrm>
      </p:grpSpPr>
      <p:sp>
        <p:nvSpPr>
          <p:cNvPr id="2170" name="Google Shape;2170;p58"/>
          <p:cNvSpPr txBox="1"/>
          <p:nvPr>
            <p:ph idx="1" type="body"/>
          </p:nvPr>
        </p:nvSpPr>
        <p:spPr>
          <a:xfrm>
            <a:off x="795816" y="782630"/>
            <a:ext cx="8907855" cy="4519315"/>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lt1"/>
              </a:buClr>
              <a:buSzPts val="2800"/>
              <a:buNone/>
            </a:pPr>
            <a:r>
              <a:rPr b="1" lang="es-ES" sz="2800"/>
              <a:t>La sensación de seguridad varía en cada etapa del proceso de viaje</a:t>
            </a:r>
            <a:endParaRPr/>
          </a:p>
          <a:p>
            <a:pPr indent="0" lvl="0" marL="0" rtl="0" algn="l">
              <a:lnSpc>
                <a:spcPct val="100000"/>
              </a:lnSpc>
              <a:spcBef>
                <a:spcPts val="0"/>
              </a:spcBef>
              <a:spcAft>
                <a:spcPts val="0"/>
              </a:spcAft>
              <a:buClr>
                <a:schemeClr val="lt1"/>
              </a:buClr>
              <a:buSzPts val="2400"/>
              <a:buNone/>
            </a:pPr>
            <a:r>
              <a:t/>
            </a:r>
            <a:endParaRPr b="0" i="0"/>
          </a:p>
          <a:p>
            <a:pPr indent="0" lvl="0" marL="0" rtl="0" algn="l">
              <a:lnSpc>
                <a:spcPct val="100000"/>
              </a:lnSpc>
              <a:spcBef>
                <a:spcPts val="0"/>
              </a:spcBef>
              <a:spcAft>
                <a:spcPts val="0"/>
              </a:spcAft>
              <a:buClr>
                <a:schemeClr val="lt1"/>
              </a:buClr>
              <a:buSzPts val="2400"/>
              <a:buNone/>
            </a:pPr>
            <a:r>
              <a:t/>
            </a:r>
            <a:endParaRPr b="0" i="0"/>
          </a:p>
          <a:p>
            <a:pPr indent="0" lvl="0" marL="0" rtl="0" algn="l">
              <a:lnSpc>
                <a:spcPct val="100000"/>
              </a:lnSpc>
              <a:spcBef>
                <a:spcPts val="0"/>
              </a:spcBef>
              <a:spcAft>
                <a:spcPts val="0"/>
              </a:spcAft>
              <a:buClr>
                <a:schemeClr val="lt1"/>
              </a:buClr>
              <a:buSzPts val="2400"/>
              <a:buNone/>
            </a:pPr>
            <a:r>
              <a:rPr lang="es-ES"/>
              <a:t>Este estudio hace hincapié en la intangibilidad al argumentar que la sensación de seguridad varía a lo largo del proceso de viaje. Si se consideran las percepciones de seguridad antes, durante y después de un viaje, se descubren temas dignos de mención que difieren de una etapa a otra.</a:t>
            </a:r>
            <a:endParaRPr/>
          </a:p>
        </p:txBody>
      </p:sp>
      <p:grpSp>
        <p:nvGrpSpPr>
          <p:cNvPr id="2171" name="Google Shape;2171;p58"/>
          <p:cNvGrpSpPr/>
          <p:nvPr/>
        </p:nvGrpSpPr>
        <p:grpSpPr>
          <a:xfrm>
            <a:off x="9945283" y="1255566"/>
            <a:ext cx="1866204" cy="1526432"/>
            <a:chOff x="7903196" y="4237101"/>
            <a:chExt cx="1261886" cy="1055032"/>
          </a:xfrm>
        </p:grpSpPr>
        <p:sp>
          <p:nvSpPr>
            <p:cNvPr id="2172" name="Google Shape;2172;p58"/>
            <p:cNvSpPr/>
            <p:nvPr/>
          </p:nvSpPr>
          <p:spPr>
            <a:xfrm>
              <a:off x="8778292" y="5010683"/>
              <a:ext cx="228" cy="2971"/>
            </a:xfrm>
            <a:custGeom>
              <a:rect b="b" l="l" r="r" t="t"/>
              <a:pathLst>
                <a:path extrusionOk="0" h="2971" w="228">
                  <a:moveTo>
                    <a:pt x="229" y="0"/>
                  </a:moveTo>
                  <a:cubicBezTo>
                    <a:pt x="229" y="915"/>
                    <a:pt x="0" y="2058"/>
                    <a:pt x="0" y="2972"/>
                  </a:cubicBezTo>
                  <a:cubicBezTo>
                    <a:pt x="229" y="2058"/>
                    <a:pt x="229" y="1143"/>
                    <a:pt x="229"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73" name="Google Shape;2173;p58"/>
            <p:cNvSpPr/>
            <p:nvPr/>
          </p:nvSpPr>
          <p:spPr>
            <a:xfrm>
              <a:off x="8686623" y="5046573"/>
              <a:ext cx="2971" cy="36804"/>
            </a:xfrm>
            <a:custGeom>
              <a:rect b="b" l="l" r="r" t="t"/>
              <a:pathLst>
                <a:path extrusionOk="0" h="36804" w="2971">
                  <a:moveTo>
                    <a:pt x="2971" y="36804"/>
                  </a:moveTo>
                  <a:cubicBezTo>
                    <a:pt x="1828" y="24460"/>
                    <a:pt x="914" y="12115"/>
                    <a:pt x="0" y="0"/>
                  </a:cubicBezTo>
                  <a:cubicBezTo>
                    <a:pt x="914" y="12115"/>
                    <a:pt x="1828" y="24460"/>
                    <a:pt x="2971" y="3680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74" name="Google Shape;2174;p58"/>
            <p:cNvSpPr/>
            <p:nvPr/>
          </p:nvSpPr>
          <p:spPr>
            <a:xfrm>
              <a:off x="8779435" y="5000625"/>
              <a:ext cx="228" cy="1600"/>
            </a:xfrm>
            <a:custGeom>
              <a:rect b="b" l="l" r="r" t="t"/>
              <a:pathLst>
                <a:path extrusionOk="0" h="1600" w="228">
                  <a:moveTo>
                    <a:pt x="229" y="0"/>
                  </a:moveTo>
                  <a:cubicBezTo>
                    <a:pt x="229" y="457"/>
                    <a:pt x="0" y="1143"/>
                    <a:pt x="0" y="1600"/>
                  </a:cubicBezTo>
                  <a:cubicBezTo>
                    <a:pt x="229" y="1143"/>
                    <a:pt x="229" y="686"/>
                    <a:pt x="229"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75" name="Google Shape;2175;p58"/>
            <p:cNvSpPr/>
            <p:nvPr/>
          </p:nvSpPr>
          <p:spPr>
            <a:xfrm>
              <a:off x="8683194" y="5004054"/>
              <a:ext cx="2514" cy="31775"/>
            </a:xfrm>
            <a:custGeom>
              <a:rect b="b" l="l" r="r" t="t"/>
              <a:pathLst>
                <a:path extrusionOk="0" h="31775" w="2514">
                  <a:moveTo>
                    <a:pt x="2514" y="31775"/>
                  </a:moveTo>
                  <a:cubicBezTo>
                    <a:pt x="1600" y="21260"/>
                    <a:pt x="914" y="10516"/>
                    <a:pt x="0" y="0"/>
                  </a:cubicBezTo>
                  <a:cubicBezTo>
                    <a:pt x="914" y="10516"/>
                    <a:pt x="1600" y="21260"/>
                    <a:pt x="2514" y="31775"/>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76" name="Google Shape;2176;p58">
              <a:hlinkClick r:id="rId3"/>
            </p:cNvPr>
            <p:cNvSpPr/>
            <p:nvPr/>
          </p:nvSpPr>
          <p:spPr>
            <a:xfrm>
              <a:off x="8642734" y="4809429"/>
              <a:ext cx="210286" cy="195195"/>
            </a:xfrm>
            <a:custGeom>
              <a:rect b="b" l="l" r="r" t="t"/>
              <a:pathLst>
                <a:path extrusionOk="0" h="195195" w="210286">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77" name="Google Shape;2177;p58"/>
            <p:cNvSpPr/>
            <p:nvPr/>
          </p:nvSpPr>
          <p:spPr>
            <a:xfrm>
              <a:off x="8777377" y="5021199"/>
              <a:ext cx="228" cy="2971"/>
            </a:xfrm>
            <a:custGeom>
              <a:rect b="b" l="l" r="r" t="t"/>
              <a:pathLst>
                <a:path extrusionOk="0" h="2971" w="228">
                  <a:moveTo>
                    <a:pt x="228" y="0"/>
                  </a:moveTo>
                  <a:cubicBezTo>
                    <a:pt x="228" y="914"/>
                    <a:pt x="0" y="2057"/>
                    <a:pt x="0" y="2972"/>
                  </a:cubicBezTo>
                  <a:cubicBezTo>
                    <a:pt x="0" y="2057"/>
                    <a:pt x="228" y="1143"/>
                    <a:pt x="228"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78" name="Google Shape;2178;p58"/>
            <p:cNvSpPr/>
            <p:nvPr/>
          </p:nvSpPr>
          <p:spPr>
            <a:xfrm>
              <a:off x="8673593" y="5052517"/>
              <a:ext cx="457" cy="5715"/>
            </a:xfrm>
            <a:custGeom>
              <a:rect b="b" l="l" r="r" t="t"/>
              <a:pathLst>
                <a:path extrusionOk="0" h="5715" w="457">
                  <a:moveTo>
                    <a:pt x="0" y="0"/>
                  </a:moveTo>
                  <a:cubicBezTo>
                    <a:pt x="229" y="1829"/>
                    <a:pt x="229" y="3886"/>
                    <a:pt x="458" y="5715"/>
                  </a:cubicBezTo>
                  <a:cubicBezTo>
                    <a:pt x="229" y="3886"/>
                    <a:pt x="0"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79" name="Google Shape;2179;p58"/>
            <p:cNvSpPr/>
            <p:nvPr/>
          </p:nvSpPr>
          <p:spPr>
            <a:xfrm>
              <a:off x="8583296" y="4987137"/>
              <a:ext cx="1371" cy="1828"/>
            </a:xfrm>
            <a:custGeom>
              <a:rect b="b" l="l" r="r" t="t"/>
              <a:pathLst>
                <a:path extrusionOk="0" h="1828" w="1371">
                  <a:moveTo>
                    <a:pt x="1372" y="1828"/>
                  </a:moveTo>
                  <a:cubicBezTo>
                    <a:pt x="915" y="1143"/>
                    <a:pt x="458" y="457"/>
                    <a:pt x="0" y="0"/>
                  </a:cubicBezTo>
                  <a:cubicBezTo>
                    <a:pt x="686" y="457"/>
                    <a:pt x="915" y="1143"/>
                    <a:pt x="1372" y="1828"/>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80" name="Google Shape;2180;p58"/>
            <p:cNvSpPr/>
            <p:nvPr/>
          </p:nvSpPr>
          <p:spPr>
            <a:xfrm>
              <a:off x="8674279" y="5065318"/>
              <a:ext cx="228" cy="5257"/>
            </a:xfrm>
            <a:custGeom>
              <a:rect b="b" l="l" r="r" t="t"/>
              <a:pathLst>
                <a:path extrusionOk="0" h="5257" w="228">
                  <a:moveTo>
                    <a:pt x="0" y="0"/>
                  </a:moveTo>
                  <a:cubicBezTo>
                    <a:pt x="0" y="1829"/>
                    <a:pt x="229" y="3429"/>
                    <a:pt x="229" y="5258"/>
                  </a:cubicBezTo>
                  <a:cubicBezTo>
                    <a:pt x="229" y="3429"/>
                    <a:pt x="229"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81" name="Google Shape;2181;p58"/>
            <p:cNvSpPr/>
            <p:nvPr/>
          </p:nvSpPr>
          <p:spPr>
            <a:xfrm>
              <a:off x="8442765" y="4341700"/>
              <a:ext cx="560645" cy="668982"/>
            </a:xfrm>
            <a:custGeom>
              <a:rect b="b" l="l" r="r" t="t"/>
              <a:pathLst>
                <a:path extrusionOk="0" h="668982" w="560645">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82" name="Google Shape;2182;p58"/>
            <p:cNvSpPr/>
            <p:nvPr/>
          </p:nvSpPr>
          <p:spPr>
            <a:xfrm>
              <a:off x="8674965" y="5078577"/>
              <a:ext cx="228" cy="4343"/>
            </a:xfrm>
            <a:custGeom>
              <a:rect b="b" l="l" r="r" t="t"/>
              <a:pathLst>
                <a:path extrusionOk="0" h="4343" w="228">
                  <a:moveTo>
                    <a:pt x="0" y="0"/>
                  </a:moveTo>
                  <a:cubicBezTo>
                    <a:pt x="0" y="1371"/>
                    <a:pt x="229" y="2971"/>
                    <a:pt x="229" y="4343"/>
                  </a:cubicBezTo>
                  <a:cubicBezTo>
                    <a:pt x="229" y="2971"/>
                    <a:pt x="0" y="1371"/>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83" name="Google Shape;2183;p58"/>
            <p:cNvSpPr/>
            <p:nvPr/>
          </p:nvSpPr>
          <p:spPr>
            <a:xfrm>
              <a:off x="8672679" y="5039715"/>
              <a:ext cx="457" cy="6172"/>
            </a:xfrm>
            <a:custGeom>
              <a:rect b="b" l="l" r="r" t="t"/>
              <a:pathLst>
                <a:path extrusionOk="0" h="6172" w="457">
                  <a:moveTo>
                    <a:pt x="0" y="0"/>
                  </a:moveTo>
                  <a:cubicBezTo>
                    <a:pt x="229" y="2057"/>
                    <a:pt x="229" y="4114"/>
                    <a:pt x="457" y="6172"/>
                  </a:cubicBezTo>
                  <a:cubicBezTo>
                    <a:pt x="457" y="4114"/>
                    <a:pt x="229" y="2057"/>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84" name="Google Shape;2184;p58"/>
            <p:cNvSpPr/>
            <p:nvPr/>
          </p:nvSpPr>
          <p:spPr>
            <a:xfrm>
              <a:off x="8959800" y="4402150"/>
              <a:ext cx="6858" cy="5029"/>
            </a:xfrm>
            <a:custGeom>
              <a:rect b="b" l="l" r="r" t="t"/>
              <a:pathLst>
                <a:path extrusionOk="0" h="5029" w="6858">
                  <a:moveTo>
                    <a:pt x="0" y="0"/>
                  </a:moveTo>
                  <a:cubicBezTo>
                    <a:pt x="2286" y="1600"/>
                    <a:pt x="4572" y="3200"/>
                    <a:pt x="6858" y="5029"/>
                  </a:cubicBezTo>
                  <a:cubicBezTo>
                    <a:pt x="4572" y="3200"/>
                    <a:pt x="2286"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85" name="Google Shape;2185;p58"/>
            <p:cNvSpPr/>
            <p:nvPr/>
          </p:nvSpPr>
          <p:spPr>
            <a:xfrm>
              <a:off x="8967344" y="4407865"/>
              <a:ext cx="6629" cy="5257"/>
            </a:xfrm>
            <a:custGeom>
              <a:rect b="b" l="l" r="r" t="t"/>
              <a:pathLst>
                <a:path extrusionOk="0" h="5257" w="6629">
                  <a:moveTo>
                    <a:pt x="0" y="0"/>
                  </a:moveTo>
                  <a:cubicBezTo>
                    <a:pt x="2286" y="1829"/>
                    <a:pt x="4572" y="3429"/>
                    <a:pt x="6630" y="5258"/>
                  </a:cubicBezTo>
                  <a:cubicBezTo>
                    <a:pt x="4572" y="3429"/>
                    <a:pt x="2286"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86" name="Google Shape;2186;p58"/>
            <p:cNvSpPr/>
            <p:nvPr/>
          </p:nvSpPr>
          <p:spPr>
            <a:xfrm>
              <a:off x="8952485" y="4397121"/>
              <a:ext cx="7315" cy="5029"/>
            </a:xfrm>
            <a:custGeom>
              <a:rect b="b" l="l" r="r" t="t"/>
              <a:pathLst>
                <a:path extrusionOk="0" h="5029" w="7315">
                  <a:moveTo>
                    <a:pt x="0" y="0"/>
                  </a:moveTo>
                  <a:cubicBezTo>
                    <a:pt x="2515" y="1600"/>
                    <a:pt x="4801" y="3200"/>
                    <a:pt x="7316" y="5029"/>
                  </a:cubicBezTo>
                  <a:cubicBezTo>
                    <a:pt x="4801" y="3200"/>
                    <a:pt x="2515"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87" name="Google Shape;2187;p58"/>
            <p:cNvSpPr/>
            <p:nvPr/>
          </p:nvSpPr>
          <p:spPr>
            <a:xfrm>
              <a:off x="8671764" y="5027142"/>
              <a:ext cx="457" cy="6629"/>
            </a:xfrm>
            <a:custGeom>
              <a:rect b="b" l="l" r="r" t="t"/>
              <a:pathLst>
                <a:path extrusionOk="0" h="6629" w="457">
                  <a:moveTo>
                    <a:pt x="0" y="0"/>
                  </a:moveTo>
                  <a:cubicBezTo>
                    <a:pt x="228" y="2286"/>
                    <a:pt x="228" y="4572"/>
                    <a:pt x="457" y="6629"/>
                  </a:cubicBezTo>
                  <a:cubicBezTo>
                    <a:pt x="457" y="4572"/>
                    <a:pt x="228" y="2286"/>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88" name="Google Shape;2188;p58"/>
            <p:cNvSpPr/>
            <p:nvPr/>
          </p:nvSpPr>
          <p:spPr>
            <a:xfrm>
              <a:off x="8944713" y="4392091"/>
              <a:ext cx="7315" cy="4572"/>
            </a:xfrm>
            <a:custGeom>
              <a:rect b="b" l="l" r="r" t="t"/>
              <a:pathLst>
                <a:path extrusionOk="0" h="4572" w="7315">
                  <a:moveTo>
                    <a:pt x="0" y="0"/>
                  </a:moveTo>
                  <a:cubicBezTo>
                    <a:pt x="2515" y="1600"/>
                    <a:pt x="4801" y="2972"/>
                    <a:pt x="7315" y="4572"/>
                  </a:cubicBezTo>
                  <a:cubicBezTo>
                    <a:pt x="4801" y="3200"/>
                    <a:pt x="2515"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89" name="Google Shape;2189;p58"/>
            <p:cNvSpPr/>
            <p:nvPr/>
          </p:nvSpPr>
          <p:spPr>
            <a:xfrm>
              <a:off x="8995462" y="4432554"/>
              <a:ext cx="5715" cy="6172"/>
            </a:xfrm>
            <a:custGeom>
              <a:rect b="b" l="l" r="r" t="t"/>
              <a:pathLst>
                <a:path extrusionOk="0" h="6172" w="5715">
                  <a:moveTo>
                    <a:pt x="0" y="0"/>
                  </a:moveTo>
                  <a:cubicBezTo>
                    <a:pt x="2058" y="2057"/>
                    <a:pt x="3886" y="4115"/>
                    <a:pt x="5715" y="6172"/>
                  </a:cubicBezTo>
                  <a:cubicBezTo>
                    <a:pt x="3886" y="4115"/>
                    <a:pt x="2058" y="2057"/>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90" name="Google Shape;2190;p58"/>
            <p:cNvSpPr/>
            <p:nvPr/>
          </p:nvSpPr>
          <p:spPr>
            <a:xfrm>
              <a:off x="8670850" y="5014569"/>
              <a:ext cx="457" cy="7543"/>
            </a:xfrm>
            <a:custGeom>
              <a:rect b="b" l="l" r="r" t="t"/>
              <a:pathLst>
                <a:path extrusionOk="0" h="7543" w="457">
                  <a:moveTo>
                    <a:pt x="0" y="0"/>
                  </a:moveTo>
                  <a:cubicBezTo>
                    <a:pt x="229" y="2514"/>
                    <a:pt x="457" y="5029"/>
                    <a:pt x="457" y="7543"/>
                  </a:cubicBezTo>
                  <a:cubicBezTo>
                    <a:pt x="457" y="5029"/>
                    <a:pt x="229" y="2514"/>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91" name="Google Shape;2191;p58"/>
            <p:cNvSpPr/>
            <p:nvPr/>
          </p:nvSpPr>
          <p:spPr>
            <a:xfrm>
              <a:off x="8988375" y="4425696"/>
              <a:ext cx="5715" cy="5486"/>
            </a:xfrm>
            <a:custGeom>
              <a:rect b="b" l="l" r="r" t="t"/>
              <a:pathLst>
                <a:path extrusionOk="0" h="5486" w="5715">
                  <a:moveTo>
                    <a:pt x="0" y="0"/>
                  </a:moveTo>
                  <a:cubicBezTo>
                    <a:pt x="1828" y="1829"/>
                    <a:pt x="3886" y="3658"/>
                    <a:pt x="5715" y="5486"/>
                  </a:cubicBezTo>
                  <a:cubicBezTo>
                    <a:pt x="3657" y="3658"/>
                    <a:pt x="1828"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92" name="Google Shape;2192;p58"/>
            <p:cNvSpPr/>
            <p:nvPr/>
          </p:nvSpPr>
          <p:spPr>
            <a:xfrm>
              <a:off x="8981746" y="4419752"/>
              <a:ext cx="6172" cy="5715"/>
            </a:xfrm>
            <a:custGeom>
              <a:rect b="b" l="l" r="r" t="t"/>
              <a:pathLst>
                <a:path extrusionOk="0" h="5715" w="6172">
                  <a:moveTo>
                    <a:pt x="0" y="0"/>
                  </a:moveTo>
                  <a:cubicBezTo>
                    <a:pt x="2058" y="1829"/>
                    <a:pt x="4115" y="3658"/>
                    <a:pt x="6172" y="5715"/>
                  </a:cubicBezTo>
                  <a:cubicBezTo>
                    <a:pt x="4344" y="3658"/>
                    <a:pt x="2286"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93" name="Google Shape;2193;p58"/>
            <p:cNvSpPr/>
            <p:nvPr/>
          </p:nvSpPr>
          <p:spPr>
            <a:xfrm>
              <a:off x="8974431" y="4413351"/>
              <a:ext cx="6172" cy="5257"/>
            </a:xfrm>
            <a:custGeom>
              <a:rect b="b" l="l" r="r" t="t"/>
              <a:pathLst>
                <a:path extrusionOk="0" h="5257" w="6172">
                  <a:moveTo>
                    <a:pt x="0" y="0"/>
                  </a:moveTo>
                  <a:cubicBezTo>
                    <a:pt x="2057" y="1600"/>
                    <a:pt x="4115" y="3429"/>
                    <a:pt x="6172" y="5258"/>
                  </a:cubicBezTo>
                  <a:cubicBezTo>
                    <a:pt x="4115" y="3429"/>
                    <a:pt x="2057"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94" name="Google Shape;2194;p58"/>
            <p:cNvSpPr/>
            <p:nvPr/>
          </p:nvSpPr>
          <p:spPr>
            <a:xfrm>
              <a:off x="8682508" y="4990338"/>
              <a:ext cx="97612" cy="119661"/>
            </a:xfrm>
            <a:custGeom>
              <a:rect b="b" l="l" r="r" t="t"/>
              <a:pathLst>
                <a:path extrusionOk="0" h="119661" w="97612">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95" name="Google Shape;2195;p58"/>
            <p:cNvSpPr/>
            <p:nvPr/>
          </p:nvSpPr>
          <p:spPr>
            <a:xfrm>
              <a:off x="8627761" y="5162702"/>
              <a:ext cx="224826" cy="64355"/>
            </a:xfrm>
            <a:custGeom>
              <a:rect b="b" l="l" r="r" t="t"/>
              <a:pathLst>
                <a:path extrusionOk="0" h="64355" w="224826">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96" name="Google Shape;2196;p58"/>
            <p:cNvSpPr/>
            <p:nvPr/>
          </p:nvSpPr>
          <p:spPr>
            <a:xfrm>
              <a:off x="8622158" y="5103089"/>
              <a:ext cx="233716" cy="73070"/>
            </a:xfrm>
            <a:custGeom>
              <a:rect b="b" l="l" r="r" t="t"/>
              <a:pathLst>
                <a:path extrusionOk="0" h="73070" w="233716">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97" name="Google Shape;2197;p58"/>
            <p:cNvSpPr/>
            <p:nvPr/>
          </p:nvSpPr>
          <p:spPr>
            <a:xfrm>
              <a:off x="8781695" y="4391863"/>
              <a:ext cx="283983" cy="715060"/>
            </a:xfrm>
            <a:custGeom>
              <a:rect b="b" l="l" r="r" t="t"/>
              <a:pathLst>
                <a:path extrusionOk="0" h="715060" w="283983">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98" name="Google Shape;2198;p58"/>
            <p:cNvSpPr/>
            <p:nvPr/>
          </p:nvSpPr>
          <p:spPr>
            <a:xfrm>
              <a:off x="8551063" y="4938445"/>
              <a:ext cx="124452" cy="163924"/>
            </a:xfrm>
            <a:custGeom>
              <a:rect b="b" l="l" r="r" t="t"/>
              <a:pathLst>
                <a:path extrusionOk="0" h="163924" w="124452">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99" name="Google Shape;2199;p58"/>
            <p:cNvSpPr/>
            <p:nvPr/>
          </p:nvSpPr>
          <p:spPr>
            <a:xfrm>
              <a:off x="8053969" y="4612547"/>
              <a:ext cx="150328" cy="146779"/>
            </a:xfrm>
            <a:custGeom>
              <a:rect b="b" l="l" r="r" t="t"/>
              <a:pathLst>
                <a:path extrusionOk="0" h="146779" w="150328">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00" name="Google Shape;2200;p58"/>
            <p:cNvSpPr/>
            <p:nvPr/>
          </p:nvSpPr>
          <p:spPr>
            <a:xfrm>
              <a:off x="8633359" y="5223052"/>
              <a:ext cx="210769" cy="55978"/>
            </a:xfrm>
            <a:custGeom>
              <a:rect b="b" l="l" r="r" t="t"/>
              <a:pathLst>
                <a:path extrusionOk="0" h="55978" w="210769">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01" name="Google Shape;2201;p58"/>
            <p:cNvSpPr/>
            <p:nvPr/>
          </p:nvSpPr>
          <p:spPr>
            <a:xfrm>
              <a:off x="8014648" y="4768617"/>
              <a:ext cx="271771" cy="468507"/>
            </a:xfrm>
            <a:custGeom>
              <a:rect b="b" l="l" r="r" t="t"/>
              <a:pathLst>
                <a:path extrusionOk="0" h="468507" w="271771">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02" name="Google Shape;2202;p58"/>
            <p:cNvSpPr/>
            <p:nvPr/>
          </p:nvSpPr>
          <p:spPr>
            <a:xfrm>
              <a:off x="8466054" y="4373038"/>
              <a:ext cx="191301" cy="271405"/>
            </a:xfrm>
            <a:custGeom>
              <a:rect b="b" l="l" r="r" t="t"/>
              <a:pathLst>
                <a:path extrusionOk="0" h="271405" w="191301">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03" name="Google Shape;2203;p58"/>
            <p:cNvSpPr/>
            <p:nvPr/>
          </p:nvSpPr>
          <p:spPr>
            <a:xfrm>
              <a:off x="8768919" y="5094351"/>
              <a:ext cx="2286" cy="457"/>
            </a:xfrm>
            <a:custGeom>
              <a:rect b="b" l="l" r="r" t="t"/>
              <a:pathLst>
                <a:path extrusionOk="0" h="457" w="2286">
                  <a:moveTo>
                    <a:pt x="0" y="0"/>
                  </a:moveTo>
                  <a:cubicBezTo>
                    <a:pt x="0" y="229"/>
                    <a:pt x="0" y="457"/>
                    <a:pt x="0" y="457"/>
                  </a:cubicBezTo>
                  <a:cubicBezTo>
                    <a:pt x="0" y="457"/>
                    <a:pt x="0" y="229"/>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04" name="Google Shape;2204;p58"/>
            <p:cNvSpPr/>
            <p:nvPr/>
          </p:nvSpPr>
          <p:spPr>
            <a:xfrm>
              <a:off x="8768233" y="5098008"/>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05" name="Google Shape;2205;p58"/>
            <p:cNvSpPr/>
            <p:nvPr/>
          </p:nvSpPr>
          <p:spPr>
            <a:xfrm>
              <a:off x="8767548" y="5100751"/>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06" name="Google Shape;2206;p58"/>
            <p:cNvSpPr/>
            <p:nvPr/>
          </p:nvSpPr>
          <p:spPr>
            <a:xfrm>
              <a:off x="8769376" y="5090922"/>
              <a:ext cx="2286" cy="457"/>
            </a:xfrm>
            <a:custGeom>
              <a:rect b="b" l="l" r="r" t="t"/>
              <a:pathLst>
                <a:path extrusionOk="0" h="457" w="2286">
                  <a:moveTo>
                    <a:pt x="0" y="0"/>
                  </a:moveTo>
                  <a:cubicBezTo>
                    <a:pt x="0" y="229"/>
                    <a:pt x="0" y="457"/>
                    <a:pt x="0" y="457"/>
                  </a:cubicBezTo>
                  <a:cubicBezTo>
                    <a:pt x="0" y="229"/>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07" name="Google Shape;2207;p58"/>
            <p:cNvSpPr/>
            <p:nvPr/>
          </p:nvSpPr>
          <p:spPr>
            <a:xfrm>
              <a:off x="8766176" y="5103952"/>
              <a:ext cx="2286" cy="101"/>
            </a:xfrm>
            <a:custGeom>
              <a:rect b="b" l="l" r="r" t="t"/>
              <a:pathLst>
                <a:path extrusionOk="0" h="101" w="2286">
                  <a:moveTo>
                    <a:pt x="0" y="0"/>
                  </a:moveTo>
                  <a:cubicBezTo>
                    <a:pt x="0" y="0"/>
                    <a:pt x="0" y="229"/>
                    <a:pt x="0" y="0"/>
                  </a:cubicBezTo>
                  <a:cubicBezTo>
                    <a:pt x="0" y="229"/>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08" name="Google Shape;2208;p58"/>
            <p:cNvSpPr/>
            <p:nvPr/>
          </p:nvSpPr>
          <p:spPr>
            <a:xfrm>
              <a:off x="8769148" y="5092750"/>
              <a:ext cx="2286" cy="457"/>
            </a:xfrm>
            <a:custGeom>
              <a:rect b="b" l="l" r="r" t="t"/>
              <a:pathLst>
                <a:path extrusionOk="0" h="457" w="2286">
                  <a:moveTo>
                    <a:pt x="0" y="0"/>
                  </a:moveTo>
                  <a:cubicBezTo>
                    <a:pt x="0" y="228"/>
                    <a:pt x="0" y="457"/>
                    <a:pt x="0" y="457"/>
                  </a:cubicBezTo>
                  <a:cubicBezTo>
                    <a:pt x="0" y="228"/>
                    <a:pt x="0" y="228"/>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09" name="Google Shape;2209;p58"/>
            <p:cNvSpPr/>
            <p:nvPr/>
          </p:nvSpPr>
          <p:spPr>
            <a:xfrm>
              <a:off x="8767090" y="5101894"/>
              <a:ext cx="2286" cy="101"/>
            </a:xfrm>
            <a:custGeom>
              <a:rect b="b" l="l" r="r" t="t"/>
              <a:pathLst>
                <a:path extrusionOk="0" h="101" w="2286">
                  <a:moveTo>
                    <a:pt x="0" y="0"/>
                  </a:moveTo>
                  <a:cubicBezTo>
                    <a:pt x="0" y="0"/>
                    <a:pt x="0" y="228"/>
                    <a:pt x="0" y="0"/>
                  </a:cubicBezTo>
                  <a:cubicBezTo>
                    <a:pt x="0" y="228"/>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10" name="Google Shape;2210;p58"/>
            <p:cNvSpPr/>
            <p:nvPr/>
          </p:nvSpPr>
          <p:spPr>
            <a:xfrm>
              <a:off x="8764176" y="5106466"/>
              <a:ext cx="171" cy="2286"/>
            </a:xfrm>
            <a:custGeom>
              <a:rect b="b" l="l" r="r" t="t"/>
              <a:pathLst>
                <a:path extrusionOk="0" h="2286" w="171">
                  <a:moveTo>
                    <a:pt x="172" y="0"/>
                  </a:moveTo>
                  <a:cubicBezTo>
                    <a:pt x="-57" y="0"/>
                    <a:pt x="-57" y="0"/>
                    <a:pt x="172" y="0"/>
                  </a:cubicBezTo>
                  <a:cubicBezTo>
                    <a:pt x="-57" y="0"/>
                    <a:pt x="-57" y="0"/>
                    <a:pt x="172"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11" name="Google Shape;2211;p58"/>
            <p:cNvSpPr/>
            <p:nvPr/>
          </p:nvSpPr>
          <p:spPr>
            <a:xfrm>
              <a:off x="8768462" y="5096179"/>
              <a:ext cx="2286" cy="457"/>
            </a:xfrm>
            <a:custGeom>
              <a:rect b="b" l="l" r="r" t="t"/>
              <a:pathLst>
                <a:path extrusionOk="0" h="457" w="2286">
                  <a:moveTo>
                    <a:pt x="0" y="0"/>
                  </a:moveTo>
                  <a:cubicBezTo>
                    <a:pt x="0" y="228"/>
                    <a:pt x="0" y="228"/>
                    <a:pt x="0" y="457"/>
                  </a:cubicBezTo>
                  <a:cubicBezTo>
                    <a:pt x="0" y="228"/>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12" name="Google Shape;2212;p58"/>
            <p:cNvSpPr/>
            <p:nvPr/>
          </p:nvSpPr>
          <p:spPr>
            <a:xfrm>
              <a:off x="8763433" y="5107152"/>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13" name="Google Shape;2213;p58"/>
            <p:cNvSpPr/>
            <p:nvPr/>
          </p:nvSpPr>
          <p:spPr>
            <a:xfrm>
              <a:off x="8004037" y="4330236"/>
              <a:ext cx="1072653" cy="961897"/>
            </a:xfrm>
            <a:custGeom>
              <a:rect b="b" l="l" r="r" t="t"/>
              <a:pathLst>
                <a:path extrusionOk="0" h="961897" w="1072653">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14" name="Google Shape;2214;p58"/>
            <p:cNvSpPr/>
            <p:nvPr/>
          </p:nvSpPr>
          <p:spPr>
            <a:xfrm>
              <a:off x="8766633" y="5103037"/>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15" name="Google Shape;2215;p58"/>
            <p:cNvSpPr/>
            <p:nvPr/>
          </p:nvSpPr>
          <p:spPr>
            <a:xfrm>
              <a:off x="8762747" y="5107609"/>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16" name="Google Shape;2216;p58"/>
            <p:cNvSpPr/>
            <p:nvPr/>
          </p:nvSpPr>
          <p:spPr>
            <a:xfrm>
              <a:off x="8862848" y="5255971"/>
              <a:ext cx="139014" cy="13180"/>
            </a:xfrm>
            <a:custGeom>
              <a:rect b="b" l="l" r="r" t="t"/>
              <a:pathLst>
                <a:path extrusionOk="0" h="13180" w="139014">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17" name="Google Shape;2217;p58"/>
            <p:cNvSpPr/>
            <p:nvPr/>
          </p:nvSpPr>
          <p:spPr>
            <a:xfrm>
              <a:off x="8281222" y="4830303"/>
              <a:ext cx="57015" cy="109742"/>
            </a:xfrm>
            <a:custGeom>
              <a:rect b="b" l="l" r="r" t="t"/>
              <a:pathLst>
                <a:path extrusionOk="0" h="109742" w="57015">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18" name="Google Shape;2218;p58"/>
            <p:cNvSpPr/>
            <p:nvPr/>
          </p:nvSpPr>
          <p:spPr>
            <a:xfrm>
              <a:off x="7903196" y="5238826"/>
              <a:ext cx="123687" cy="14259"/>
            </a:xfrm>
            <a:custGeom>
              <a:rect b="b" l="l" r="r" t="t"/>
              <a:pathLst>
                <a:path extrusionOk="0" h="14259" w="123687">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19" name="Google Shape;2219;p58"/>
            <p:cNvSpPr/>
            <p:nvPr/>
          </p:nvSpPr>
          <p:spPr>
            <a:xfrm>
              <a:off x="8906628" y="5100760"/>
              <a:ext cx="20954" cy="97831"/>
            </a:xfrm>
            <a:custGeom>
              <a:rect b="b" l="l" r="r" t="t"/>
              <a:pathLst>
                <a:path extrusionOk="0" h="97831" w="20954">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20" name="Google Shape;2220;p58"/>
            <p:cNvSpPr/>
            <p:nvPr/>
          </p:nvSpPr>
          <p:spPr>
            <a:xfrm>
              <a:off x="9083647" y="4498485"/>
              <a:ext cx="81435" cy="22385"/>
            </a:xfrm>
            <a:custGeom>
              <a:rect b="b" l="l" r="r" t="t"/>
              <a:pathLst>
                <a:path extrusionOk="0" h="22385" w="8143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21" name="Google Shape;2221;p58"/>
            <p:cNvSpPr/>
            <p:nvPr/>
          </p:nvSpPr>
          <p:spPr>
            <a:xfrm>
              <a:off x="8423047" y="4348286"/>
              <a:ext cx="74178" cy="51239"/>
            </a:xfrm>
            <a:custGeom>
              <a:rect b="b" l="l" r="r" t="t"/>
              <a:pathLst>
                <a:path extrusionOk="0" h="51239" w="74178">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22" name="Google Shape;2222;p58"/>
            <p:cNvSpPr/>
            <p:nvPr/>
          </p:nvSpPr>
          <p:spPr>
            <a:xfrm>
              <a:off x="8303032" y="4584748"/>
              <a:ext cx="91668" cy="16741"/>
            </a:xfrm>
            <a:custGeom>
              <a:rect b="b" l="l" r="r" t="t"/>
              <a:pathLst>
                <a:path extrusionOk="0" h="16741" w="91668">
                  <a:moveTo>
                    <a:pt x="0" y="2797"/>
                  </a:moveTo>
                  <a:cubicBezTo>
                    <a:pt x="30632" y="7369"/>
                    <a:pt x="58979" y="11712"/>
                    <a:pt x="91668" y="16741"/>
                  </a:cubicBezTo>
                  <a:cubicBezTo>
                    <a:pt x="76124" y="2111"/>
                    <a:pt x="31089" y="-4061"/>
                    <a:pt x="0" y="2797"/>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23" name="Google Shape;2223;p58"/>
            <p:cNvSpPr/>
            <p:nvPr/>
          </p:nvSpPr>
          <p:spPr>
            <a:xfrm>
              <a:off x="8374584" y="4825288"/>
              <a:ext cx="70180" cy="34518"/>
            </a:xfrm>
            <a:custGeom>
              <a:rect b="b" l="l" r="r" t="t"/>
              <a:pathLst>
                <a:path extrusionOk="0" h="34518" w="70180">
                  <a:moveTo>
                    <a:pt x="70180" y="0"/>
                  </a:moveTo>
                  <a:cubicBezTo>
                    <a:pt x="51435" y="2057"/>
                    <a:pt x="5486" y="25374"/>
                    <a:pt x="0" y="34518"/>
                  </a:cubicBezTo>
                  <a:cubicBezTo>
                    <a:pt x="23774" y="23317"/>
                    <a:pt x="52806" y="23774"/>
                    <a:pt x="7018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24" name="Google Shape;2224;p58"/>
            <p:cNvSpPr/>
            <p:nvPr/>
          </p:nvSpPr>
          <p:spPr>
            <a:xfrm>
              <a:off x="8946054" y="4295622"/>
              <a:ext cx="45750" cy="51426"/>
            </a:xfrm>
            <a:custGeom>
              <a:rect b="b" l="l" r="r" t="t"/>
              <a:pathLst>
                <a:path extrusionOk="0" h="51426" w="45750">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25" name="Google Shape;2225;p58"/>
            <p:cNvSpPr/>
            <p:nvPr/>
          </p:nvSpPr>
          <p:spPr>
            <a:xfrm>
              <a:off x="9098517" y="4694046"/>
              <a:ext cx="61765" cy="24232"/>
            </a:xfrm>
            <a:custGeom>
              <a:rect b="b" l="l" r="r" t="t"/>
              <a:pathLst>
                <a:path extrusionOk="0" h="24232" w="61765">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26" name="Google Shape;2226;p58"/>
            <p:cNvSpPr/>
            <p:nvPr/>
          </p:nvSpPr>
          <p:spPr>
            <a:xfrm>
              <a:off x="8705399" y="4237101"/>
              <a:ext cx="13897" cy="70016"/>
            </a:xfrm>
            <a:custGeom>
              <a:rect b="b" l="l" r="r" t="t"/>
              <a:pathLst>
                <a:path extrusionOk="0" h="70016" w="13897">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27" name="Google Shape;2227;p58"/>
            <p:cNvSpPr/>
            <p:nvPr/>
          </p:nvSpPr>
          <p:spPr>
            <a:xfrm>
              <a:off x="9009414" y="4882112"/>
              <a:ext cx="39415" cy="37588"/>
            </a:xfrm>
            <a:custGeom>
              <a:rect b="b" l="l" r="r" t="t"/>
              <a:pathLst>
                <a:path extrusionOk="0" h="37588" w="39415">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28" name="Google Shape;2228;p58"/>
            <p:cNvSpPr/>
            <p:nvPr/>
          </p:nvSpPr>
          <p:spPr>
            <a:xfrm>
              <a:off x="8626785" y="4797491"/>
              <a:ext cx="238837" cy="310575"/>
            </a:xfrm>
            <a:custGeom>
              <a:rect b="b" l="l" r="r" t="t"/>
              <a:pathLst>
                <a:path extrusionOk="0" h="310575" w="238837">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pic>
        <p:nvPicPr>
          <p:cNvPr descr="Document with solid fill" id="2229" name="Google Shape;2229;p58">
            <a:hlinkClick r:id="rId4"/>
          </p:cNvPr>
          <p:cNvPicPr preferRelativeResize="0"/>
          <p:nvPr/>
        </p:nvPicPr>
        <p:blipFill rotWithShape="1">
          <a:blip r:embed="rId5">
            <a:alphaModFix/>
          </a:blip>
          <a:srcRect b="0" l="0" r="0" t="0"/>
          <a:stretch/>
        </p:blipFill>
        <p:spPr>
          <a:xfrm>
            <a:off x="9860702" y="3284679"/>
            <a:ext cx="1950785" cy="1950785"/>
          </a:xfrm>
          <a:prstGeom prst="rect">
            <a:avLst/>
          </a:prstGeom>
          <a:noFill/>
          <a:ln>
            <a:noFill/>
          </a:ln>
        </p:spPr>
      </p:pic>
      <p:sp>
        <p:nvSpPr>
          <p:cNvPr id="2230" name="Google Shape;2230;p58"/>
          <p:cNvSpPr txBox="1"/>
          <p:nvPr/>
        </p:nvSpPr>
        <p:spPr>
          <a:xfrm>
            <a:off x="9928285" y="5194599"/>
            <a:ext cx="1872578"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sng" cap="none" strike="noStrike">
                <a:solidFill>
                  <a:schemeClr val="lt1"/>
                </a:solidFill>
                <a:latin typeface="Calibri"/>
                <a:ea typeface="Calibri"/>
                <a:cs typeface="Calibri"/>
                <a:sym typeface="Calibri"/>
                <a:hlinkClick r:id="rId6">
                  <a:extLst>
                    <a:ext uri="{A12FA001-AC4F-418D-AE19-62706E023703}">
                      <ahyp:hlinkClr val="tx"/>
                    </a:ext>
                  </a:extLst>
                </a:hlinkClick>
              </a:rPr>
              <a:t>Leer artículo de investigación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4" name="Shape 2234"/>
        <p:cNvGrpSpPr/>
        <p:nvPr/>
      </p:nvGrpSpPr>
      <p:grpSpPr>
        <a:xfrm>
          <a:off x="0" y="0"/>
          <a:ext cx="0" cy="0"/>
          <a:chOff x="0" y="0"/>
          <a:chExt cx="0" cy="0"/>
        </a:xfrm>
      </p:grpSpPr>
      <p:sp>
        <p:nvSpPr>
          <p:cNvPr id="2235" name="Google Shape;2235;p59"/>
          <p:cNvSpPr/>
          <p:nvPr>
            <p:ph idx="3" type="pic"/>
          </p:nvPr>
        </p:nvSpPr>
        <p:spPr>
          <a:xfrm>
            <a:off x="6392300" y="228600"/>
            <a:ext cx="5564883" cy="5447571"/>
          </a:xfrm>
          <a:prstGeom prst="rect">
            <a:avLst/>
          </a:prstGeom>
          <a:solidFill>
            <a:schemeClr val="lt1"/>
          </a:solidFill>
          <a:ln>
            <a:noFill/>
          </a:ln>
        </p:spPr>
      </p:sp>
      <p:sp>
        <p:nvSpPr>
          <p:cNvPr id="2236" name="Google Shape;2236;p59"/>
          <p:cNvSpPr txBox="1"/>
          <p:nvPr>
            <p:ph idx="1" type="body"/>
          </p:nvPr>
        </p:nvSpPr>
        <p:spPr>
          <a:xfrm>
            <a:off x="609599" y="1199508"/>
            <a:ext cx="5391151" cy="3867704"/>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2000"/>
              <a:buNone/>
            </a:pPr>
            <a:r>
              <a:rPr lang="es-ES" sz="1800"/>
              <a:t>Las teorías de la MC asumen que una situación de crisis progresa a través de una serie de etapas en las que una acción adecuada y oportuna puede prevenir una crisis. Esta sección resume el marco de gestión de catástrofes turísticas adoptado del estudio de Faulkner</a:t>
            </a:r>
            <a:r>
              <a:rPr lang="es-ES" sz="1800" u="sng">
                <a:solidFill>
                  <a:schemeClr val="hlink"/>
                </a:solidFill>
                <a:hlinkClick r:id="rId3"/>
              </a:rPr>
              <a:t>(2001)</a:t>
            </a:r>
            <a:r>
              <a:rPr lang="es-ES" sz="1800"/>
              <a:t> . Este marco consta de seis fases del proceso de catástrofe, los elementos de las respuestas y los ingredientes principales, que son los requisitos previos que perfilan las estrategias eficaces de gestión de catástrofes. Dichas estrategias deben basarse en evaluaciones de posibles catástrofes"</a:t>
            </a:r>
            <a:endParaRPr sz="2200"/>
          </a:p>
          <a:p>
            <a:pPr indent="0" lvl="0" marL="0" rtl="0" algn="l">
              <a:lnSpc>
                <a:spcPct val="100000"/>
              </a:lnSpc>
              <a:spcBef>
                <a:spcPts val="0"/>
              </a:spcBef>
              <a:spcAft>
                <a:spcPts val="0"/>
              </a:spcAft>
              <a:buClr>
                <a:schemeClr val="lt1"/>
              </a:buClr>
              <a:buSzPts val="2000"/>
              <a:buNone/>
            </a:pPr>
            <a:r>
              <a:t/>
            </a:r>
            <a:endParaRPr sz="1800"/>
          </a:p>
          <a:p>
            <a:pPr indent="-444500" lvl="0" marL="457200" rtl="0" algn="l">
              <a:lnSpc>
                <a:spcPct val="100000"/>
              </a:lnSpc>
              <a:spcBef>
                <a:spcPts val="0"/>
              </a:spcBef>
              <a:spcAft>
                <a:spcPts val="0"/>
              </a:spcAft>
              <a:buClr>
                <a:schemeClr val="lt1"/>
              </a:buClr>
              <a:buSzPts val="1800"/>
              <a:buFont typeface="Calibri"/>
              <a:buAutoNum type="arabicPeriod"/>
            </a:pPr>
            <a:r>
              <a:rPr lang="es-ES" sz="1800"/>
              <a:t>Antes del evento </a:t>
            </a:r>
            <a:endParaRPr sz="2200"/>
          </a:p>
          <a:p>
            <a:pPr indent="-444500" lvl="0" marL="457200" rtl="0" algn="l">
              <a:lnSpc>
                <a:spcPct val="100000"/>
              </a:lnSpc>
              <a:spcBef>
                <a:spcPts val="0"/>
              </a:spcBef>
              <a:spcAft>
                <a:spcPts val="0"/>
              </a:spcAft>
              <a:buClr>
                <a:schemeClr val="lt1"/>
              </a:buClr>
              <a:buSzPts val="1800"/>
              <a:buFont typeface="Calibri"/>
              <a:buAutoNum type="arabicPeriod"/>
            </a:pPr>
            <a:r>
              <a:rPr lang="es-ES" sz="1800"/>
              <a:t>Prodromal</a:t>
            </a:r>
            <a:endParaRPr sz="2200"/>
          </a:p>
          <a:p>
            <a:pPr indent="-444500" lvl="0" marL="457200" rtl="0" algn="l">
              <a:lnSpc>
                <a:spcPct val="100000"/>
              </a:lnSpc>
              <a:spcBef>
                <a:spcPts val="0"/>
              </a:spcBef>
              <a:spcAft>
                <a:spcPts val="0"/>
              </a:spcAft>
              <a:buClr>
                <a:schemeClr val="lt1"/>
              </a:buClr>
              <a:buSzPts val="1800"/>
              <a:buFont typeface="Calibri"/>
              <a:buAutoNum type="arabicPeriod"/>
            </a:pPr>
            <a:r>
              <a:rPr lang="es-ES" sz="1800"/>
              <a:t>Emergencia</a:t>
            </a:r>
            <a:endParaRPr sz="2200"/>
          </a:p>
          <a:p>
            <a:pPr indent="-444500" lvl="0" marL="457200" rtl="0" algn="l">
              <a:lnSpc>
                <a:spcPct val="100000"/>
              </a:lnSpc>
              <a:spcBef>
                <a:spcPts val="0"/>
              </a:spcBef>
              <a:spcAft>
                <a:spcPts val="0"/>
              </a:spcAft>
              <a:buClr>
                <a:schemeClr val="lt1"/>
              </a:buClr>
              <a:buSzPts val="1800"/>
              <a:buFont typeface="Calibri"/>
              <a:buAutoNum type="arabicPeriod"/>
            </a:pPr>
            <a:r>
              <a:rPr lang="es-ES" sz="1800"/>
              <a:t>Intermedio</a:t>
            </a:r>
            <a:endParaRPr sz="2200"/>
          </a:p>
          <a:p>
            <a:pPr indent="-444500" lvl="0" marL="457200" rtl="0" algn="l">
              <a:lnSpc>
                <a:spcPct val="100000"/>
              </a:lnSpc>
              <a:spcBef>
                <a:spcPts val="0"/>
              </a:spcBef>
              <a:spcAft>
                <a:spcPts val="0"/>
              </a:spcAft>
              <a:buClr>
                <a:schemeClr val="lt1"/>
              </a:buClr>
              <a:buSzPts val="1800"/>
              <a:buFont typeface="Calibri"/>
              <a:buAutoNum type="arabicPeriod"/>
            </a:pPr>
            <a:r>
              <a:rPr lang="es-ES" sz="1800"/>
              <a:t>A largo plazo (recuperación)</a:t>
            </a:r>
            <a:endParaRPr sz="2200"/>
          </a:p>
          <a:p>
            <a:pPr indent="-444500" lvl="0" marL="457200" rtl="0" algn="l">
              <a:lnSpc>
                <a:spcPct val="100000"/>
              </a:lnSpc>
              <a:spcBef>
                <a:spcPts val="0"/>
              </a:spcBef>
              <a:spcAft>
                <a:spcPts val="0"/>
              </a:spcAft>
              <a:buClr>
                <a:schemeClr val="lt1"/>
              </a:buClr>
              <a:buSzPts val="1800"/>
              <a:buFont typeface="Calibri"/>
              <a:buAutoNum type="arabicPeriod"/>
            </a:pPr>
            <a:r>
              <a:rPr lang="es-ES" sz="1800"/>
              <a:t>Resolución</a:t>
            </a:r>
            <a:endParaRPr sz="2200"/>
          </a:p>
          <a:p>
            <a:pPr indent="0" lvl="0" marL="0" rtl="0" algn="l">
              <a:lnSpc>
                <a:spcPct val="100000"/>
              </a:lnSpc>
              <a:spcBef>
                <a:spcPts val="0"/>
              </a:spcBef>
              <a:spcAft>
                <a:spcPts val="0"/>
              </a:spcAft>
              <a:buClr>
                <a:schemeClr val="lt1"/>
              </a:buClr>
              <a:buSzPts val="2000"/>
              <a:buNone/>
            </a:pPr>
            <a:r>
              <a:t/>
            </a:r>
            <a:endParaRPr sz="1800"/>
          </a:p>
        </p:txBody>
      </p:sp>
      <p:sp>
        <p:nvSpPr>
          <p:cNvPr id="2237" name="Google Shape;2237;p59"/>
          <p:cNvSpPr txBox="1"/>
          <p:nvPr>
            <p:ph idx="2" type="body"/>
          </p:nvPr>
        </p:nvSpPr>
        <p:spPr>
          <a:xfrm>
            <a:off x="234817" y="145431"/>
            <a:ext cx="6157483" cy="582221"/>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3200"/>
              <a:buNone/>
            </a:pPr>
            <a:r>
              <a:rPr lang="es-ES" sz="3100"/>
              <a:t>Una crisis avanza de forma diferente en las distintas etapas de la crisis</a:t>
            </a:r>
            <a:endParaRPr sz="3500"/>
          </a:p>
        </p:txBody>
      </p:sp>
      <p:pic>
        <p:nvPicPr>
          <p:cNvPr id="2238" name="Google Shape;2238;p59">
            <a:hlinkClick r:id="rId4"/>
          </p:cNvPr>
          <p:cNvPicPr preferRelativeResize="0"/>
          <p:nvPr/>
        </p:nvPicPr>
        <p:blipFill rotWithShape="1">
          <a:blip r:embed="rId5">
            <a:alphaModFix/>
          </a:blip>
          <a:srcRect b="0" l="0" r="0" t="0"/>
          <a:stretch/>
        </p:blipFill>
        <p:spPr>
          <a:xfrm>
            <a:off x="6881743" y="251402"/>
            <a:ext cx="4871842" cy="5127006"/>
          </a:xfrm>
          <a:prstGeom prst="rect">
            <a:avLst/>
          </a:prstGeom>
          <a:noFill/>
          <a:ln>
            <a:noFill/>
          </a:ln>
        </p:spPr>
      </p:pic>
      <p:sp>
        <p:nvSpPr>
          <p:cNvPr id="2239" name="Google Shape;2239;p59"/>
          <p:cNvSpPr txBox="1"/>
          <p:nvPr/>
        </p:nvSpPr>
        <p:spPr>
          <a:xfrm>
            <a:off x="8315325" y="5591175"/>
            <a:ext cx="2362200"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sng" cap="none" strike="noStrike">
                <a:solidFill>
                  <a:srgbClr val="086D6E"/>
                </a:solidFill>
                <a:latin typeface="Calibri"/>
                <a:ea typeface="Calibri"/>
                <a:cs typeface="Calibri"/>
                <a:sym typeface="Calibri"/>
                <a:hlinkClick r:id="rId6">
                  <a:extLst>
                    <a:ext uri="{A12FA001-AC4F-418D-AE19-62706E023703}">
                      <ahyp:hlinkClr val="tx"/>
                    </a:ext>
                  </a:extLst>
                </a:hlinkClick>
              </a:rPr>
              <a:t>Fuente</a:t>
            </a:r>
            <a:endParaRPr b="0" i="0" sz="1400" u="none" cap="none" strike="noStrike">
              <a:solidFill>
                <a:srgbClr val="000000"/>
              </a:solidFill>
              <a:latin typeface="Arial"/>
              <a:ea typeface="Arial"/>
              <a:cs typeface="Arial"/>
              <a:sym typeface="Arial"/>
            </a:endParaRPr>
          </a:p>
        </p:txBody>
      </p:sp>
      <p:pic>
        <p:nvPicPr>
          <p:cNvPr descr="Touchscreen with solid fill" id="2240" name="Google Shape;2240;p59"/>
          <p:cNvPicPr preferRelativeResize="0"/>
          <p:nvPr/>
        </p:nvPicPr>
        <p:blipFill rotWithShape="1">
          <a:blip r:embed="rId7">
            <a:alphaModFix/>
          </a:blip>
          <a:srcRect b="0" l="0" r="0" t="0"/>
          <a:stretch/>
        </p:blipFill>
        <p:spPr>
          <a:xfrm>
            <a:off x="10483784" y="5155203"/>
            <a:ext cx="914400" cy="9144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5" name="Shape 1295"/>
        <p:cNvGrpSpPr/>
        <p:nvPr/>
      </p:nvGrpSpPr>
      <p:grpSpPr>
        <a:xfrm>
          <a:off x="0" y="0"/>
          <a:ext cx="0" cy="0"/>
          <a:chOff x="0" y="0"/>
          <a:chExt cx="0" cy="0"/>
        </a:xfrm>
      </p:grpSpPr>
      <p:pic>
        <p:nvPicPr>
          <p:cNvPr descr="A picture containing snow, nature, smoke, clouds&#10;&#10;Description automatically generated" id="1296" name="Google Shape;1296;p6"/>
          <p:cNvPicPr preferRelativeResize="0"/>
          <p:nvPr>
            <p:ph idx="2" type="pic"/>
          </p:nvPr>
        </p:nvPicPr>
        <p:blipFill rotWithShape="1">
          <a:blip r:embed="rId3">
            <a:alphaModFix/>
          </a:blip>
          <a:srcRect b="19489" l="0" r="0" t="19490"/>
          <a:stretch/>
        </p:blipFill>
        <p:spPr>
          <a:xfrm>
            <a:off x="241300" y="228600"/>
            <a:ext cx="11696700" cy="5763986"/>
          </a:xfrm>
          <a:prstGeom prst="rect">
            <a:avLst/>
          </a:prstGeom>
          <a:noFill/>
          <a:ln>
            <a:noFill/>
          </a:ln>
        </p:spPr>
      </p:pic>
      <p:sp>
        <p:nvSpPr>
          <p:cNvPr id="1297" name="Google Shape;1297;p6"/>
          <p:cNvSpPr txBox="1"/>
          <p:nvPr>
            <p:ph idx="1" type="body"/>
          </p:nvPr>
        </p:nvSpPr>
        <p:spPr>
          <a:xfrm>
            <a:off x="6420495" y="1328734"/>
            <a:ext cx="5113283" cy="1643066"/>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3200"/>
              <a:buNone/>
            </a:pPr>
            <a:r>
              <a:rPr lang="es-ES" sz="3200"/>
              <a:t>1.  Introducción a la finalidad de un plan regional de gestión de crisis</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4" name="Shape 2244"/>
        <p:cNvGrpSpPr/>
        <p:nvPr/>
      </p:nvGrpSpPr>
      <p:grpSpPr>
        <a:xfrm>
          <a:off x="0" y="0"/>
          <a:ext cx="0" cy="0"/>
          <a:chOff x="0" y="0"/>
          <a:chExt cx="0" cy="0"/>
        </a:xfrm>
      </p:grpSpPr>
      <p:graphicFrame>
        <p:nvGraphicFramePr>
          <p:cNvPr id="2245" name="Google Shape;2245;p60"/>
          <p:cNvGraphicFramePr/>
          <p:nvPr/>
        </p:nvGraphicFramePr>
        <p:xfrm>
          <a:off x="144703" y="118583"/>
          <a:ext cx="3000000" cy="3000000"/>
        </p:xfrm>
        <a:graphic>
          <a:graphicData uri="http://schemas.openxmlformats.org/drawingml/2006/table">
            <a:tbl>
              <a:tblPr bandRow="1" firstRow="1">
                <a:noFill/>
                <a:tableStyleId>{94B377C1-ED0F-4A8C-9E75-F7AF5E74FF39}</a:tableStyleId>
              </a:tblPr>
              <a:tblGrid>
                <a:gridCol w="1960325"/>
                <a:gridCol w="9751775"/>
              </a:tblGrid>
              <a:tr h="585800">
                <a:tc>
                  <a:txBody>
                    <a:bodyPr/>
                    <a:lstStyle/>
                    <a:p>
                      <a:pPr indent="0" lvl="0" marL="0" marR="0" rtl="0" algn="l">
                        <a:lnSpc>
                          <a:spcPct val="100000"/>
                        </a:lnSpc>
                        <a:spcBef>
                          <a:spcPts val="0"/>
                        </a:spcBef>
                        <a:spcAft>
                          <a:spcPts val="0"/>
                        </a:spcAft>
                        <a:buClr>
                          <a:srgbClr val="000000"/>
                        </a:buClr>
                        <a:buSzPts val="2000"/>
                        <a:buFont typeface="Arial"/>
                        <a:buNone/>
                      </a:pPr>
                      <a:r>
                        <a:rPr b="1" lang="es-ES" sz="2000" u="none" cap="none" strike="noStrike">
                          <a:solidFill>
                            <a:schemeClr val="lt1"/>
                          </a:solidFill>
                          <a:latin typeface="Calibri"/>
                          <a:ea typeface="Calibri"/>
                          <a:cs typeface="Calibri"/>
                          <a:sym typeface="Calibri"/>
                        </a:rPr>
                        <a:t>Fase 1</a:t>
                      </a:r>
                      <a:r>
                        <a:rPr b="0" lang="es-ES" sz="2000" u="none" cap="none" strike="noStrike">
                          <a:solidFill>
                            <a:schemeClr val="lt1"/>
                          </a:solidFill>
                          <a:latin typeface="Calibri"/>
                          <a:ea typeface="Calibri"/>
                          <a:cs typeface="Calibri"/>
                          <a:sym typeface="Calibri"/>
                        </a:rPr>
                        <a:t> </a:t>
                      </a:r>
                      <a:endParaRPr sz="1400" u="none" cap="none" strike="noStrike"/>
                    </a:p>
                    <a:p>
                      <a:pPr indent="0" lvl="0" marL="0" marR="0" rtl="0" algn="l">
                        <a:lnSpc>
                          <a:spcPct val="100000"/>
                        </a:lnSpc>
                        <a:spcBef>
                          <a:spcPts val="0"/>
                        </a:spcBef>
                        <a:spcAft>
                          <a:spcPts val="0"/>
                        </a:spcAft>
                        <a:buClr>
                          <a:srgbClr val="000000"/>
                        </a:buClr>
                        <a:buSzPts val="2000"/>
                        <a:buFont typeface="Arial"/>
                        <a:buNone/>
                      </a:pPr>
                      <a:r>
                        <a:rPr b="0" lang="es-ES" sz="2000" u="none" cap="none" strike="noStrike">
                          <a:solidFill>
                            <a:schemeClr val="lt1"/>
                          </a:solidFill>
                          <a:latin typeface="Calibri"/>
                          <a:ea typeface="Calibri"/>
                          <a:cs typeface="Calibri"/>
                          <a:sym typeface="Calibri"/>
                        </a:rPr>
                        <a:t>Antes del evento </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086D6E"/>
                    </a:solidFill>
                  </a:tcPr>
                </a:tc>
                <a:tc>
                  <a:txBody>
                    <a:bodyPr/>
                    <a:lstStyle/>
                    <a:p>
                      <a:pPr indent="0" lvl="0" marL="0" marR="0" rtl="0" algn="l">
                        <a:lnSpc>
                          <a:spcPct val="100000"/>
                        </a:lnSpc>
                        <a:spcBef>
                          <a:spcPts val="0"/>
                        </a:spcBef>
                        <a:spcAft>
                          <a:spcPts val="0"/>
                        </a:spcAft>
                        <a:buClr>
                          <a:srgbClr val="000000"/>
                        </a:buClr>
                        <a:buSzPts val="1800"/>
                        <a:buFont typeface="Arial"/>
                        <a:buNone/>
                      </a:pPr>
                      <a:r>
                        <a:rPr b="0" i="0" lang="es-ES" sz="1800" u="none" cap="none" strike="noStrike">
                          <a:solidFill>
                            <a:schemeClr val="dk1"/>
                          </a:solidFill>
                          <a:latin typeface="Calibri"/>
                          <a:ea typeface="Calibri"/>
                          <a:cs typeface="Calibri"/>
                          <a:sym typeface="Calibri"/>
                        </a:rPr>
                        <a:t>En la fase previa al suceso, todos los esfuerzos deben dirigirse a </a:t>
                      </a:r>
                      <a:r>
                        <a:rPr b="1" i="0" lang="es-ES" sz="1800" u="none" cap="none" strike="noStrike">
                          <a:solidFill>
                            <a:srgbClr val="F27954"/>
                          </a:solidFill>
                          <a:latin typeface="Calibri"/>
                          <a:ea typeface="Calibri"/>
                          <a:cs typeface="Calibri"/>
                          <a:sym typeface="Calibri"/>
                        </a:rPr>
                        <a:t>evitar que se produzca la crisis. </a:t>
                      </a:r>
                      <a:r>
                        <a:rPr b="0" i="0" lang="es-ES" sz="1800" u="none" cap="none" strike="noStrike">
                          <a:solidFill>
                            <a:schemeClr val="dk1"/>
                          </a:solidFill>
                          <a:latin typeface="Calibri"/>
                          <a:ea typeface="Calibri"/>
                          <a:cs typeface="Calibri"/>
                          <a:sym typeface="Calibri"/>
                        </a:rPr>
                        <a:t>La gestión y planificación de riesgos y crisis son necesarias en esta fase para </a:t>
                      </a:r>
                      <a:r>
                        <a:rPr b="1" i="0" lang="es-ES" sz="1800" u="none" cap="none" strike="noStrike">
                          <a:solidFill>
                            <a:schemeClr val="dk1"/>
                          </a:solidFill>
                          <a:latin typeface="Calibri"/>
                          <a:ea typeface="Calibri"/>
                          <a:cs typeface="Calibri"/>
                          <a:sym typeface="Calibri"/>
                        </a:rPr>
                        <a:t>mitigar el impacto de la crisis potencial</a:t>
                      </a:r>
                      <a:r>
                        <a:rPr b="0" i="0" lang="es-ES" sz="1800" u="none" cap="none" strike="noStrike">
                          <a:solidFill>
                            <a:schemeClr val="dk1"/>
                          </a:solidFill>
                          <a:latin typeface="Calibri"/>
                          <a:ea typeface="Calibri"/>
                          <a:cs typeface="Calibri"/>
                          <a:sym typeface="Calibri"/>
                        </a:rPr>
                        <a:t>. En este momento, algunos </a:t>
                      </a:r>
                      <a:r>
                        <a:rPr b="1" i="0" lang="es-ES" sz="1800" u="none" cap="none" strike="noStrike">
                          <a:solidFill>
                            <a:schemeClr val="dk1"/>
                          </a:solidFill>
                          <a:latin typeface="Calibri"/>
                          <a:ea typeface="Calibri"/>
                          <a:cs typeface="Calibri"/>
                          <a:sym typeface="Calibri"/>
                        </a:rPr>
                        <a:t>protocolos, </a:t>
                      </a:r>
                      <a:r>
                        <a:rPr lang="es-ES" sz="1800" u="none" cap="none" strike="noStrike">
                          <a:solidFill>
                            <a:schemeClr val="dk1"/>
                          </a:solidFill>
                        </a:rPr>
                        <a:t>coordinación y</a:t>
                      </a:r>
                      <a:r>
                        <a:rPr b="0" i="0" lang="es-ES" sz="1800" u="none" cap="none" strike="noStrike">
                          <a:solidFill>
                            <a:schemeClr val="dk1"/>
                          </a:solidFill>
                          <a:latin typeface="Calibri"/>
                          <a:ea typeface="Calibri"/>
                          <a:cs typeface="Calibri"/>
                          <a:sym typeface="Calibri"/>
                        </a:rPr>
                        <a:t> </a:t>
                      </a:r>
                      <a:r>
                        <a:rPr b="1" i="0" lang="es-ES" sz="1800" u="none" cap="none" strike="noStrike">
                          <a:solidFill>
                            <a:schemeClr val="dk1"/>
                          </a:solidFill>
                          <a:latin typeface="Calibri"/>
                          <a:ea typeface="Calibri"/>
                          <a:cs typeface="Calibri"/>
                          <a:sym typeface="Calibri"/>
                        </a:rPr>
                        <a:t>equipo </a:t>
                      </a:r>
                      <a:r>
                        <a:rPr lang="es-ES" sz="1800" u="none" cap="none" strike="noStrike">
                          <a:solidFill>
                            <a:schemeClr val="dk1"/>
                          </a:solidFill>
                        </a:rPr>
                        <a:t>de catástrofes</a:t>
                      </a:r>
                      <a:r>
                        <a:rPr b="0" i="0" lang="es-ES" sz="1800" u="none" cap="none" strike="noStrike">
                          <a:solidFill>
                            <a:schemeClr val="dk1"/>
                          </a:solidFill>
                          <a:latin typeface="Calibri"/>
                          <a:ea typeface="Calibri"/>
                          <a:cs typeface="Calibri"/>
                          <a:sym typeface="Calibri"/>
                        </a:rPr>
                        <a:t> y </a:t>
                      </a:r>
                      <a:r>
                        <a:rPr b="1" i="0" lang="es-ES" sz="1800" u="none" cap="none" strike="noStrike">
                          <a:solidFill>
                            <a:schemeClr val="dk1"/>
                          </a:solidFill>
                          <a:latin typeface="Calibri"/>
                          <a:ea typeface="Calibri"/>
                          <a:cs typeface="Calibri"/>
                          <a:sym typeface="Calibri"/>
                        </a:rPr>
                        <a:t>comunicación</a:t>
                      </a:r>
                      <a:r>
                        <a:rPr b="0" i="0" lang="es-ES" sz="1800" u="none" cap="none" strike="noStrike">
                          <a:solidFill>
                            <a:schemeClr val="dk1"/>
                          </a:solidFill>
                          <a:latin typeface="Calibri"/>
                          <a:ea typeface="Calibri"/>
                          <a:cs typeface="Calibri"/>
                          <a:sym typeface="Calibri"/>
                        </a:rPr>
                        <a:t> es esencial para mantener a todos bien informados.</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585800">
                <a:tc>
                  <a:txBody>
                    <a:bodyPr/>
                    <a:lstStyle/>
                    <a:p>
                      <a:pPr indent="0" lvl="0" marL="0" marR="0" rtl="0" algn="l">
                        <a:lnSpc>
                          <a:spcPct val="100000"/>
                        </a:lnSpc>
                        <a:spcBef>
                          <a:spcPts val="0"/>
                        </a:spcBef>
                        <a:spcAft>
                          <a:spcPts val="0"/>
                        </a:spcAft>
                        <a:buClr>
                          <a:schemeClr val="lt1"/>
                        </a:buClr>
                        <a:buSzPts val="2000"/>
                        <a:buFont typeface="Calibri"/>
                        <a:buNone/>
                      </a:pPr>
                      <a:r>
                        <a:rPr b="1" lang="es-ES" sz="2000" u="none" cap="none" strike="noStrike">
                          <a:solidFill>
                            <a:schemeClr val="lt1"/>
                          </a:solidFill>
                          <a:latin typeface="Calibri"/>
                          <a:ea typeface="Calibri"/>
                          <a:cs typeface="Calibri"/>
                          <a:sym typeface="Calibri"/>
                        </a:rPr>
                        <a:t>Fase 2</a:t>
                      </a:r>
                      <a:endParaRPr sz="1400" u="none" cap="none" strike="noStrike"/>
                    </a:p>
                    <a:p>
                      <a:pPr indent="0" lvl="0" marL="0" marR="0" rtl="0" algn="l">
                        <a:lnSpc>
                          <a:spcPct val="100000"/>
                        </a:lnSpc>
                        <a:spcBef>
                          <a:spcPts val="0"/>
                        </a:spcBef>
                        <a:spcAft>
                          <a:spcPts val="0"/>
                        </a:spcAft>
                        <a:buClr>
                          <a:schemeClr val="lt1"/>
                        </a:buClr>
                        <a:buSzPts val="2000"/>
                        <a:buFont typeface="Calibri"/>
                        <a:buNone/>
                      </a:pPr>
                      <a:r>
                        <a:rPr b="0" i="0" lang="es-ES" sz="2000" u="none" cap="none" strike="noStrike">
                          <a:solidFill>
                            <a:schemeClr val="lt1"/>
                          </a:solidFill>
                          <a:latin typeface="Calibri"/>
                          <a:ea typeface="Calibri"/>
                          <a:cs typeface="Calibri"/>
                          <a:sym typeface="Calibri"/>
                        </a:rPr>
                        <a:t>Prodromal </a:t>
                      </a:r>
                      <a:endParaRPr sz="1400" u="none" cap="none" strike="noStrike"/>
                    </a:p>
                    <a:p>
                      <a:pPr indent="0" lvl="0" marL="0" marR="0" rtl="0" algn="l">
                        <a:lnSpc>
                          <a:spcPct val="100000"/>
                        </a:lnSpc>
                        <a:spcBef>
                          <a:spcPts val="0"/>
                        </a:spcBef>
                        <a:spcAft>
                          <a:spcPts val="0"/>
                        </a:spcAft>
                        <a:buClr>
                          <a:srgbClr val="000000"/>
                        </a:buClr>
                        <a:buSzPts val="2000"/>
                        <a:buFont typeface="Arial"/>
                        <a:buNone/>
                      </a:pPr>
                      <a:r>
                        <a:t/>
                      </a:r>
                      <a:endParaRPr b="0" sz="2000" u="none" cap="none" strike="noStrike">
                        <a:solidFill>
                          <a:schemeClr val="lt1"/>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086D6E"/>
                    </a:solidFill>
                  </a:tcPr>
                </a:tc>
                <a:tc>
                  <a:txBody>
                    <a:bodyPr/>
                    <a:lstStyle/>
                    <a:p>
                      <a:pPr indent="0" lvl="0" marL="0" marR="0" rtl="0" algn="l">
                        <a:lnSpc>
                          <a:spcPct val="100000"/>
                        </a:lnSpc>
                        <a:spcBef>
                          <a:spcPts val="0"/>
                        </a:spcBef>
                        <a:spcAft>
                          <a:spcPts val="0"/>
                        </a:spcAft>
                        <a:buClr>
                          <a:srgbClr val="000000"/>
                        </a:buClr>
                        <a:buSzPts val="1800"/>
                        <a:buFont typeface="Arial"/>
                        <a:buNone/>
                      </a:pPr>
                      <a:r>
                        <a:rPr b="0" i="0" lang="es-ES" sz="1800" u="none" cap="none" strike="noStrike">
                          <a:solidFill>
                            <a:schemeClr val="dk1"/>
                          </a:solidFill>
                          <a:latin typeface="Calibri"/>
                          <a:ea typeface="Calibri"/>
                          <a:cs typeface="Calibri"/>
                          <a:sym typeface="Calibri"/>
                        </a:rPr>
                        <a:t>En esta fase, es evidente que una </a:t>
                      </a:r>
                      <a:r>
                        <a:rPr b="1" i="0" lang="es-ES" sz="1800" u="none" cap="none" strike="noStrike">
                          <a:solidFill>
                            <a:srgbClr val="F27954"/>
                          </a:solidFill>
                          <a:latin typeface="Calibri"/>
                          <a:ea typeface="Calibri"/>
                          <a:cs typeface="Calibri"/>
                          <a:sym typeface="Calibri"/>
                        </a:rPr>
                        <a:t>crisis es inminente</a:t>
                      </a:r>
                      <a:r>
                        <a:rPr b="0" i="0" lang="es-ES" sz="1800" u="none" cap="none" strike="noStrike">
                          <a:solidFill>
                            <a:schemeClr val="dk1"/>
                          </a:solidFill>
                          <a:latin typeface="Calibri"/>
                          <a:ea typeface="Calibri"/>
                          <a:cs typeface="Calibri"/>
                          <a:sym typeface="Calibri"/>
                        </a:rPr>
                        <a:t>. La prevención ya no es posible, </a:t>
                      </a:r>
                      <a:r>
                        <a:rPr lang="es-ES" sz="1800" u="none" cap="none" strike="noStrike"/>
                        <a:t>y hay planes</a:t>
                      </a:r>
                      <a:r>
                        <a:rPr b="1" i="0" lang="es-ES" sz="1800" u="none" cap="none" strike="noStrike">
                          <a:solidFill>
                            <a:schemeClr val="dk1"/>
                          </a:solidFill>
                          <a:latin typeface="Calibri"/>
                          <a:ea typeface="Calibri"/>
                          <a:cs typeface="Calibri"/>
                          <a:sym typeface="Calibri"/>
                        </a:rPr>
                        <a:t> de movilización y contingencia </a:t>
                      </a:r>
                      <a:r>
                        <a:rPr b="0" i="0" lang="es-ES" sz="1800" u="none" cap="none" strike="noStrike">
                          <a:solidFill>
                            <a:schemeClr val="dk1"/>
                          </a:solidFill>
                          <a:latin typeface="Calibri"/>
                          <a:ea typeface="Calibri"/>
                          <a:cs typeface="Calibri"/>
                          <a:sym typeface="Calibri"/>
                        </a:rPr>
                        <a:t>de contingencia. Además, en este punto, los líderes deben empezar a revisar sus planes de marketing y comunicación </a:t>
                      </a:r>
                      <a:r>
                        <a:rPr b="1" i="0" lang="es-ES" sz="1800" u="none" cap="none" strike="noStrike">
                          <a:solidFill>
                            <a:schemeClr val="dk1"/>
                          </a:solidFill>
                          <a:latin typeface="Calibri"/>
                          <a:ea typeface="Calibri"/>
                          <a:cs typeface="Calibri"/>
                          <a:sym typeface="Calibri"/>
                        </a:rPr>
                        <a:t>planes de marketing y comunicación.</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585800">
                <a:tc>
                  <a:txBody>
                    <a:bodyPr/>
                    <a:lstStyle/>
                    <a:p>
                      <a:pPr indent="0" lvl="0" marL="0" marR="0" rtl="0" algn="l">
                        <a:lnSpc>
                          <a:spcPct val="100000"/>
                        </a:lnSpc>
                        <a:spcBef>
                          <a:spcPts val="0"/>
                        </a:spcBef>
                        <a:spcAft>
                          <a:spcPts val="0"/>
                        </a:spcAft>
                        <a:buClr>
                          <a:schemeClr val="lt1"/>
                        </a:buClr>
                        <a:buSzPts val="2000"/>
                        <a:buFont typeface="Calibri"/>
                        <a:buNone/>
                      </a:pPr>
                      <a:r>
                        <a:rPr b="1" lang="es-ES" sz="2000" u="none" cap="none" strike="noStrike">
                          <a:solidFill>
                            <a:schemeClr val="lt1"/>
                          </a:solidFill>
                          <a:latin typeface="Calibri"/>
                          <a:ea typeface="Calibri"/>
                          <a:cs typeface="Calibri"/>
                          <a:sym typeface="Calibri"/>
                        </a:rPr>
                        <a:t>Fase 3</a:t>
                      </a:r>
                      <a:endParaRPr sz="1400" u="none" cap="none" strike="noStrike"/>
                    </a:p>
                    <a:p>
                      <a:pPr indent="0" lvl="0" marL="0" marR="0" rtl="0" algn="l">
                        <a:lnSpc>
                          <a:spcPct val="100000"/>
                        </a:lnSpc>
                        <a:spcBef>
                          <a:spcPts val="0"/>
                        </a:spcBef>
                        <a:spcAft>
                          <a:spcPts val="0"/>
                        </a:spcAft>
                        <a:buClr>
                          <a:schemeClr val="lt1"/>
                        </a:buClr>
                        <a:buSzPts val="2000"/>
                        <a:buFont typeface="Calibri"/>
                        <a:buNone/>
                      </a:pPr>
                      <a:r>
                        <a:rPr b="0" i="0" lang="es-ES" sz="2000" u="none" cap="none" strike="noStrike">
                          <a:solidFill>
                            <a:schemeClr val="lt1"/>
                          </a:solidFill>
                          <a:latin typeface="Calibri"/>
                          <a:ea typeface="Calibri"/>
                          <a:cs typeface="Calibri"/>
                          <a:sym typeface="Calibri"/>
                        </a:rPr>
                        <a:t>Emergencia </a:t>
                      </a:r>
                      <a:endParaRPr sz="1400" u="none" cap="none" strike="noStrike"/>
                    </a:p>
                    <a:p>
                      <a:pPr indent="0" lvl="0" marL="0" marR="0" rtl="0" algn="l">
                        <a:lnSpc>
                          <a:spcPct val="100000"/>
                        </a:lnSpc>
                        <a:spcBef>
                          <a:spcPts val="0"/>
                        </a:spcBef>
                        <a:spcAft>
                          <a:spcPts val="0"/>
                        </a:spcAft>
                        <a:buClr>
                          <a:srgbClr val="000000"/>
                        </a:buClr>
                        <a:buSzPts val="2000"/>
                        <a:buFont typeface="Arial"/>
                        <a:buNone/>
                      </a:pPr>
                      <a:r>
                        <a:t/>
                      </a:r>
                      <a:endParaRPr b="0" sz="2000" u="none" cap="none" strike="noStrike">
                        <a:solidFill>
                          <a:schemeClr val="lt1"/>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086D6E"/>
                    </a:solidFill>
                  </a:tcPr>
                </a:tc>
                <a:tc>
                  <a:txBody>
                    <a:bodyPr/>
                    <a:lstStyle/>
                    <a:p>
                      <a:pPr indent="0" lvl="0" marL="0" marR="0" rtl="0" algn="l">
                        <a:lnSpc>
                          <a:spcPct val="100000"/>
                        </a:lnSpc>
                        <a:spcBef>
                          <a:spcPts val="0"/>
                        </a:spcBef>
                        <a:spcAft>
                          <a:spcPts val="0"/>
                        </a:spcAft>
                        <a:buClr>
                          <a:srgbClr val="000000"/>
                        </a:buClr>
                        <a:buSzPts val="1800"/>
                        <a:buFont typeface="Arial"/>
                        <a:buNone/>
                      </a:pPr>
                      <a:r>
                        <a:rPr b="0" i="0" lang="es-ES" sz="1800" u="none" cap="none" strike="noStrike">
                          <a:solidFill>
                            <a:schemeClr val="dk1"/>
                          </a:solidFill>
                          <a:latin typeface="Calibri"/>
                          <a:ea typeface="Calibri"/>
                          <a:cs typeface="Calibri"/>
                          <a:sym typeface="Calibri"/>
                        </a:rPr>
                        <a:t>En la fase de emergencia, </a:t>
                      </a:r>
                      <a:r>
                        <a:rPr b="1" i="0" lang="es-ES" sz="1800" u="none" cap="none" strike="noStrike">
                          <a:solidFill>
                            <a:srgbClr val="F27954"/>
                          </a:solidFill>
                          <a:latin typeface="Calibri"/>
                          <a:ea typeface="Calibri"/>
                          <a:cs typeface="Calibri"/>
                          <a:sym typeface="Calibri"/>
                        </a:rPr>
                        <a:t>se producen varios </a:t>
                      </a:r>
                      <a:r>
                        <a:rPr b="1" lang="es-ES" sz="1800" u="none" cap="none" strike="noStrike">
                          <a:solidFill>
                            <a:srgbClr val="F27954"/>
                          </a:solidFill>
                        </a:rPr>
                        <a:t>impactos debido</a:t>
                      </a:r>
                      <a:r>
                        <a:rPr b="0" i="0" lang="es-ES" sz="1800" u="none" cap="none" strike="noStrike">
                          <a:solidFill>
                            <a:schemeClr val="dk1"/>
                          </a:solidFill>
                          <a:latin typeface="Calibri"/>
                          <a:ea typeface="Calibri"/>
                          <a:cs typeface="Calibri"/>
                          <a:sym typeface="Calibri"/>
                        </a:rPr>
                        <a:t> a la crisis. </a:t>
                      </a:r>
                      <a:r>
                        <a:rPr b="1" i="0" lang="es-ES" sz="1800" u="none" cap="none" strike="noStrike">
                          <a:solidFill>
                            <a:schemeClr val="dk1"/>
                          </a:solidFill>
                          <a:latin typeface="Calibri"/>
                          <a:ea typeface="Calibri"/>
                          <a:cs typeface="Calibri"/>
                          <a:sym typeface="Calibri"/>
                        </a:rPr>
                        <a:t>Una acción rápida </a:t>
                      </a:r>
                      <a:r>
                        <a:rPr b="0" i="0" lang="es-ES" sz="1800" u="none" cap="none" strike="noStrike">
                          <a:solidFill>
                            <a:schemeClr val="dk1"/>
                          </a:solidFill>
                          <a:latin typeface="Calibri"/>
                          <a:ea typeface="Calibri"/>
                          <a:cs typeface="Calibri"/>
                          <a:sym typeface="Calibri"/>
                        </a:rPr>
                        <a:t>es esencial en esta etapa para </a:t>
                      </a:r>
                      <a:r>
                        <a:rPr b="1" i="0" lang="es-ES" sz="1800" u="none" cap="none" strike="noStrike">
                          <a:solidFill>
                            <a:schemeClr val="dk1"/>
                          </a:solidFill>
                          <a:latin typeface="Calibri"/>
                          <a:ea typeface="Calibri"/>
                          <a:cs typeface="Calibri"/>
                          <a:sym typeface="Calibri"/>
                        </a:rPr>
                        <a:t>proteger a las personas, los bienes y los establecimientos.</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585800">
                <a:tc>
                  <a:txBody>
                    <a:bodyPr/>
                    <a:lstStyle/>
                    <a:p>
                      <a:pPr indent="0" lvl="0" marL="0" marR="0" rtl="0" algn="l">
                        <a:lnSpc>
                          <a:spcPct val="100000"/>
                        </a:lnSpc>
                        <a:spcBef>
                          <a:spcPts val="0"/>
                        </a:spcBef>
                        <a:spcAft>
                          <a:spcPts val="0"/>
                        </a:spcAft>
                        <a:buClr>
                          <a:schemeClr val="lt1"/>
                        </a:buClr>
                        <a:buSzPts val="2000"/>
                        <a:buFont typeface="Calibri"/>
                        <a:buNone/>
                      </a:pPr>
                      <a:r>
                        <a:rPr b="1" lang="es-ES" sz="2000" u="none" cap="none" strike="noStrike">
                          <a:solidFill>
                            <a:schemeClr val="lt1"/>
                          </a:solidFill>
                          <a:latin typeface="Calibri"/>
                          <a:ea typeface="Calibri"/>
                          <a:cs typeface="Calibri"/>
                          <a:sym typeface="Calibri"/>
                        </a:rPr>
                        <a:t>Fase 4</a:t>
                      </a:r>
                      <a:endParaRPr sz="1400" u="none" cap="none" strike="noStrike"/>
                    </a:p>
                    <a:p>
                      <a:pPr indent="0" lvl="0" marL="0" marR="0" rtl="0" algn="l">
                        <a:lnSpc>
                          <a:spcPct val="100000"/>
                        </a:lnSpc>
                        <a:spcBef>
                          <a:spcPts val="0"/>
                        </a:spcBef>
                        <a:spcAft>
                          <a:spcPts val="0"/>
                        </a:spcAft>
                        <a:buClr>
                          <a:schemeClr val="lt1"/>
                        </a:buClr>
                        <a:buSzPts val="2000"/>
                        <a:buFont typeface="Calibri"/>
                        <a:buNone/>
                      </a:pPr>
                      <a:r>
                        <a:rPr b="0" i="0" lang="es-ES" sz="2000" u="none" cap="none" strike="noStrike">
                          <a:solidFill>
                            <a:schemeClr val="lt1"/>
                          </a:solidFill>
                          <a:latin typeface="Calibri"/>
                          <a:ea typeface="Calibri"/>
                          <a:cs typeface="Calibri"/>
                          <a:sym typeface="Calibri"/>
                        </a:rPr>
                        <a:t>Intermedio </a:t>
                      </a:r>
                      <a:endParaRPr sz="1400" u="none" cap="none" strike="noStrike"/>
                    </a:p>
                    <a:p>
                      <a:pPr indent="0" lvl="0" marL="0" marR="0" rtl="0" algn="l">
                        <a:lnSpc>
                          <a:spcPct val="100000"/>
                        </a:lnSpc>
                        <a:spcBef>
                          <a:spcPts val="0"/>
                        </a:spcBef>
                        <a:spcAft>
                          <a:spcPts val="0"/>
                        </a:spcAft>
                        <a:buClr>
                          <a:srgbClr val="000000"/>
                        </a:buClr>
                        <a:buSzPts val="2000"/>
                        <a:buFont typeface="Arial"/>
                        <a:buNone/>
                      </a:pPr>
                      <a:r>
                        <a:t/>
                      </a:r>
                      <a:endParaRPr b="0" sz="2000" u="none" cap="none" strike="noStrike">
                        <a:solidFill>
                          <a:schemeClr val="lt1"/>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086D6E"/>
                    </a:solidFill>
                  </a:tcPr>
                </a:tc>
                <a:tc>
                  <a:txBody>
                    <a:bodyPr/>
                    <a:lstStyle/>
                    <a:p>
                      <a:pPr indent="0" lvl="0" marL="0" marR="0" rtl="0" algn="l">
                        <a:lnSpc>
                          <a:spcPct val="100000"/>
                        </a:lnSpc>
                        <a:spcBef>
                          <a:spcPts val="0"/>
                        </a:spcBef>
                        <a:spcAft>
                          <a:spcPts val="0"/>
                        </a:spcAft>
                        <a:buClr>
                          <a:srgbClr val="000000"/>
                        </a:buClr>
                        <a:buSzPts val="1800"/>
                        <a:buFont typeface="Arial"/>
                        <a:buNone/>
                      </a:pPr>
                      <a:r>
                        <a:rPr b="0" i="0" lang="es-ES" sz="1800" u="none" cap="none" strike="noStrike">
                          <a:solidFill>
                            <a:schemeClr val="dk1"/>
                          </a:solidFill>
                          <a:latin typeface="Calibri"/>
                          <a:ea typeface="Calibri"/>
                          <a:cs typeface="Calibri"/>
                          <a:sym typeface="Calibri"/>
                        </a:rPr>
                        <a:t>En esta fase se necesitan acciones inmediatas para </a:t>
                      </a:r>
                      <a:r>
                        <a:rPr b="1" i="0" lang="es-ES" sz="1800" u="none" cap="none" strike="noStrike">
                          <a:solidFill>
                            <a:srgbClr val="F27954"/>
                          </a:solidFill>
                          <a:latin typeface="Calibri"/>
                          <a:ea typeface="Calibri"/>
                          <a:cs typeface="Calibri"/>
                          <a:sym typeface="Calibri"/>
                        </a:rPr>
                        <a:t>volver a la normalidad</a:t>
                      </a:r>
                      <a:r>
                        <a:rPr b="0" i="0" lang="es-ES" sz="1800" u="none" cap="none" strike="noStrike">
                          <a:solidFill>
                            <a:schemeClr val="dk1"/>
                          </a:solidFill>
                          <a:latin typeface="Calibri"/>
                          <a:ea typeface="Calibri"/>
                          <a:cs typeface="Calibri"/>
                          <a:sym typeface="Calibri"/>
                        </a:rPr>
                        <a:t>. El objetivo principal es </a:t>
                      </a:r>
                      <a:r>
                        <a:rPr b="1" i="0" lang="es-ES" sz="1800" u="none" cap="none" strike="noStrike">
                          <a:solidFill>
                            <a:schemeClr val="dk1"/>
                          </a:solidFill>
                          <a:latin typeface="Calibri"/>
                          <a:ea typeface="Calibri"/>
                          <a:cs typeface="Calibri"/>
                          <a:sym typeface="Calibri"/>
                        </a:rPr>
                        <a:t>planificar una </a:t>
                      </a:r>
                      <a:r>
                        <a:rPr b="1" lang="es-ES" sz="1800" u="none" cap="none" strike="noStrike"/>
                        <a:t>recuperación paso a paso</a:t>
                      </a:r>
                      <a:r>
                        <a:rPr b="0" i="0" lang="es-ES" sz="1800" u="none" cap="none" strike="noStrike">
                          <a:solidFill>
                            <a:schemeClr val="dk1"/>
                          </a:solidFill>
                          <a:latin typeface="Calibri"/>
                          <a:ea typeface="Calibri"/>
                          <a:cs typeface="Calibri"/>
                          <a:sym typeface="Calibri"/>
                        </a:rPr>
                        <a:t>. Abordar las necesidades a corto </a:t>
                      </a:r>
                      <a:r>
                        <a:rPr b="1" i="0" lang="es-ES" sz="1800" u="none" cap="none" strike="noStrike">
                          <a:solidFill>
                            <a:schemeClr val="dk1"/>
                          </a:solidFill>
                          <a:latin typeface="Calibri"/>
                          <a:ea typeface="Calibri"/>
                          <a:cs typeface="Calibri"/>
                          <a:sym typeface="Calibri"/>
                        </a:rPr>
                        <a:t>necesidades de los empleados</a:t>
                      </a:r>
                      <a:r>
                        <a:rPr b="0" i="0" lang="es-ES" sz="1800" u="none" cap="none" strike="noStrike">
                          <a:solidFill>
                            <a:schemeClr val="dk1"/>
                          </a:solidFill>
                          <a:latin typeface="Calibri"/>
                          <a:ea typeface="Calibri"/>
                          <a:cs typeface="Calibri"/>
                          <a:sym typeface="Calibri"/>
                        </a:rPr>
                        <a:t>. Claro </a:t>
                      </a:r>
                      <a:r>
                        <a:rPr b="1" i="0" lang="es-ES" sz="1800" u="none" cap="none" strike="noStrike">
                          <a:solidFill>
                            <a:schemeClr val="dk1"/>
                          </a:solidFill>
                          <a:latin typeface="Calibri"/>
                          <a:ea typeface="Calibri"/>
                          <a:cs typeface="Calibri"/>
                          <a:sym typeface="Calibri"/>
                        </a:rPr>
                        <a:t>comunicación con los medios</a:t>
                      </a:r>
                      <a:r>
                        <a:rPr b="0" i="0" lang="es-ES" sz="1800" u="none" cap="none" strike="noStrike">
                          <a:solidFill>
                            <a:schemeClr val="dk1"/>
                          </a:solidFill>
                          <a:latin typeface="Calibri"/>
                          <a:ea typeface="Calibri"/>
                          <a:cs typeface="Calibri"/>
                          <a:sym typeface="Calibri"/>
                        </a:rPr>
                        <a:t> también es crucial en esta fase.</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585800">
                <a:tc>
                  <a:txBody>
                    <a:bodyPr/>
                    <a:lstStyle/>
                    <a:p>
                      <a:pPr indent="0" lvl="0" marL="0" marR="0" rtl="0" algn="l">
                        <a:lnSpc>
                          <a:spcPct val="100000"/>
                        </a:lnSpc>
                        <a:spcBef>
                          <a:spcPts val="0"/>
                        </a:spcBef>
                        <a:spcAft>
                          <a:spcPts val="0"/>
                        </a:spcAft>
                        <a:buClr>
                          <a:schemeClr val="lt1"/>
                        </a:buClr>
                        <a:buSzPts val="2000"/>
                        <a:buFont typeface="Calibri"/>
                        <a:buNone/>
                      </a:pPr>
                      <a:r>
                        <a:rPr b="1" lang="es-ES" sz="2000" u="none" cap="none" strike="noStrike">
                          <a:solidFill>
                            <a:schemeClr val="lt1"/>
                          </a:solidFill>
                          <a:latin typeface="Calibri"/>
                          <a:ea typeface="Calibri"/>
                          <a:cs typeface="Calibri"/>
                          <a:sym typeface="Calibri"/>
                        </a:rPr>
                        <a:t>Etapa 5</a:t>
                      </a:r>
                      <a:endParaRPr sz="1400" u="none" cap="none" strike="noStrike"/>
                    </a:p>
                    <a:p>
                      <a:pPr indent="0" lvl="0" marL="0" marR="0" rtl="0" algn="l">
                        <a:lnSpc>
                          <a:spcPct val="100000"/>
                        </a:lnSpc>
                        <a:spcBef>
                          <a:spcPts val="0"/>
                        </a:spcBef>
                        <a:spcAft>
                          <a:spcPts val="0"/>
                        </a:spcAft>
                        <a:buClr>
                          <a:schemeClr val="lt1"/>
                        </a:buClr>
                        <a:buSzPts val="2000"/>
                        <a:buFont typeface="Calibri"/>
                        <a:buNone/>
                      </a:pPr>
                      <a:r>
                        <a:rPr b="0" i="0" lang="es-ES" sz="2000" u="none" cap="none" strike="noStrike">
                          <a:solidFill>
                            <a:schemeClr val="lt1"/>
                          </a:solidFill>
                          <a:latin typeface="Calibri"/>
                          <a:ea typeface="Calibri"/>
                          <a:cs typeface="Calibri"/>
                          <a:sym typeface="Calibri"/>
                        </a:rPr>
                        <a:t>A largo plazo (recuperación) </a:t>
                      </a:r>
                      <a:endParaRPr sz="1400" u="none" cap="none" strike="noStrike"/>
                    </a:p>
                    <a:p>
                      <a:pPr indent="0" lvl="0" marL="0" marR="0" rtl="0" algn="l">
                        <a:lnSpc>
                          <a:spcPct val="100000"/>
                        </a:lnSpc>
                        <a:spcBef>
                          <a:spcPts val="0"/>
                        </a:spcBef>
                        <a:spcAft>
                          <a:spcPts val="0"/>
                        </a:spcAft>
                        <a:buClr>
                          <a:srgbClr val="000000"/>
                        </a:buClr>
                        <a:buSzPts val="2000"/>
                        <a:buFont typeface="Arial"/>
                        <a:buNone/>
                      </a:pPr>
                      <a:r>
                        <a:t/>
                      </a:r>
                      <a:endParaRPr b="0" sz="2000" u="none" cap="none" strike="noStrike">
                        <a:solidFill>
                          <a:schemeClr val="lt1"/>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086D6E"/>
                    </a:solidFill>
                  </a:tcPr>
                </a:tc>
                <a:tc>
                  <a:txBody>
                    <a:bodyPr/>
                    <a:lstStyle/>
                    <a:p>
                      <a:pPr indent="0" lvl="0" marL="0" marR="0" rtl="0" algn="l">
                        <a:lnSpc>
                          <a:spcPct val="100000"/>
                        </a:lnSpc>
                        <a:spcBef>
                          <a:spcPts val="0"/>
                        </a:spcBef>
                        <a:spcAft>
                          <a:spcPts val="0"/>
                        </a:spcAft>
                        <a:buClr>
                          <a:srgbClr val="000000"/>
                        </a:buClr>
                        <a:buSzPts val="1800"/>
                        <a:buFont typeface="Arial"/>
                        <a:buNone/>
                      </a:pPr>
                      <a:r>
                        <a:rPr b="0" i="0" lang="es-ES" sz="1800" u="none" cap="none" strike="noStrike">
                          <a:solidFill>
                            <a:schemeClr val="dk1"/>
                          </a:solidFill>
                          <a:latin typeface="Calibri"/>
                          <a:ea typeface="Calibri"/>
                          <a:cs typeface="Calibri"/>
                          <a:sym typeface="Calibri"/>
                        </a:rPr>
                        <a:t>Esta etapa es una </a:t>
                      </a:r>
                      <a:r>
                        <a:rPr b="1" i="0" lang="es-ES" sz="1800" u="none" cap="none" strike="noStrike">
                          <a:solidFill>
                            <a:srgbClr val="F27954"/>
                          </a:solidFill>
                          <a:latin typeface="Calibri"/>
                          <a:ea typeface="Calibri"/>
                          <a:cs typeface="Calibri"/>
                          <a:sym typeface="Calibri"/>
                        </a:rPr>
                        <a:t>continuación de la etapa 4; </a:t>
                      </a:r>
                      <a:r>
                        <a:rPr b="0" i="0" lang="es-ES" sz="1800" u="none" cap="none" strike="noStrike">
                          <a:solidFill>
                            <a:schemeClr val="dk1"/>
                          </a:solidFill>
                          <a:latin typeface="Calibri"/>
                          <a:ea typeface="Calibri"/>
                          <a:cs typeface="Calibri"/>
                          <a:sym typeface="Calibri"/>
                        </a:rPr>
                        <a:t>sin embargo, requiere una acción rápida para aplicar el plan formulado en la etapa intermedia. Los líderes comienzan a realizar </a:t>
                      </a:r>
                      <a:r>
                        <a:rPr b="1" i="0" lang="es-ES" sz="1800" u="none" cap="none" strike="noStrike">
                          <a:solidFill>
                            <a:schemeClr val="dk1"/>
                          </a:solidFill>
                          <a:latin typeface="Calibri"/>
                          <a:ea typeface="Calibri"/>
                          <a:cs typeface="Calibri"/>
                          <a:sym typeface="Calibri"/>
                        </a:rPr>
                        <a:t>autoevaluación, análisis y curación</a:t>
                      </a:r>
                      <a:r>
                        <a:rPr b="0" i="0" lang="es-ES" sz="1800" u="none" cap="none" strike="noStrike">
                          <a:solidFill>
                            <a:schemeClr val="dk1"/>
                          </a:solidFill>
                          <a:latin typeface="Calibri"/>
                          <a:ea typeface="Calibri"/>
                          <a:cs typeface="Calibri"/>
                          <a:sym typeface="Calibri"/>
                        </a:rPr>
                        <a:t>. Lo principal es emprender </a:t>
                      </a:r>
                      <a:r>
                        <a:rPr b="1" i="0" lang="es-ES" sz="1800" u="none" cap="none" strike="noStrike">
                          <a:solidFill>
                            <a:schemeClr val="dk1"/>
                          </a:solidFill>
                          <a:latin typeface="Calibri"/>
                          <a:ea typeface="Calibri"/>
                          <a:cs typeface="Calibri"/>
                          <a:sym typeface="Calibri"/>
                        </a:rPr>
                        <a:t>reconstrucción y reevaluación</a:t>
                      </a:r>
                      <a:r>
                        <a:rPr b="0" i="0" lang="es-ES" sz="1800" u="none" cap="none" strike="noStrike">
                          <a:solidFill>
                            <a:schemeClr val="dk1"/>
                          </a:solidFill>
                          <a:latin typeface="Calibri"/>
                          <a:ea typeface="Calibri"/>
                          <a:cs typeface="Calibri"/>
                          <a:sym typeface="Calibri"/>
                        </a:rPr>
                        <a:t>, </a:t>
                      </a:r>
                      <a:r>
                        <a:rPr b="1" i="0" lang="es-ES" sz="1800" u="none" cap="none" strike="noStrike">
                          <a:solidFill>
                            <a:schemeClr val="dk1"/>
                          </a:solidFill>
                          <a:latin typeface="Calibri"/>
                          <a:ea typeface="Calibri"/>
                          <a:cs typeface="Calibri"/>
                          <a:sym typeface="Calibri"/>
                        </a:rPr>
                        <a:t>corregir los problemas </a:t>
                      </a:r>
                      <a:r>
                        <a:rPr b="1" lang="es-ES" sz="1800" u="none" cap="none" strike="noStrike"/>
                        <a:t>medioambientales y</a:t>
                      </a:r>
                      <a:r>
                        <a:rPr b="0" i="0" lang="es-ES" sz="1800" u="none" cap="none" strike="noStrike">
                          <a:solidFill>
                            <a:schemeClr val="dk1"/>
                          </a:solidFill>
                          <a:latin typeface="Calibri"/>
                          <a:ea typeface="Calibri"/>
                          <a:cs typeface="Calibri"/>
                          <a:sym typeface="Calibri"/>
                        </a:rPr>
                        <a:t> </a:t>
                      </a:r>
                      <a:r>
                        <a:rPr b="1" i="0" lang="es-ES" sz="1800" u="none" cap="none" strike="noStrike">
                          <a:solidFill>
                            <a:schemeClr val="dk1"/>
                          </a:solidFill>
                          <a:latin typeface="Calibri"/>
                          <a:ea typeface="Calibri"/>
                          <a:cs typeface="Calibri"/>
                          <a:sym typeface="Calibri"/>
                        </a:rPr>
                        <a:t>volver a investigar</a:t>
                      </a:r>
                      <a:r>
                        <a:rPr b="0" i="0" lang="es-ES" sz="1800" u="none" cap="none" strike="noStrike">
                          <a:solidFill>
                            <a:schemeClr val="dk1"/>
                          </a:solidFill>
                          <a:latin typeface="Calibri"/>
                          <a:ea typeface="Calibri"/>
                          <a:cs typeface="Calibri"/>
                          <a:sym typeface="Calibri"/>
                        </a:rPr>
                        <a:t> (e informar) de las estrategias. El ejemplo práctico es la </a:t>
                      </a:r>
                      <a:r>
                        <a:rPr b="1" i="0" lang="es-ES" sz="1800" u="none" cap="none" strike="noStrike">
                          <a:solidFill>
                            <a:schemeClr val="dk1"/>
                          </a:solidFill>
                          <a:latin typeface="Calibri"/>
                          <a:ea typeface="Calibri"/>
                          <a:cs typeface="Calibri"/>
                          <a:sym typeface="Calibri"/>
                        </a:rPr>
                        <a:t>reconstrucción </a:t>
                      </a:r>
                      <a:r>
                        <a:rPr b="0" i="0" lang="es-ES" sz="1800" u="none" cap="none" strike="noStrike">
                          <a:solidFill>
                            <a:schemeClr val="dk1"/>
                          </a:solidFill>
                          <a:latin typeface="Calibri"/>
                          <a:ea typeface="Calibri"/>
                          <a:cs typeface="Calibri"/>
                          <a:sym typeface="Calibri"/>
                        </a:rPr>
                        <a:t>de infraestructuras y zonas medioambientales dañadas.</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585800">
                <a:tc>
                  <a:txBody>
                    <a:bodyPr/>
                    <a:lstStyle/>
                    <a:p>
                      <a:pPr indent="0" lvl="0" marL="0" marR="0" rtl="0" algn="l">
                        <a:lnSpc>
                          <a:spcPct val="100000"/>
                        </a:lnSpc>
                        <a:spcBef>
                          <a:spcPts val="0"/>
                        </a:spcBef>
                        <a:spcAft>
                          <a:spcPts val="0"/>
                        </a:spcAft>
                        <a:buClr>
                          <a:schemeClr val="lt1"/>
                        </a:buClr>
                        <a:buSzPts val="2000"/>
                        <a:buFont typeface="Calibri"/>
                        <a:buNone/>
                      </a:pPr>
                      <a:r>
                        <a:rPr b="1" lang="es-ES" sz="2000" u="none" cap="none" strike="noStrike">
                          <a:solidFill>
                            <a:schemeClr val="lt1"/>
                          </a:solidFill>
                          <a:latin typeface="Calibri"/>
                          <a:ea typeface="Calibri"/>
                          <a:cs typeface="Calibri"/>
                          <a:sym typeface="Calibri"/>
                        </a:rPr>
                        <a:t>Etapa 6</a:t>
                      </a:r>
                      <a:endParaRPr sz="1400" u="none" cap="none" strike="noStrike"/>
                    </a:p>
                    <a:p>
                      <a:pPr indent="0" lvl="0" marL="0" marR="0" rtl="0" algn="l">
                        <a:lnSpc>
                          <a:spcPct val="100000"/>
                        </a:lnSpc>
                        <a:spcBef>
                          <a:spcPts val="0"/>
                        </a:spcBef>
                        <a:spcAft>
                          <a:spcPts val="0"/>
                        </a:spcAft>
                        <a:buClr>
                          <a:schemeClr val="lt1"/>
                        </a:buClr>
                        <a:buSzPts val="2000"/>
                        <a:buFont typeface="Calibri"/>
                        <a:buNone/>
                      </a:pPr>
                      <a:r>
                        <a:rPr b="0" i="0" lang="es-ES" sz="2000" u="none" cap="none" strike="noStrike">
                          <a:solidFill>
                            <a:schemeClr val="lt1"/>
                          </a:solidFill>
                          <a:latin typeface="Calibri"/>
                          <a:ea typeface="Calibri"/>
                          <a:cs typeface="Calibri"/>
                          <a:sym typeface="Calibri"/>
                        </a:rPr>
                        <a:t>Resolución </a:t>
                      </a:r>
                      <a:endParaRPr sz="1400" u="none" cap="none" strike="noStrike"/>
                    </a:p>
                    <a:p>
                      <a:pPr indent="0" lvl="0" marL="0" marR="0" rtl="0" algn="l">
                        <a:lnSpc>
                          <a:spcPct val="100000"/>
                        </a:lnSpc>
                        <a:spcBef>
                          <a:spcPts val="0"/>
                        </a:spcBef>
                        <a:spcAft>
                          <a:spcPts val="0"/>
                        </a:spcAft>
                        <a:buClr>
                          <a:srgbClr val="000000"/>
                        </a:buClr>
                        <a:buSzPts val="2000"/>
                        <a:buFont typeface="Arial"/>
                        <a:buNone/>
                      </a:pPr>
                      <a:r>
                        <a:t/>
                      </a:r>
                      <a:endParaRPr b="0" sz="2000" u="none" cap="none" strike="noStrike">
                        <a:solidFill>
                          <a:schemeClr val="lt1"/>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086D6E"/>
                    </a:solidFill>
                  </a:tcPr>
                </a:tc>
                <a:tc>
                  <a:txBody>
                    <a:bodyPr/>
                    <a:lstStyle/>
                    <a:p>
                      <a:pPr indent="0" lvl="0" marL="0" marR="0" rtl="0" algn="l">
                        <a:lnSpc>
                          <a:spcPct val="100000"/>
                        </a:lnSpc>
                        <a:spcBef>
                          <a:spcPts val="0"/>
                        </a:spcBef>
                        <a:spcAft>
                          <a:spcPts val="0"/>
                        </a:spcAft>
                        <a:buClr>
                          <a:srgbClr val="000000"/>
                        </a:buClr>
                        <a:buSzPts val="1800"/>
                        <a:buFont typeface="Arial"/>
                        <a:buNone/>
                      </a:pPr>
                      <a:r>
                        <a:rPr b="0" i="0" lang="es-ES" sz="1800" u="none" cap="none" strike="noStrike">
                          <a:solidFill>
                            <a:schemeClr val="dk1"/>
                          </a:solidFill>
                          <a:latin typeface="Calibri"/>
                          <a:ea typeface="Calibri"/>
                          <a:cs typeface="Calibri"/>
                          <a:sym typeface="Calibri"/>
                        </a:rPr>
                        <a:t>En esta fase, todos los esfuerzos se dirigen a </a:t>
                      </a:r>
                      <a:r>
                        <a:rPr b="1" i="0" lang="es-ES" sz="1800" u="none" cap="none" strike="noStrike">
                          <a:solidFill>
                            <a:srgbClr val="F27954"/>
                          </a:solidFill>
                          <a:latin typeface="Calibri"/>
                          <a:ea typeface="Calibri"/>
                          <a:cs typeface="Calibri"/>
                          <a:sym typeface="Calibri"/>
                        </a:rPr>
                        <a:t>volver a la rutina </a:t>
                      </a:r>
                      <a:r>
                        <a:rPr b="1" lang="es-ES" sz="1800" u="none" cap="none" strike="noStrike">
                          <a:solidFill>
                            <a:srgbClr val="F27954"/>
                          </a:solidFill>
                        </a:rPr>
                        <a:t>anterior así</a:t>
                      </a:r>
                      <a:r>
                        <a:rPr b="0" i="0" lang="es-ES" sz="1800" u="none" cap="none" strike="noStrike">
                          <a:solidFill>
                            <a:schemeClr val="dk1"/>
                          </a:solidFill>
                          <a:latin typeface="Calibri"/>
                          <a:ea typeface="Calibri"/>
                          <a:cs typeface="Calibri"/>
                          <a:sym typeface="Calibri"/>
                        </a:rPr>
                        <a:t> como para </a:t>
                      </a:r>
                      <a:r>
                        <a:rPr b="1" i="0" lang="es-ES" sz="1800" u="none" cap="none" strike="noStrike">
                          <a:solidFill>
                            <a:schemeClr val="dk1"/>
                          </a:solidFill>
                          <a:latin typeface="Calibri"/>
                          <a:ea typeface="Calibri"/>
                          <a:cs typeface="Calibri"/>
                          <a:sym typeface="Calibri"/>
                        </a:rPr>
                        <a:t>revisar las decisiones </a:t>
                      </a:r>
                      <a:r>
                        <a:rPr b="0" i="0" lang="es-ES" sz="1800" u="none" cap="none" strike="noStrike">
                          <a:solidFill>
                            <a:schemeClr val="dk1"/>
                          </a:solidFill>
                          <a:latin typeface="Calibri"/>
                          <a:ea typeface="Calibri"/>
                          <a:cs typeface="Calibri"/>
                          <a:sym typeface="Calibri"/>
                        </a:rPr>
                        <a:t>tomadas y aplicadas por el equipo. </a:t>
                      </a:r>
                      <a:r>
                        <a:rPr b="1" i="0" lang="es-ES" sz="1800" u="none" cap="none" strike="noStrike">
                          <a:solidFill>
                            <a:schemeClr val="dk1"/>
                          </a:solidFill>
                          <a:latin typeface="Calibri"/>
                          <a:ea typeface="Calibri"/>
                          <a:cs typeface="Calibri"/>
                          <a:sym typeface="Calibri"/>
                        </a:rPr>
                        <a:t>La mejora de los procedimientos </a:t>
                      </a:r>
                      <a:r>
                        <a:rPr b="0" i="0" lang="es-ES" sz="1800" u="none" cap="none" strike="noStrike">
                          <a:solidFill>
                            <a:schemeClr val="dk1"/>
                          </a:solidFill>
                          <a:latin typeface="Calibri"/>
                          <a:ea typeface="Calibri"/>
                          <a:cs typeface="Calibri"/>
                          <a:sym typeface="Calibri"/>
                        </a:rPr>
                        <a:t>también es necesario.</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0" name="Shape 2250"/>
        <p:cNvGrpSpPr/>
        <p:nvPr/>
      </p:nvGrpSpPr>
      <p:grpSpPr>
        <a:xfrm>
          <a:off x="0" y="0"/>
          <a:ext cx="0" cy="0"/>
          <a:chOff x="0" y="0"/>
          <a:chExt cx="0" cy="0"/>
        </a:xfrm>
      </p:grpSpPr>
      <p:pic>
        <p:nvPicPr>
          <p:cNvPr id="2251" name="Google Shape;2251;p61"/>
          <p:cNvPicPr preferRelativeResize="0"/>
          <p:nvPr/>
        </p:nvPicPr>
        <p:blipFill rotWithShape="1">
          <a:blip r:embed="rId3">
            <a:alphaModFix/>
          </a:blip>
          <a:srcRect b="16997" l="19828" r="18852" t="22556"/>
          <a:stretch/>
        </p:blipFill>
        <p:spPr>
          <a:xfrm>
            <a:off x="3154680" y="1532291"/>
            <a:ext cx="5882640" cy="4127278"/>
          </a:xfrm>
          <a:prstGeom prst="rect">
            <a:avLst/>
          </a:prstGeom>
          <a:noFill/>
          <a:ln>
            <a:noFill/>
          </a:ln>
        </p:spPr>
      </p:pic>
      <p:grpSp>
        <p:nvGrpSpPr>
          <p:cNvPr id="2252" name="Google Shape;2252;p61"/>
          <p:cNvGrpSpPr/>
          <p:nvPr/>
        </p:nvGrpSpPr>
        <p:grpSpPr>
          <a:xfrm>
            <a:off x="10421641" y="5120370"/>
            <a:ext cx="1564178" cy="1191416"/>
            <a:chOff x="4551558" y="5731341"/>
            <a:chExt cx="1564178" cy="1191416"/>
          </a:xfrm>
        </p:grpSpPr>
        <p:pic>
          <p:nvPicPr>
            <p:cNvPr descr="Touchscreen with solid fill" id="2253" name="Google Shape;2253;p61"/>
            <p:cNvPicPr preferRelativeResize="0"/>
            <p:nvPr/>
          </p:nvPicPr>
          <p:blipFill rotWithShape="1">
            <a:blip r:embed="rId4">
              <a:alphaModFix/>
            </a:blip>
            <a:srcRect b="0" l="0" r="0" t="0"/>
            <a:stretch/>
          </p:blipFill>
          <p:spPr>
            <a:xfrm>
              <a:off x="4835145" y="5731341"/>
              <a:ext cx="914400" cy="914400"/>
            </a:xfrm>
            <a:prstGeom prst="rect">
              <a:avLst/>
            </a:prstGeom>
            <a:noFill/>
            <a:ln>
              <a:noFill/>
            </a:ln>
          </p:spPr>
        </p:pic>
        <p:sp>
          <p:nvSpPr>
            <p:cNvPr id="2254" name="Google Shape;2254;p61">
              <a:hlinkClick r:id="rId5"/>
            </p:cNvPr>
            <p:cNvSpPr txBox="1"/>
            <p:nvPr/>
          </p:nvSpPr>
          <p:spPr>
            <a:xfrm>
              <a:off x="4551558" y="6578733"/>
              <a:ext cx="1564178" cy="344024"/>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37C57"/>
                </a:buClr>
                <a:buSzPts val="1000"/>
                <a:buFont typeface="Arial"/>
                <a:buNone/>
              </a:pPr>
              <a:r>
                <a:rPr b="1" i="0" lang="es-ES" sz="1000" u="sng" cap="none" strike="noStrike">
                  <a:solidFill>
                    <a:srgbClr val="F37C57"/>
                  </a:solidFill>
                  <a:latin typeface="Calibri"/>
                  <a:ea typeface="Calibri"/>
                  <a:cs typeface="Calibri"/>
                  <a:sym typeface="Calibri"/>
                  <a:hlinkClick r:id="rId6">
                    <a:extLst>
                      <a:ext uri="{A12FA001-AC4F-418D-AE19-62706E023703}">
                        <ahyp:hlinkClr val="tx"/>
                      </a:ext>
                    </a:extLst>
                  </a:hlinkClick>
                </a:rPr>
                <a:t>Fuente</a:t>
              </a:r>
              <a:endParaRPr b="0" i="0" sz="1400" u="none" cap="none" strike="noStrike">
                <a:solidFill>
                  <a:srgbClr val="000000"/>
                </a:solidFill>
                <a:latin typeface="Arial"/>
                <a:ea typeface="Arial"/>
                <a:cs typeface="Arial"/>
                <a:sym typeface="Arial"/>
              </a:endParaRPr>
            </a:p>
          </p:txBody>
        </p:sp>
      </p:grpSp>
      <p:sp>
        <p:nvSpPr>
          <p:cNvPr id="2255" name="Google Shape;2255;p61"/>
          <p:cNvSpPr txBox="1"/>
          <p:nvPr/>
        </p:nvSpPr>
        <p:spPr>
          <a:xfrm>
            <a:off x="2749122" y="102601"/>
            <a:ext cx="6412299" cy="86861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37C57"/>
              </a:buClr>
              <a:buSzPts val="2800"/>
              <a:buFont typeface="Arial"/>
              <a:buNone/>
            </a:pPr>
            <a:r>
              <a:rPr b="1" i="0" lang="es-ES" sz="2700" u="none" cap="none" strike="noStrike">
                <a:solidFill>
                  <a:srgbClr val="F37C57"/>
                </a:solidFill>
                <a:latin typeface="Calibri"/>
                <a:ea typeface="Calibri"/>
                <a:cs typeface="Calibri"/>
                <a:sym typeface="Calibri"/>
              </a:rPr>
              <a:t>Planificación de la respuesta a incidentes</a:t>
            </a:r>
            <a:endParaRPr b="0" i="0" sz="1300" u="none" cap="none" strike="noStrike">
              <a:solidFill>
                <a:srgbClr val="000000"/>
              </a:solidFill>
              <a:latin typeface="Arial"/>
              <a:ea typeface="Arial"/>
              <a:cs typeface="Arial"/>
              <a:sym typeface="Arial"/>
            </a:endParaRPr>
          </a:p>
        </p:txBody>
      </p:sp>
      <p:sp>
        <p:nvSpPr>
          <p:cNvPr id="2256" name="Google Shape;2256;p61"/>
          <p:cNvSpPr txBox="1"/>
          <p:nvPr/>
        </p:nvSpPr>
        <p:spPr>
          <a:xfrm>
            <a:off x="3011550" y="1212542"/>
            <a:ext cx="1625100" cy="4236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79527B"/>
              </a:buClr>
              <a:buSzPts val="1800"/>
              <a:buFont typeface="Arial"/>
              <a:buNone/>
            </a:pPr>
            <a:r>
              <a:rPr b="1" i="0" lang="es-ES" sz="1700" u="none" cap="none" strike="noStrike">
                <a:solidFill>
                  <a:srgbClr val="79527B"/>
                </a:solidFill>
                <a:latin typeface="Calibri"/>
                <a:ea typeface="Calibri"/>
                <a:cs typeface="Calibri"/>
                <a:sym typeface="Calibri"/>
              </a:rPr>
              <a:t>Se produce el suceso</a:t>
            </a:r>
            <a:endParaRPr b="0" i="0" sz="1300" u="none" cap="none" strike="noStrike">
              <a:solidFill>
                <a:srgbClr val="000000"/>
              </a:solidFill>
              <a:latin typeface="Arial"/>
              <a:ea typeface="Arial"/>
              <a:cs typeface="Arial"/>
              <a:sym typeface="Arial"/>
            </a:endParaRPr>
          </a:p>
        </p:txBody>
      </p:sp>
      <p:sp>
        <p:nvSpPr>
          <p:cNvPr id="2257" name="Google Shape;2257;p61"/>
          <p:cNvSpPr txBox="1"/>
          <p:nvPr/>
        </p:nvSpPr>
        <p:spPr>
          <a:xfrm>
            <a:off x="352425" y="3471950"/>
            <a:ext cx="11677800" cy="6168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37C57"/>
              </a:buClr>
              <a:buSzPts val="2800"/>
              <a:buFont typeface="Arial"/>
              <a:buNone/>
            </a:pPr>
            <a:r>
              <a:rPr b="1" i="0" lang="es-ES" sz="2700" u="none" cap="none" strike="noStrike">
                <a:solidFill>
                  <a:srgbClr val="F37C57"/>
                </a:solidFill>
                <a:latin typeface="Calibri"/>
                <a:ea typeface="Calibri"/>
                <a:cs typeface="Calibri"/>
                <a:sym typeface="Calibri"/>
              </a:rPr>
              <a:t>Cronología desde la seguridad del incidente hasta la continuidad de la actividad</a:t>
            </a:r>
            <a:endParaRPr b="0" i="0" sz="1300" u="none" cap="none" strike="noStrike">
              <a:solidFill>
                <a:srgbClr val="000000"/>
              </a:solidFill>
              <a:latin typeface="Arial"/>
              <a:ea typeface="Arial"/>
              <a:cs typeface="Arial"/>
              <a:sym typeface="Arial"/>
            </a:endParaRPr>
          </a:p>
        </p:txBody>
      </p:sp>
      <p:sp>
        <p:nvSpPr>
          <p:cNvPr id="2258" name="Google Shape;2258;p61"/>
          <p:cNvSpPr txBox="1"/>
          <p:nvPr/>
        </p:nvSpPr>
        <p:spPr>
          <a:xfrm>
            <a:off x="3854824" y="2821870"/>
            <a:ext cx="1867363" cy="423701"/>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79527B"/>
              </a:buClr>
              <a:buSzPts val="1800"/>
              <a:buFont typeface="Arial"/>
              <a:buNone/>
            </a:pPr>
            <a:r>
              <a:rPr b="1" i="0" lang="es-ES" sz="1800" u="none" cap="none" strike="noStrike">
                <a:solidFill>
                  <a:srgbClr val="79527B"/>
                </a:solidFill>
                <a:latin typeface="Calibri"/>
                <a:ea typeface="Calibri"/>
                <a:cs typeface="Calibri"/>
                <a:sym typeface="Calibri"/>
              </a:rPr>
              <a:t>¿Qué hacemos?</a:t>
            </a:r>
            <a:endParaRPr b="0" i="0" sz="1400" u="none" cap="none" strike="noStrike">
              <a:solidFill>
                <a:srgbClr val="000000"/>
              </a:solidFill>
              <a:latin typeface="Arial"/>
              <a:ea typeface="Arial"/>
              <a:cs typeface="Arial"/>
              <a:sym typeface="Arial"/>
            </a:endParaRPr>
          </a:p>
        </p:txBody>
      </p:sp>
      <p:sp>
        <p:nvSpPr>
          <p:cNvPr id="2259" name="Google Shape;2259;p61"/>
          <p:cNvSpPr txBox="1"/>
          <p:nvPr/>
        </p:nvSpPr>
        <p:spPr>
          <a:xfrm>
            <a:off x="5225557" y="788945"/>
            <a:ext cx="1625100" cy="4236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79527B"/>
              </a:buClr>
              <a:buSzPts val="1800"/>
              <a:buFont typeface="Arial"/>
              <a:buNone/>
            </a:pPr>
            <a:r>
              <a:rPr b="1" i="0" lang="es-ES" sz="1700" u="none" cap="none" strike="noStrike">
                <a:solidFill>
                  <a:srgbClr val="79527B"/>
                </a:solidFill>
                <a:latin typeface="Calibri"/>
                <a:ea typeface="Calibri"/>
                <a:cs typeface="Calibri"/>
                <a:sym typeface="Calibri"/>
              </a:rPr>
              <a:t>Puesta en marcha del plan de respuesta a incidentes</a:t>
            </a:r>
            <a:endParaRPr b="0" i="0" sz="1300" u="none" cap="none" strike="noStrike">
              <a:solidFill>
                <a:srgbClr val="000000"/>
              </a:solidFill>
              <a:latin typeface="Arial"/>
              <a:ea typeface="Arial"/>
              <a:cs typeface="Arial"/>
              <a:sym typeface="Arial"/>
            </a:endParaRPr>
          </a:p>
        </p:txBody>
      </p:sp>
      <p:sp>
        <p:nvSpPr>
          <p:cNvPr id="2260" name="Google Shape;2260;p61"/>
          <p:cNvSpPr txBox="1"/>
          <p:nvPr/>
        </p:nvSpPr>
        <p:spPr>
          <a:xfrm>
            <a:off x="7138902" y="714440"/>
            <a:ext cx="2303976" cy="423701"/>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79527B"/>
              </a:buClr>
              <a:buSzPts val="1800"/>
              <a:buFont typeface="Arial"/>
              <a:buNone/>
            </a:pPr>
            <a:r>
              <a:rPr b="1" i="0" lang="es-ES" sz="1800" u="none" cap="none" strike="noStrike">
                <a:solidFill>
                  <a:srgbClr val="79527B"/>
                </a:solidFill>
                <a:latin typeface="Calibri"/>
                <a:ea typeface="Calibri"/>
                <a:cs typeface="Calibri"/>
                <a:sym typeface="Calibri"/>
              </a:rPr>
              <a:t>Decidir los siguientes pasos: </a:t>
            </a:r>
            <a:r>
              <a:rPr b="0" i="0" lang="es-ES" sz="1800" u="none" cap="none" strike="noStrike">
                <a:solidFill>
                  <a:srgbClr val="79527B"/>
                </a:solidFill>
                <a:latin typeface="Calibri"/>
                <a:ea typeface="Calibri"/>
                <a:cs typeface="Calibri"/>
                <a:sym typeface="Calibri"/>
              </a:rPr>
              <a:t>Plan BD/DR, plan de evacuación, stand down, otros</a:t>
            </a:r>
            <a:endParaRPr b="0" i="0" sz="1400" u="none" cap="none" strike="noStrike">
              <a:solidFill>
                <a:srgbClr val="000000"/>
              </a:solidFill>
              <a:latin typeface="Arial"/>
              <a:ea typeface="Arial"/>
              <a:cs typeface="Arial"/>
              <a:sym typeface="Arial"/>
            </a:endParaRPr>
          </a:p>
        </p:txBody>
      </p:sp>
      <p:sp>
        <p:nvSpPr>
          <p:cNvPr id="2261" name="Google Shape;2261;p61"/>
          <p:cNvSpPr txBox="1"/>
          <p:nvPr/>
        </p:nvSpPr>
        <p:spPr>
          <a:xfrm>
            <a:off x="5765123" y="2850006"/>
            <a:ext cx="2432144" cy="423701"/>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79527B"/>
              </a:buClr>
              <a:buSzPts val="1800"/>
              <a:buFont typeface="Arial"/>
              <a:buNone/>
            </a:pPr>
            <a:r>
              <a:rPr b="1" i="0" lang="es-ES" sz="1700" u="none" cap="none" strike="noStrike">
                <a:solidFill>
                  <a:srgbClr val="79527B"/>
                </a:solidFill>
                <a:latin typeface="Calibri"/>
                <a:ea typeface="Calibri"/>
                <a:cs typeface="Calibri"/>
                <a:sym typeface="Calibri"/>
              </a:rPr>
              <a:t>Ejecutar las acciones del plan de respuesta a incidentes</a:t>
            </a:r>
            <a:endParaRPr b="0" i="0" sz="1300" u="none" cap="none" strike="noStrike">
              <a:solidFill>
                <a:srgbClr val="000000"/>
              </a:solidFill>
              <a:latin typeface="Arial"/>
              <a:ea typeface="Arial"/>
              <a:cs typeface="Arial"/>
              <a:sym typeface="Arial"/>
            </a:endParaRPr>
          </a:p>
        </p:txBody>
      </p:sp>
      <p:sp>
        <p:nvSpPr>
          <p:cNvPr id="2262" name="Google Shape;2262;p61"/>
          <p:cNvSpPr txBox="1"/>
          <p:nvPr/>
        </p:nvSpPr>
        <p:spPr>
          <a:xfrm>
            <a:off x="3059125" y="4140100"/>
            <a:ext cx="1625100" cy="4236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79527B"/>
              </a:buClr>
              <a:buSzPts val="1800"/>
              <a:buFont typeface="Arial"/>
              <a:buNone/>
            </a:pPr>
            <a:r>
              <a:rPr b="1" i="0" lang="es-ES" sz="1600" u="none" cap="none" strike="noStrike">
                <a:solidFill>
                  <a:srgbClr val="79527B"/>
                </a:solidFill>
                <a:latin typeface="Calibri"/>
                <a:ea typeface="Calibri"/>
                <a:cs typeface="Calibri"/>
                <a:sym typeface="Calibri"/>
              </a:rPr>
              <a:t>Se produce el suceso</a:t>
            </a:r>
            <a:endParaRPr b="0" i="0" sz="1200" u="none" cap="none" strike="noStrike">
              <a:solidFill>
                <a:srgbClr val="000000"/>
              </a:solidFill>
              <a:latin typeface="Arial"/>
              <a:ea typeface="Arial"/>
              <a:cs typeface="Arial"/>
              <a:sym typeface="Arial"/>
            </a:endParaRPr>
          </a:p>
        </p:txBody>
      </p:sp>
      <p:sp>
        <p:nvSpPr>
          <p:cNvPr id="2263" name="Google Shape;2263;p61"/>
          <p:cNvSpPr txBox="1"/>
          <p:nvPr/>
        </p:nvSpPr>
        <p:spPr>
          <a:xfrm>
            <a:off x="4201839" y="4512350"/>
            <a:ext cx="1625100" cy="4236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79527B"/>
              </a:buClr>
              <a:buSzPts val="1800"/>
              <a:buFont typeface="Arial"/>
              <a:buNone/>
            </a:pPr>
            <a:r>
              <a:rPr b="1" i="0" lang="es-ES" sz="1500" u="none" cap="none" strike="noStrike">
                <a:solidFill>
                  <a:srgbClr val="79527B"/>
                </a:solidFill>
                <a:latin typeface="Calibri"/>
                <a:ea typeface="Calibri"/>
                <a:cs typeface="Calibri"/>
                <a:sym typeface="Calibri"/>
              </a:rPr>
              <a:t>Gestión de incidentes</a:t>
            </a:r>
            <a:endParaRPr b="0" i="0" sz="1100" u="none" cap="none" strike="noStrike">
              <a:solidFill>
                <a:srgbClr val="000000"/>
              </a:solidFill>
              <a:latin typeface="Arial"/>
              <a:ea typeface="Arial"/>
              <a:cs typeface="Arial"/>
              <a:sym typeface="Arial"/>
            </a:endParaRPr>
          </a:p>
        </p:txBody>
      </p:sp>
      <p:sp>
        <p:nvSpPr>
          <p:cNvPr id="2264" name="Google Shape;2264;p61"/>
          <p:cNvSpPr txBox="1"/>
          <p:nvPr/>
        </p:nvSpPr>
        <p:spPr>
          <a:xfrm>
            <a:off x="5225549" y="4140097"/>
            <a:ext cx="1625193" cy="423701"/>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79527B"/>
              </a:buClr>
              <a:buSzPts val="1800"/>
              <a:buFont typeface="Arial"/>
              <a:buNone/>
            </a:pPr>
            <a:r>
              <a:rPr b="1" i="0" lang="es-ES" sz="1600" u="none" cap="none" strike="noStrike">
                <a:solidFill>
                  <a:srgbClr val="79527B"/>
                </a:solidFill>
                <a:latin typeface="Calibri"/>
                <a:ea typeface="Calibri"/>
                <a:cs typeface="Calibri"/>
                <a:sym typeface="Calibri"/>
              </a:rPr>
              <a:t>Gestión de emergencias</a:t>
            </a:r>
            <a:endParaRPr b="0" i="0" sz="1200" u="none" cap="none" strike="noStrike">
              <a:solidFill>
                <a:srgbClr val="000000"/>
              </a:solidFill>
              <a:latin typeface="Arial"/>
              <a:ea typeface="Arial"/>
              <a:cs typeface="Arial"/>
              <a:sym typeface="Arial"/>
            </a:endParaRPr>
          </a:p>
        </p:txBody>
      </p:sp>
      <p:sp>
        <p:nvSpPr>
          <p:cNvPr id="2265" name="Google Shape;2265;p61"/>
          <p:cNvSpPr txBox="1"/>
          <p:nvPr/>
        </p:nvSpPr>
        <p:spPr>
          <a:xfrm>
            <a:off x="6540876" y="4431200"/>
            <a:ext cx="1164900" cy="4236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79527B"/>
              </a:buClr>
              <a:buSzPts val="1800"/>
              <a:buFont typeface="Arial"/>
              <a:buNone/>
            </a:pPr>
            <a:r>
              <a:rPr b="1" i="0" lang="es-ES" sz="1300" u="none" cap="none" strike="noStrike">
                <a:solidFill>
                  <a:srgbClr val="79527B"/>
                </a:solidFill>
                <a:latin typeface="Calibri"/>
                <a:ea typeface="Calibri"/>
                <a:cs typeface="Calibri"/>
                <a:sym typeface="Calibri"/>
              </a:rPr>
              <a:t>Recuperación en caso de catástrofe</a:t>
            </a:r>
            <a:endParaRPr b="0" i="0" sz="900" u="none" cap="none" strike="noStrike">
              <a:solidFill>
                <a:srgbClr val="000000"/>
              </a:solidFill>
              <a:latin typeface="Arial"/>
              <a:ea typeface="Arial"/>
              <a:cs typeface="Arial"/>
              <a:sym typeface="Arial"/>
            </a:endParaRPr>
          </a:p>
        </p:txBody>
      </p:sp>
      <p:sp>
        <p:nvSpPr>
          <p:cNvPr id="2266" name="Google Shape;2266;p61"/>
          <p:cNvSpPr txBox="1"/>
          <p:nvPr/>
        </p:nvSpPr>
        <p:spPr>
          <a:xfrm>
            <a:off x="7544328" y="4193522"/>
            <a:ext cx="1493100" cy="4236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79527B"/>
              </a:buClr>
              <a:buSzPts val="1800"/>
              <a:buFont typeface="Arial"/>
              <a:buNone/>
            </a:pPr>
            <a:r>
              <a:rPr b="1" i="0" lang="es-ES" sz="1500" u="none" cap="none" strike="noStrike">
                <a:solidFill>
                  <a:srgbClr val="79527B"/>
                </a:solidFill>
                <a:latin typeface="Calibri"/>
                <a:ea typeface="Calibri"/>
                <a:cs typeface="Calibri"/>
                <a:sym typeface="Calibri"/>
              </a:rPr>
              <a:t>Continuidad de las actividades</a:t>
            </a:r>
            <a:endParaRPr b="0" i="0" sz="1100" u="none" cap="none" strike="noStrike">
              <a:solidFill>
                <a:srgbClr val="000000"/>
              </a:solidFill>
              <a:latin typeface="Arial"/>
              <a:ea typeface="Arial"/>
              <a:cs typeface="Arial"/>
              <a:sym typeface="Arial"/>
            </a:endParaRPr>
          </a:p>
        </p:txBody>
      </p:sp>
      <p:sp>
        <p:nvSpPr>
          <p:cNvPr id="2267" name="Google Shape;2267;p61">
            <a:hlinkClick r:id="rId7"/>
          </p:cNvPr>
          <p:cNvSpPr txBox="1"/>
          <p:nvPr/>
        </p:nvSpPr>
        <p:spPr>
          <a:xfrm>
            <a:off x="5478727" y="5765350"/>
            <a:ext cx="10620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ES" sz="1800" u="none" cap="none" strike="noStrike">
                <a:solidFill>
                  <a:schemeClr val="dk1"/>
                </a:solidFill>
                <a:latin typeface="Calibri"/>
                <a:ea typeface="Calibri"/>
                <a:cs typeface="Calibri"/>
                <a:sym typeface="Calibri"/>
              </a:rPr>
              <a:t>Fuente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1" name="Shape 2271"/>
        <p:cNvGrpSpPr/>
        <p:nvPr/>
      </p:nvGrpSpPr>
      <p:grpSpPr>
        <a:xfrm>
          <a:off x="0" y="0"/>
          <a:ext cx="0" cy="0"/>
          <a:chOff x="0" y="0"/>
          <a:chExt cx="0" cy="0"/>
        </a:xfrm>
      </p:grpSpPr>
      <p:sp>
        <p:nvSpPr>
          <p:cNvPr id="2272" name="Google Shape;2272;p62"/>
          <p:cNvSpPr txBox="1"/>
          <p:nvPr>
            <p:ph idx="1" type="body"/>
          </p:nvPr>
        </p:nvSpPr>
        <p:spPr>
          <a:xfrm>
            <a:off x="734715" y="1757011"/>
            <a:ext cx="8901204" cy="3867704"/>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2400"/>
              <a:buNone/>
            </a:pPr>
            <a:r>
              <a:rPr b="0" i="0" lang="es-ES" sz="2200"/>
              <a:t>La mejora de la alerta temprana y la creación de una cultura de seguridad y resiliencia también se han visto impulsadas por factores del </a:t>
            </a:r>
            <a:r>
              <a:rPr b="0" i="0" lang="es-ES" sz="2200" u="sng">
                <a:solidFill>
                  <a:schemeClr val="hlink"/>
                </a:solidFill>
                <a:hlinkClick r:id="rId3"/>
              </a:rPr>
              <a:t>Marco de Acción de Hyogo </a:t>
            </a:r>
            <a:r>
              <a:rPr b="0" i="0" lang="es-ES" sz="2200"/>
              <a:t>(2005) y el </a:t>
            </a:r>
            <a:r>
              <a:rPr b="0" i="0" lang="es-ES" sz="2200" u="sng">
                <a:solidFill>
                  <a:schemeClr val="hlink"/>
                </a:solidFill>
                <a:hlinkClick r:id="rId4"/>
              </a:rPr>
              <a:t>Marco de Sendai para la Reducción del Riesgo de Desastres (2015).</a:t>
            </a:r>
            <a:r>
              <a:rPr b="0" i="0" lang="es-ES" sz="2200"/>
              <a:t> </a:t>
            </a:r>
            <a:endParaRPr sz="2200"/>
          </a:p>
          <a:p>
            <a:pPr indent="0" lvl="0" marL="0" rtl="0" algn="l">
              <a:lnSpc>
                <a:spcPct val="100000"/>
              </a:lnSpc>
              <a:spcBef>
                <a:spcPts val="0"/>
              </a:spcBef>
              <a:spcAft>
                <a:spcPts val="0"/>
              </a:spcAft>
              <a:buClr>
                <a:schemeClr val="lt1"/>
              </a:buClr>
              <a:buSzPts val="2400"/>
              <a:buNone/>
            </a:pPr>
            <a:r>
              <a:t/>
            </a:r>
            <a:endParaRPr sz="2200"/>
          </a:p>
          <a:p>
            <a:pPr indent="0" lvl="0" marL="0" rtl="0" algn="l">
              <a:lnSpc>
                <a:spcPct val="100000"/>
              </a:lnSpc>
              <a:spcBef>
                <a:spcPts val="0"/>
              </a:spcBef>
              <a:spcAft>
                <a:spcPts val="0"/>
              </a:spcAft>
              <a:buClr>
                <a:schemeClr val="lt1"/>
              </a:buClr>
              <a:buSzPts val="2400"/>
              <a:buNone/>
            </a:pPr>
            <a:r>
              <a:rPr b="0" i="0" lang="es-ES" sz="2200">
                <a:latin typeface="Arial"/>
                <a:ea typeface="Arial"/>
                <a:cs typeface="Arial"/>
                <a:sym typeface="Arial"/>
              </a:rPr>
              <a:t>Las encuestas sobre la percepción del riesgo de tsunami por parte de los turistas indicaron una falta de conocimiento de los riesgos de peligros naturales locales y regionales y problemas de comunicación de la información. Muchos turistas de zonas de alto riesgo de tsunami tampoco sabían si los lugares en los que se encontraban estaban en zonas de riesgo de tsunami.</a:t>
            </a:r>
            <a:endParaRPr sz="2200"/>
          </a:p>
          <a:p>
            <a:pPr indent="-228600" lvl="0" marL="228600" rtl="0" algn="l">
              <a:lnSpc>
                <a:spcPct val="90000"/>
              </a:lnSpc>
              <a:spcBef>
                <a:spcPts val="1000"/>
              </a:spcBef>
              <a:spcAft>
                <a:spcPts val="0"/>
              </a:spcAft>
              <a:buClr>
                <a:schemeClr val="lt1"/>
              </a:buClr>
              <a:buSzPts val="2400"/>
              <a:buNone/>
            </a:pPr>
            <a:r>
              <a:t/>
            </a:r>
            <a:endParaRPr sz="2200"/>
          </a:p>
        </p:txBody>
      </p:sp>
      <p:sp>
        <p:nvSpPr>
          <p:cNvPr id="2273" name="Google Shape;2273;p62"/>
          <p:cNvSpPr txBox="1"/>
          <p:nvPr>
            <p:ph idx="2" type="body"/>
          </p:nvPr>
        </p:nvSpPr>
        <p:spPr>
          <a:xfrm>
            <a:off x="684105" y="633942"/>
            <a:ext cx="8377461" cy="916887"/>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lt1"/>
              </a:buClr>
              <a:buSzPts val="3000"/>
              <a:buNone/>
            </a:pPr>
            <a:r>
              <a:rPr lang="es-ES" sz="3000"/>
              <a:t>Este estudio subraya que la alerta temprana puede crear una cultura de seguridad y resistencia</a:t>
            </a:r>
            <a:endParaRPr/>
          </a:p>
          <a:p>
            <a:pPr indent="0" lvl="0" marL="0" rtl="0" algn="ctr">
              <a:lnSpc>
                <a:spcPct val="90000"/>
              </a:lnSpc>
              <a:spcBef>
                <a:spcPts val="1000"/>
              </a:spcBef>
              <a:spcAft>
                <a:spcPts val="0"/>
              </a:spcAft>
              <a:buClr>
                <a:schemeClr val="lt1"/>
              </a:buClr>
              <a:buSzPts val="3600"/>
              <a:buNone/>
            </a:pPr>
            <a:r>
              <a:t/>
            </a:r>
            <a:endParaRPr/>
          </a:p>
        </p:txBody>
      </p:sp>
      <p:grpSp>
        <p:nvGrpSpPr>
          <p:cNvPr id="2274" name="Google Shape;2274;p62"/>
          <p:cNvGrpSpPr/>
          <p:nvPr/>
        </p:nvGrpSpPr>
        <p:grpSpPr>
          <a:xfrm>
            <a:off x="9945283" y="1255566"/>
            <a:ext cx="1866204" cy="1526432"/>
            <a:chOff x="7903196" y="4237101"/>
            <a:chExt cx="1261886" cy="1055032"/>
          </a:xfrm>
        </p:grpSpPr>
        <p:sp>
          <p:nvSpPr>
            <p:cNvPr id="2275" name="Google Shape;2275;p62"/>
            <p:cNvSpPr/>
            <p:nvPr/>
          </p:nvSpPr>
          <p:spPr>
            <a:xfrm>
              <a:off x="8778292" y="5010683"/>
              <a:ext cx="228" cy="2971"/>
            </a:xfrm>
            <a:custGeom>
              <a:rect b="b" l="l" r="r" t="t"/>
              <a:pathLst>
                <a:path extrusionOk="0" h="2971" w="228">
                  <a:moveTo>
                    <a:pt x="229" y="0"/>
                  </a:moveTo>
                  <a:cubicBezTo>
                    <a:pt x="229" y="915"/>
                    <a:pt x="0" y="2058"/>
                    <a:pt x="0" y="2972"/>
                  </a:cubicBezTo>
                  <a:cubicBezTo>
                    <a:pt x="229" y="2058"/>
                    <a:pt x="229" y="1143"/>
                    <a:pt x="229"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76" name="Google Shape;2276;p62"/>
            <p:cNvSpPr/>
            <p:nvPr/>
          </p:nvSpPr>
          <p:spPr>
            <a:xfrm>
              <a:off x="8686623" y="5046573"/>
              <a:ext cx="2971" cy="36804"/>
            </a:xfrm>
            <a:custGeom>
              <a:rect b="b" l="l" r="r" t="t"/>
              <a:pathLst>
                <a:path extrusionOk="0" h="36804" w="2971">
                  <a:moveTo>
                    <a:pt x="2971" y="36804"/>
                  </a:moveTo>
                  <a:cubicBezTo>
                    <a:pt x="1828" y="24460"/>
                    <a:pt x="914" y="12115"/>
                    <a:pt x="0" y="0"/>
                  </a:cubicBezTo>
                  <a:cubicBezTo>
                    <a:pt x="914" y="12115"/>
                    <a:pt x="1828" y="24460"/>
                    <a:pt x="2971" y="3680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77" name="Google Shape;2277;p62"/>
            <p:cNvSpPr/>
            <p:nvPr/>
          </p:nvSpPr>
          <p:spPr>
            <a:xfrm>
              <a:off x="8779435" y="5000625"/>
              <a:ext cx="228" cy="1600"/>
            </a:xfrm>
            <a:custGeom>
              <a:rect b="b" l="l" r="r" t="t"/>
              <a:pathLst>
                <a:path extrusionOk="0" h="1600" w="228">
                  <a:moveTo>
                    <a:pt x="229" y="0"/>
                  </a:moveTo>
                  <a:cubicBezTo>
                    <a:pt x="229" y="457"/>
                    <a:pt x="0" y="1143"/>
                    <a:pt x="0" y="1600"/>
                  </a:cubicBezTo>
                  <a:cubicBezTo>
                    <a:pt x="229" y="1143"/>
                    <a:pt x="229" y="686"/>
                    <a:pt x="229"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78" name="Google Shape;2278;p62"/>
            <p:cNvSpPr/>
            <p:nvPr/>
          </p:nvSpPr>
          <p:spPr>
            <a:xfrm>
              <a:off x="8683194" y="5004054"/>
              <a:ext cx="2514" cy="31775"/>
            </a:xfrm>
            <a:custGeom>
              <a:rect b="b" l="l" r="r" t="t"/>
              <a:pathLst>
                <a:path extrusionOk="0" h="31775" w="2514">
                  <a:moveTo>
                    <a:pt x="2514" y="31775"/>
                  </a:moveTo>
                  <a:cubicBezTo>
                    <a:pt x="1600" y="21260"/>
                    <a:pt x="914" y="10516"/>
                    <a:pt x="0" y="0"/>
                  </a:cubicBezTo>
                  <a:cubicBezTo>
                    <a:pt x="914" y="10516"/>
                    <a:pt x="1600" y="21260"/>
                    <a:pt x="2514" y="31775"/>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79" name="Google Shape;2279;p62"/>
            <p:cNvSpPr/>
            <p:nvPr/>
          </p:nvSpPr>
          <p:spPr>
            <a:xfrm>
              <a:off x="8642734" y="4809429"/>
              <a:ext cx="210286" cy="195195"/>
            </a:xfrm>
            <a:custGeom>
              <a:rect b="b" l="l" r="r" t="t"/>
              <a:pathLst>
                <a:path extrusionOk="0" h="195195" w="210286">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80" name="Google Shape;2280;p62"/>
            <p:cNvSpPr/>
            <p:nvPr/>
          </p:nvSpPr>
          <p:spPr>
            <a:xfrm>
              <a:off x="8777377" y="5021199"/>
              <a:ext cx="228" cy="2971"/>
            </a:xfrm>
            <a:custGeom>
              <a:rect b="b" l="l" r="r" t="t"/>
              <a:pathLst>
                <a:path extrusionOk="0" h="2971" w="228">
                  <a:moveTo>
                    <a:pt x="228" y="0"/>
                  </a:moveTo>
                  <a:cubicBezTo>
                    <a:pt x="228" y="914"/>
                    <a:pt x="0" y="2057"/>
                    <a:pt x="0" y="2972"/>
                  </a:cubicBezTo>
                  <a:cubicBezTo>
                    <a:pt x="0" y="2057"/>
                    <a:pt x="228" y="1143"/>
                    <a:pt x="228"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81" name="Google Shape;2281;p62"/>
            <p:cNvSpPr/>
            <p:nvPr/>
          </p:nvSpPr>
          <p:spPr>
            <a:xfrm>
              <a:off x="8673593" y="5052517"/>
              <a:ext cx="457" cy="5715"/>
            </a:xfrm>
            <a:custGeom>
              <a:rect b="b" l="l" r="r" t="t"/>
              <a:pathLst>
                <a:path extrusionOk="0" h="5715" w="457">
                  <a:moveTo>
                    <a:pt x="0" y="0"/>
                  </a:moveTo>
                  <a:cubicBezTo>
                    <a:pt x="229" y="1829"/>
                    <a:pt x="229" y="3886"/>
                    <a:pt x="458" y="5715"/>
                  </a:cubicBezTo>
                  <a:cubicBezTo>
                    <a:pt x="229" y="3886"/>
                    <a:pt x="0"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82" name="Google Shape;2282;p62"/>
            <p:cNvSpPr/>
            <p:nvPr/>
          </p:nvSpPr>
          <p:spPr>
            <a:xfrm>
              <a:off x="8583296" y="4987137"/>
              <a:ext cx="1371" cy="1828"/>
            </a:xfrm>
            <a:custGeom>
              <a:rect b="b" l="l" r="r" t="t"/>
              <a:pathLst>
                <a:path extrusionOk="0" h="1828" w="1371">
                  <a:moveTo>
                    <a:pt x="1372" y="1828"/>
                  </a:moveTo>
                  <a:cubicBezTo>
                    <a:pt x="915" y="1143"/>
                    <a:pt x="458" y="457"/>
                    <a:pt x="0" y="0"/>
                  </a:cubicBezTo>
                  <a:cubicBezTo>
                    <a:pt x="686" y="457"/>
                    <a:pt x="915" y="1143"/>
                    <a:pt x="1372" y="1828"/>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83" name="Google Shape;2283;p62"/>
            <p:cNvSpPr/>
            <p:nvPr/>
          </p:nvSpPr>
          <p:spPr>
            <a:xfrm>
              <a:off x="8674279" y="5065318"/>
              <a:ext cx="228" cy="5257"/>
            </a:xfrm>
            <a:custGeom>
              <a:rect b="b" l="l" r="r" t="t"/>
              <a:pathLst>
                <a:path extrusionOk="0" h="5257" w="228">
                  <a:moveTo>
                    <a:pt x="0" y="0"/>
                  </a:moveTo>
                  <a:cubicBezTo>
                    <a:pt x="0" y="1829"/>
                    <a:pt x="229" y="3429"/>
                    <a:pt x="229" y="5258"/>
                  </a:cubicBezTo>
                  <a:cubicBezTo>
                    <a:pt x="229" y="3429"/>
                    <a:pt x="229"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84" name="Google Shape;2284;p62"/>
            <p:cNvSpPr/>
            <p:nvPr/>
          </p:nvSpPr>
          <p:spPr>
            <a:xfrm>
              <a:off x="8442765" y="4341700"/>
              <a:ext cx="560645" cy="668982"/>
            </a:xfrm>
            <a:custGeom>
              <a:rect b="b" l="l" r="r" t="t"/>
              <a:pathLst>
                <a:path extrusionOk="0" h="668982" w="560645">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85" name="Google Shape;2285;p62"/>
            <p:cNvSpPr/>
            <p:nvPr/>
          </p:nvSpPr>
          <p:spPr>
            <a:xfrm>
              <a:off x="8674965" y="5078577"/>
              <a:ext cx="228" cy="4343"/>
            </a:xfrm>
            <a:custGeom>
              <a:rect b="b" l="l" r="r" t="t"/>
              <a:pathLst>
                <a:path extrusionOk="0" h="4343" w="228">
                  <a:moveTo>
                    <a:pt x="0" y="0"/>
                  </a:moveTo>
                  <a:cubicBezTo>
                    <a:pt x="0" y="1371"/>
                    <a:pt x="229" y="2971"/>
                    <a:pt x="229" y="4343"/>
                  </a:cubicBezTo>
                  <a:cubicBezTo>
                    <a:pt x="229" y="2971"/>
                    <a:pt x="0" y="1371"/>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86" name="Google Shape;2286;p62"/>
            <p:cNvSpPr/>
            <p:nvPr/>
          </p:nvSpPr>
          <p:spPr>
            <a:xfrm>
              <a:off x="8672679" y="5039715"/>
              <a:ext cx="457" cy="6172"/>
            </a:xfrm>
            <a:custGeom>
              <a:rect b="b" l="l" r="r" t="t"/>
              <a:pathLst>
                <a:path extrusionOk="0" h="6172" w="457">
                  <a:moveTo>
                    <a:pt x="0" y="0"/>
                  </a:moveTo>
                  <a:cubicBezTo>
                    <a:pt x="229" y="2057"/>
                    <a:pt x="229" y="4114"/>
                    <a:pt x="457" y="6172"/>
                  </a:cubicBezTo>
                  <a:cubicBezTo>
                    <a:pt x="457" y="4114"/>
                    <a:pt x="229" y="2057"/>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87" name="Google Shape;2287;p62"/>
            <p:cNvSpPr/>
            <p:nvPr/>
          </p:nvSpPr>
          <p:spPr>
            <a:xfrm>
              <a:off x="8959800" y="4402150"/>
              <a:ext cx="6858" cy="5029"/>
            </a:xfrm>
            <a:custGeom>
              <a:rect b="b" l="l" r="r" t="t"/>
              <a:pathLst>
                <a:path extrusionOk="0" h="5029" w="6858">
                  <a:moveTo>
                    <a:pt x="0" y="0"/>
                  </a:moveTo>
                  <a:cubicBezTo>
                    <a:pt x="2286" y="1600"/>
                    <a:pt x="4572" y="3200"/>
                    <a:pt x="6858" y="5029"/>
                  </a:cubicBezTo>
                  <a:cubicBezTo>
                    <a:pt x="4572" y="3200"/>
                    <a:pt x="2286"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88" name="Google Shape;2288;p62"/>
            <p:cNvSpPr/>
            <p:nvPr/>
          </p:nvSpPr>
          <p:spPr>
            <a:xfrm>
              <a:off x="8967344" y="4407865"/>
              <a:ext cx="6629" cy="5257"/>
            </a:xfrm>
            <a:custGeom>
              <a:rect b="b" l="l" r="r" t="t"/>
              <a:pathLst>
                <a:path extrusionOk="0" h="5257" w="6629">
                  <a:moveTo>
                    <a:pt x="0" y="0"/>
                  </a:moveTo>
                  <a:cubicBezTo>
                    <a:pt x="2286" y="1829"/>
                    <a:pt x="4572" y="3429"/>
                    <a:pt x="6630" y="5258"/>
                  </a:cubicBezTo>
                  <a:cubicBezTo>
                    <a:pt x="4572" y="3429"/>
                    <a:pt x="2286"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89" name="Google Shape;2289;p62"/>
            <p:cNvSpPr/>
            <p:nvPr/>
          </p:nvSpPr>
          <p:spPr>
            <a:xfrm>
              <a:off x="8952485" y="4397121"/>
              <a:ext cx="7315" cy="5029"/>
            </a:xfrm>
            <a:custGeom>
              <a:rect b="b" l="l" r="r" t="t"/>
              <a:pathLst>
                <a:path extrusionOk="0" h="5029" w="7315">
                  <a:moveTo>
                    <a:pt x="0" y="0"/>
                  </a:moveTo>
                  <a:cubicBezTo>
                    <a:pt x="2515" y="1600"/>
                    <a:pt x="4801" y="3200"/>
                    <a:pt x="7316" y="5029"/>
                  </a:cubicBezTo>
                  <a:cubicBezTo>
                    <a:pt x="4801" y="3200"/>
                    <a:pt x="2515"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90" name="Google Shape;2290;p62"/>
            <p:cNvSpPr/>
            <p:nvPr/>
          </p:nvSpPr>
          <p:spPr>
            <a:xfrm>
              <a:off x="8671764" y="5027142"/>
              <a:ext cx="457" cy="6629"/>
            </a:xfrm>
            <a:custGeom>
              <a:rect b="b" l="l" r="r" t="t"/>
              <a:pathLst>
                <a:path extrusionOk="0" h="6629" w="457">
                  <a:moveTo>
                    <a:pt x="0" y="0"/>
                  </a:moveTo>
                  <a:cubicBezTo>
                    <a:pt x="228" y="2286"/>
                    <a:pt x="228" y="4572"/>
                    <a:pt x="457" y="6629"/>
                  </a:cubicBezTo>
                  <a:cubicBezTo>
                    <a:pt x="457" y="4572"/>
                    <a:pt x="228" y="2286"/>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91" name="Google Shape;2291;p62"/>
            <p:cNvSpPr/>
            <p:nvPr/>
          </p:nvSpPr>
          <p:spPr>
            <a:xfrm>
              <a:off x="8944713" y="4392091"/>
              <a:ext cx="7315" cy="4572"/>
            </a:xfrm>
            <a:custGeom>
              <a:rect b="b" l="l" r="r" t="t"/>
              <a:pathLst>
                <a:path extrusionOk="0" h="4572" w="7315">
                  <a:moveTo>
                    <a:pt x="0" y="0"/>
                  </a:moveTo>
                  <a:cubicBezTo>
                    <a:pt x="2515" y="1600"/>
                    <a:pt x="4801" y="2972"/>
                    <a:pt x="7315" y="4572"/>
                  </a:cubicBezTo>
                  <a:cubicBezTo>
                    <a:pt x="4801" y="3200"/>
                    <a:pt x="2515"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92" name="Google Shape;2292;p62"/>
            <p:cNvSpPr/>
            <p:nvPr/>
          </p:nvSpPr>
          <p:spPr>
            <a:xfrm>
              <a:off x="8995462" y="4432554"/>
              <a:ext cx="5715" cy="6172"/>
            </a:xfrm>
            <a:custGeom>
              <a:rect b="b" l="l" r="r" t="t"/>
              <a:pathLst>
                <a:path extrusionOk="0" h="6172" w="5715">
                  <a:moveTo>
                    <a:pt x="0" y="0"/>
                  </a:moveTo>
                  <a:cubicBezTo>
                    <a:pt x="2058" y="2057"/>
                    <a:pt x="3886" y="4115"/>
                    <a:pt x="5715" y="6172"/>
                  </a:cubicBezTo>
                  <a:cubicBezTo>
                    <a:pt x="3886" y="4115"/>
                    <a:pt x="2058" y="2057"/>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93" name="Google Shape;2293;p62"/>
            <p:cNvSpPr/>
            <p:nvPr/>
          </p:nvSpPr>
          <p:spPr>
            <a:xfrm>
              <a:off x="8670850" y="5014569"/>
              <a:ext cx="457" cy="7543"/>
            </a:xfrm>
            <a:custGeom>
              <a:rect b="b" l="l" r="r" t="t"/>
              <a:pathLst>
                <a:path extrusionOk="0" h="7543" w="457">
                  <a:moveTo>
                    <a:pt x="0" y="0"/>
                  </a:moveTo>
                  <a:cubicBezTo>
                    <a:pt x="229" y="2514"/>
                    <a:pt x="457" y="5029"/>
                    <a:pt x="457" y="7543"/>
                  </a:cubicBezTo>
                  <a:cubicBezTo>
                    <a:pt x="457" y="5029"/>
                    <a:pt x="229" y="2514"/>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94" name="Google Shape;2294;p62"/>
            <p:cNvSpPr/>
            <p:nvPr/>
          </p:nvSpPr>
          <p:spPr>
            <a:xfrm>
              <a:off x="8988375" y="4425696"/>
              <a:ext cx="5715" cy="5486"/>
            </a:xfrm>
            <a:custGeom>
              <a:rect b="b" l="l" r="r" t="t"/>
              <a:pathLst>
                <a:path extrusionOk="0" h="5486" w="5715">
                  <a:moveTo>
                    <a:pt x="0" y="0"/>
                  </a:moveTo>
                  <a:cubicBezTo>
                    <a:pt x="1828" y="1829"/>
                    <a:pt x="3886" y="3658"/>
                    <a:pt x="5715" y="5486"/>
                  </a:cubicBezTo>
                  <a:cubicBezTo>
                    <a:pt x="3657" y="3658"/>
                    <a:pt x="1828"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95" name="Google Shape;2295;p62"/>
            <p:cNvSpPr/>
            <p:nvPr/>
          </p:nvSpPr>
          <p:spPr>
            <a:xfrm>
              <a:off x="8981746" y="4419752"/>
              <a:ext cx="6172" cy="5715"/>
            </a:xfrm>
            <a:custGeom>
              <a:rect b="b" l="l" r="r" t="t"/>
              <a:pathLst>
                <a:path extrusionOk="0" h="5715" w="6172">
                  <a:moveTo>
                    <a:pt x="0" y="0"/>
                  </a:moveTo>
                  <a:cubicBezTo>
                    <a:pt x="2058" y="1829"/>
                    <a:pt x="4115" y="3658"/>
                    <a:pt x="6172" y="5715"/>
                  </a:cubicBezTo>
                  <a:cubicBezTo>
                    <a:pt x="4344" y="3658"/>
                    <a:pt x="2286"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96" name="Google Shape;2296;p62"/>
            <p:cNvSpPr/>
            <p:nvPr/>
          </p:nvSpPr>
          <p:spPr>
            <a:xfrm>
              <a:off x="8974431" y="4413351"/>
              <a:ext cx="6172" cy="5257"/>
            </a:xfrm>
            <a:custGeom>
              <a:rect b="b" l="l" r="r" t="t"/>
              <a:pathLst>
                <a:path extrusionOk="0" h="5257" w="6172">
                  <a:moveTo>
                    <a:pt x="0" y="0"/>
                  </a:moveTo>
                  <a:cubicBezTo>
                    <a:pt x="2057" y="1600"/>
                    <a:pt x="4115" y="3429"/>
                    <a:pt x="6172" y="5258"/>
                  </a:cubicBezTo>
                  <a:cubicBezTo>
                    <a:pt x="4115" y="3429"/>
                    <a:pt x="2057"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97" name="Google Shape;2297;p62"/>
            <p:cNvSpPr/>
            <p:nvPr/>
          </p:nvSpPr>
          <p:spPr>
            <a:xfrm>
              <a:off x="8682508" y="4990338"/>
              <a:ext cx="97612" cy="119661"/>
            </a:xfrm>
            <a:custGeom>
              <a:rect b="b" l="l" r="r" t="t"/>
              <a:pathLst>
                <a:path extrusionOk="0" h="119661" w="97612">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98" name="Google Shape;2298;p62"/>
            <p:cNvSpPr/>
            <p:nvPr/>
          </p:nvSpPr>
          <p:spPr>
            <a:xfrm>
              <a:off x="8627761" y="5162702"/>
              <a:ext cx="224826" cy="64355"/>
            </a:xfrm>
            <a:custGeom>
              <a:rect b="b" l="l" r="r" t="t"/>
              <a:pathLst>
                <a:path extrusionOk="0" h="64355" w="224826">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99" name="Google Shape;2299;p62"/>
            <p:cNvSpPr/>
            <p:nvPr/>
          </p:nvSpPr>
          <p:spPr>
            <a:xfrm>
              <a:off x="8622158" y="5103089"/>
              <a:ext cx="233716" cy="73070"/>
            </a:xfrm>
            <a:custGeom>
              <a:rect b="b" l="l" r="r" t="t"/>
              <a:pathLst>
                <a:path extrusionOk="0" h="73070" w="233716">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00" name="Google Shape;2300;p62"/>
            <p:cNvSpPr/>
            <p:nvPr/>
          </p:nvSpPr>
          <p:spPr>
            <a:xfrm>
              <a:off x="8781695" y="4391863"/>
              <a:ext cx="283983" cy="715060"/>
            </a:xfrm>
            <a:custGeom>
              <a:rect b="b" l="l" r="r" t="t"/>
              <a:pathLst>
                <a:path extrusionOk="0" h="715060" w="283983">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01" name="Google Shape;2301;p62"/>
            <p:cNvSpPr/>
            <p:nvPr/>
          </p:nvSpPr>
          <p:spPr>
            <a:xfrm>
              <a:off x="8551063" y="4938445"/>
              <a:ext cx="124452" cy="163924"/>
            </a:xfrm>
            <a:custGeom>
              <a:rect b="b" l="l" r="r" t="t"/>
              <a:pathLst>
                <a:path extrusionOk="0" h="163924" w="124452">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02" name="Google Shape;2302;p62"/>
            <p:cNvSpPr/>
            <p:nvPr/>
          </p:nvSpPr>
          <p:spPr>
            <a:xfrm>
              <a:off x="8053969" y="4612547"/>
              <a:ext cx="150328" cy="146779"/>
            </a:xfrm>
            <a:custGeom>
              <a:rect b="b" l="l" r="r" t="t"/>
              <a:pathLst>
                <a:path extrusionOk="0" h="146779" w="150328">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03" name="Google Shape;2303;p62"/>
            <p:cNvSpPr/>
            <p:nvPr/>
          </p:nvSpPr>
          <p:spPr>
            <a:xfrm>
              <a:off x="8633359" y="5223052"/>
              <a:ext cx="210769" cy="55978"/>
            </a:xfrm>
            <a:custGeom>
              <a:rect b="b" l="l" r="r" t="t"/>
              <a:pathLst>
                <a:path extrusionOk="0" h="55978" w="210769">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04" name="Google Shape;2304;p62"/>
            <p:cNvSpPr/>
            <p:nvPr/>
          </p:nvSpPr>
          <p:spPr>
            <a:xfrm>
              <a:off x="8014648" y="4768617"/>
              <a:ext cx="271771" cy="468507"/>
            </a:xfrm>
            <a:custGeom>
              <a:rect b="b" l="l" r="r" t="t"/>
              <a:pathLst>
                <a:path extrusionOk="0" h="468507" w="271771">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05" name="Google Shape;2305;p62"/>
            <p:cNvSpPr/>
            <p:nvPr/>
          </p:nvSpPr>
          <p:spPr>
            <a:xfrm>
              <a:off x="8466054" y="4373038"/>
              <a:ext cx="191301" cy="271405"/>
            </a:xfrm>
            <a:custGeom>
              <a:rect b="b" l="l" r="r" t="t"/>
              <a:pathLst>
                <a:path extrusionOk="0" h="271405" w="191301">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06" name="Google Shape;2306;p62"/>
            <p:cNvSpPr/>
            <p:nvPr/>
          </p:nvSpPr>
          <p:spPr>
            <a:xfrm>
              <a:off x="8768919" y="5094351"/>
              <a:ext cx="2286" cy="457"/>
            </a:xfrm>
            <a:custGeom>
              <a:rect b="b" l="l" r="r" t="t"/>
              <a:pathLst>
                <a:path extrusionOk="0" h="457" w="2286">
                  <a:moveTo>
                    <a:pt x="0" y="0"/>
                  </a:moveTo>
                  <a:cubicBezTo>
                    <a:pt x="0" y="229"/>
                    <a:pt x="0" y="457"/>
                    <a:pt x="0" y="457"/>
                  </a:cubicBezTo>
                  <a:cubicBezTo>
                    <a:pt x="0" y="457"/>
                    <a:pt x="0" y="229"/>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07" name="Google Shape;2307;p62"/>
            <p:cNvSpPr/>
            <p:nvPr/>
          </p:nvSpPr>
          <p:spPr>
            <a:xfrm>
              <a:off x="8768233" y="5098008"/>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08" name="Google Shape;2308;p62"/>
            <p:cNvSpPr/>
            <p:nvPr/>
          </p:nvSpPr>
          <p:spPr>
            <a:xfrm>
              <a:off x="8767548" y="5100751"/>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09" name="Google Shape;2309;p62"/>
            <p:cNvSpPr/>
            <p:nvPr/>
          </p:nvSpPr>
          <p:spPr>
            <a:xfrm>
              <a:off x="8769376" y="5090922"/>
              <a:ext cx="2286" cy="457"/>
            </a:xfrm>
            <a:custGeom>
              <a:rect b="b" l="l" r="r" t="t"/>
              <a:pathLst>
                <a:path extrusionOk="0" h="457" w="2286">
                  <a:moveTo>
                    <a:pt x="0" y="0"/>
                  </a:moveTo>
                  <a:cubicBezTo>
                    <a:pt x="0" y="229"/>
                    <a:pt x="0" y="457"/>
                    <a:pt x="0" y="457"/>
                  </a:cubicBezTo>
                  <a:cubicBezTo>
                    <a:pt x="0" y="229"/>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10" name="Google Shape;2310;p62"/>
            <p:cNvSpPr/>
            <p:nvPr/>
          </p:nvSpPr>
          <p:spPr>
            <a:xfrm>
              <a:off x="8766176" y="5103952"/>
              <a:ext cx="2286" cy="101"/>
            </a:xfrm>
            <a:custGeom>
              <a:rect b="b" l="l" r="r" t="t"/>
              <a:pathLst>
                <a:path extrusionOk="0" h="101" w="2286">
                  <a:moveTo>
                    <a:pt x="0" y="0"/>
                  </a:moveTo>
                  <a:cubicBezTo>
                    <a:pt x="0" y="0"/>
                    <a:pt x="0" y="229"/>
                    <a:pt x="0" y="0"/>
                  </a:cubicBezTo>
                  <a:cubicBezTo>
                    <a:pt x="0" y="229"/>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11" name="Google Shape;2311;p62"/>
            <p:cNvSpPr/>
            <p:nvPr/>
          </p:nvSpPr>
          <p:spPr>
            <a:xfrm>
              <a:off x="8769148" y="5092750"/>
              <a:ext cx="2286" cy="457"/>
            </a:xfrm>
            <a:custGeom>
              <a:rect b="b" l="l" r="r" t="t"/>
              <a:pathLst>
                <a:path extrusionOk="0" h="457" w="2286">
                  <a:moveTo>
                    <a:pt x="0" y="0"/>
                  </a:moveTo>
                  <a:cubicBezTo>
                    <a:pt x="0" y="228"/>
                    <a:pt x="0" y="457"/>
                    <a:pt x="0" y="457"/>
                  </a:cubicBezTo>
                  <a:cubicBezTo>
                    <a:pt x="0" y="228"/>
                    <a:pt x="0" y="228"/>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12" name="Google Shape;2312;p62"/>
            <p:cNvSpPr/>
            <p:nvPr/>
          </p:nvSpPr>
          <p:spPr>
            <a:xfrm>
              <a:off x="8767090" y="5101894"/>
              <a:ext cx="2286" cy="101"/>
            </a:xfrm>
            <a:custGeom>
              <a:rect b="b" l="l" r="r" t="t"/>
              <a:pathLst>
                <a:path extrusionOk="0" h="101" w="2286">
                  <a:moveTo>
                    <a:pt x="0" y="0"/>
                  </a:moveTo>
                  <a:cubicBezTo>
                    <a:pt x="0" y="0"/>
                    <a:pt x="0" y="228"/>
                    <a:pt x="0" y="0"/>
                  </a:cubicBezTo>
                  <a:cubicBezTo>
                    <a:pt x="0" y="228"/>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13" name="Google Shape;2313;p62"/>
            <p:cNvSpPr/>
            <p:nvPr/>
          </p:nvSpPr>
          <p:spPr>
            <a:xfrm>
              <a:off x="8764176" y="5106466"/>
              <a:ext cx="171" cy="2286"/>
            </a:xfrm>
            <a:custGeom>
              <a:rect b="b" l="l" r="r" t="t"/>
              <a:pathLst>
                <a:path extrusionOk="0" h="2286" w="171">
                  <a:moveTo>
                    <a:pt x="172" y="0"/>
                  </a:moveTo>
                  <a:cubicBezTo>
                    <a:pt x="-57" y="0"/>
                    <a:pt x="-57" y="0"/>
                    <a:pt x="172" y="0"/>
                  </a:cubicBezTo>
                  <a:cubicBezTo>
                    <a:pt x="-57" y="0"/>
                    <a:pt x="-57" y="0"/>
                    <a:pt x="172"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14" name="Google Shape;2314;p62"/>
            <p:cNvSpPr/>
            <p:nvPr/>
          </p:nvSpPr>
          <p:spPr>
            <a:xfrm>
              <a:off x="8768462" y="5096179"/>
              <a:ext cx="2286" cy="457"/>
            </a:xfrm>
            <a:custGeom>
              <a:rect b="b" l="l" r="r" t="t"/>
              <a:pathLst>
                <a:path extrusionOk="0" h="457" w="2286">
                  <a:moveTo>
                    <a:pt x="0" y="0"/>
                  </a:moveTo>
                  <a:cubicBezTo>
                    <a:pt x="0" y="228"/>
                    <a:pt x="0" y="228"/>
                    <a:pt x="0" y="457"/>
                  </a:cubicBezTo>
                  <a:cubicBezTo>
                    <a:pt x="0" y="228"/>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15" name="Google Shape;2315;p62"/>
            <p:cNvSpPr/>
            <p:nvPr/>
          </p:nvSpPr>
          <p:spPr>
            <a:xfrm>
              <a:off x="8763433" y="5107152"/>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16" name="Google Shape;2316;p62"/>
            <p:cNvSpPr/>
            <p:nvPr/>
          </p:nvSpPr>
          <p:spPr>
            <a:xfrm>
              <a:off x="8004037" y="4330236"/>
              <a:ext cx="1072653" cy="961897"/>
            </a:xfrm>
            <a:custGeom>
              <a:rect b="b" l="l" r="r" t="t"/>
              <a:pathLst>
                <a:path extrusionOk="0" h="961897" w="1072653">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17" name="Google Shape;2317;p62"/>
            <p:cNvSpPr/>
            <p:nvPr/>
          </p:nvSpPr>
          <p:spPr>
            <a:xfrm>
              <a:off x="8766633" y="5103037"/>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18" name="Google Shape;2318;p62"/>
            <p:cNvSpPr/>
            <p:nvPr/>
          </p:nvSpPr>
          <p:spPr>
            <a:xfrm>
              <a:off x="8762747" y="5107609"/>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19" name="Google Shape;2319;p62"/>
            <p:cNvSpPr/>
            <p:nvPr/>
          </p:nvSpPr>
          <p:spPr>
            <a:xfrm>
              <a:off x="8862848" y="5255971"/>
              <a:ext cx="139014" cy="13180"/>
            </a:xfrm>
            <a:custGeom>
              <a:rect b="b" l="l" r="r" t="t"/>
              <a:pathLst>
                <a:path extrusionOk="0" h="13180" w="139014">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20" name="Google Shape;2320;p62"/>
            <p:cNvSpPr/>
            <p:nvPr/>
          </p:nvSpPr>
          <p:spPr>
            <a:xfrm>
              <a:off x="8281222" y="4830303"/>
              <a:ext cx="57015" cy="109742"/>
            </a:xfrm>
            <a:custGeom>
              <a:rect b="b" l="l" r="r" t="t"/>
              <a:pathLst>
                <a:path extrusionOk="0" h="109742" w="57015">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21" name="Google Shape;2321;p62"/>
            <p:cNvSpPr/>
            <p:nvPr/>
          </p:nvSpPr>
          <p:spPr>
            <a:xfrm>
              <a:off x="7903196" y="5238826"/>
              <a:ext cx="123687" cy="14259"/>
            </a:xfrm>
            <a:custGeom>
              <a:rect b="b" l="l" r="r" t="t"/>
              <a:pathLst>
                <a:path extrusionOk="0" h="14259" w="123687">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22" name="Google Shape;2322;p62"/>
            <p:cNvSpPr/>
            <p:nvPr/>
          </p:nvSpPr>
          <p:spPr>
            <a:xfrm>
              <a:off x="8906628" y="5100760"/>
              <a:ext cx="20954" cy="97831"/>
            </a:xfrm>
            <a:custGeom>
              <a:rect b="b" l="l" r="r" t="t"/>
              <a:pathLst>
                <a:path extrusionOk="0" h="97831" w="20954">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23" name="Google Shape;2323;p62"/>
            <p:cNvSpPr/>
            <p:nvPr/>
          </p:nvSpPr>
          <p:spPr>
            <a:xfrm>
              <a:off x="9083647" y="4498485"/>
              <a:ext cx="81435" cy="22385"/>
            </a:xfrm>
            <a:custGeom>
              <a:rect b="b" l="l" r="r" t="t"/>
              <a:pathLst>
                <a:path extrusionOk="0" h="22385" w="8143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24" name="Google Shape;2324;p62"/>
            <p:cNvSpPr/>
            <p:nvPr/>
          </p:nvSpPr>
          <p:spPr>
            <a:xfrm>
              <a:off x="8423047" y="4348286"/>
              <a:ext cx="74178" cy="51239"/>
            </a:xfrm>
            <a:custGeom>
              <a:rect b="b" l="l" r="r" t="t"/>
              <a:pathLst>
                <a:path extrusionOk="0" h="51239" w="74178">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25" name="Google Shape;2325;p62"/>
            <p:cNvSpPr/>
            <p:nvPr/>
          </p:nvSpPr>
          <p:spPr>
            <a:xfrm>
              <a:off x="8303032" y="4584748"/>
              <a:ext cx="91668" cy="16741"/>
            </a:xfrm>
            <a:custGeom>
              <a:rect b="b" l="l" r="r" t="t"/>
              <a:pathLst>
                <a:path extrusionOk="0" h="16741" w="91668">
                  <a:moveTo>
                    <a:pt x="0" y="2797"/>
                  </a:moveTo>
                  <a:cubicBezTo>
                    <a:pt x="30632" y="7369"/>
                    <a:pt x="58979" y="11712"/>
                    <a:pt x="91668" y="16741"/>
                  </a:cubicBezTo>
                  <a:cubicBezTo>
                    <a:pt x="76124" y="2111"/>
                    <a:pt x="31089" y="-4061"/>
                    <a:pt x="0" y="2797"/>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26" name="Google Shape;2326;p62"/>
            <p:cNvSpPr/>
            <p:nvPr/>
          </p:nvSpPr>
          <p:spPr>
            <a:xfrm>
              <a:off x="8374584" y="4825288"/>
              <a:ext cx="70180" cy="34518"/>
            </a:xfrm>
            <a:custGeom>
              <a:rect b="b" l="l" r="r" t="t"/>
              <a:pathLst>
                <a:path extrusionOk="0" h="34518" w="70180">
                  <a:moveTo>
                    <a:pt x="70180" y="0"/>
                  </a:moveTo>
                  <a:cubicBezTo>
                    <a:pt x="51435" y="2057"/>
                    <a:pt x="5486" y="25374"/>
                    <a:pt x="0" y="34518"/>
                  </a:cubicBezTo>
                  <a:cubicBezTo>
                    <a:pt x="23774" y="23317"/>
                    <a:pt x="52806" y="23774"/>
                    <a:pt x="7018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27" name="Google Shape;2327;p62"/>
            <p:cNvSpPr/>
            <p:nvPr/>
          </p:nvSpPr>
          <p:spPr>
            <a:xfrm>
              <a:off x="8946054" y="4295622"/>
              <a:ext cx="45750" cy="51426"/>
            </a:xfrm>
            <a:custGeom>
              <a:rect b="b" l="l" r="r" t="t"/>
              <a:pathLst>
                <a:path extrusionOk="0" h="51426" w="45750">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28" name="Google Shape;2328;p62"/>
            <p:cNvSpPr/>
            <p:nvPr/>
          </p:nvSpPr>
          <p:spPr>
            <a:xfrm>
              <a:off x="9098517" y="4694046"/>
              <a:ext cx="61765" cy="24232"/>
            </a:xfrm>
            <a:custGeom>
              <a:rect b="b" l="l" r="r" t="t"/>
              <a:pathLst>
                <a:path extrusionOk="0" h="24232" w="61765">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29" name="Google Shape;2329;p62"/>
            <p:cNvSpPr/>
            <p:nvPr/>
          </p:nvSpPr>
          <p:spPr>
            <a:xfrm>
              <a:off x="8705399" y="4237101"/>
              <a:ext cx="13897" cy="70016"/>
            </a:xfrm>
            <a:custGeom>
              <a:rect b="b" l="l" r="r" t="t"/>
              <a:pathLst>
                <a:path extrusionOk="0" h="70016" w="13897">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30" name="Google Shape;2330;p62"/>
            <p:cNvSpPr/>
            <p:nvPr/>
          </p:nvSpPr>
          <p:spPr>
            <a:xfrm>
              <a:off x="9009414" y="4882112"/>
              <a:ext cx="39415" cy="37588"/>
            </a:xfrm>
            <a:custGeom>
              <a:rect b="b" l="l" r="r" t="t"/>
              <a:pathLst>
                <a:path extrusionOk="0" h="37588" w="39415">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31" name="Google Shape;2331;p62"/>
            <p:cNvSpPr/>
            <p:nvPr/>
          </p:nvSpPr>
          <p:spPr>
            <a:xfrm>
              <a:off x="8626785" y="4797491"/>
              <a:ext cx="238837" cy="310575"/>
            </a:xfrm>
            <a:custGeom>
              <a:rect b="b" l="l" r="r" t="t"/>
              <a:pathLst>
                <a:path extrusionOk="0" h="310575" w="238837">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pic>
        <p:nvPicPr>
          <p:cNvPr descr="Document with solid fill" id="2332" name="Google Shape;2332;p62"/>
          <p:cNvPicPr preferRelativeResize="0"/>
          <p:nvPr/>
        </p:nvPicPr>
        <p:blipFill rotWithShape="1">
          <a:blip r:embed="rId5">
            <a:alphaModFix/>
          </a:blip>
          <a:srcRect b="0" l="0" r="0" t="0"/>
          <a:stretch/>
        </p:blipFill>
        <p:spPr>
          <a:xfrm>
            <a:off x="9860702" y="3284679"/>
            <a:ext cx="1950785" cy="1950785"/>
          </a:xfrm>
          <a:prstGeom prst="rect">
            <a:avLst/>
          </a:prstGeom>
          <a:noFill/>
          <a:ln>
            <a:noFill/>
          </a:ln>
        </p:spPr>
      </p:pic>
      <p:sp>
        <p:nvSpPr>
          <p:cNvPr id="2333" name="Google Shape;2333;p62"/>
          <p:cNvSpPr txBox="1"/>
          <p:nvPr/>
        </p:nvSpPr>
        <p:spPr>
          <a:xfrm>
            <a:off x="9928285" y="5194599"/>
            <a:ext cx="1872578"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sng" cap="none" strike="noStrike">
                <a:solidFill>
                  <a:schemeClr val="lt1"/>
                </a:solidFill>
                <a:latin typeface="Calibri"/>
                <a:ea typeface="Calibri"/>
                <a:cs typeface="Calibri"/>
                <a:sym typeface="Calibri"/>
                <a:hlinkClick r:id="rId6">
                  <a:extLst>
                    <a:ext uri="{A12FA001-AC4F-418D-AE19-62706E023703}">
                      <ahyp:hlinkClr val="tx"/>
                    </a:ext>
                  </a:extLst>
                </a:hlinkClick>
              </a:rPr>
              <a:t>Leer artículo de investigación</a:t>
            </a:r>
            <a:endParaRPr b="0" i="0" sz="1400" u="none" cap="none" strike="noStrike">
              <a:solidFill>
                <a:srgbClr val="000000"/>
              </a:solidFill>
              <a:latin typeface="Arial"/>
              <a:ea typeface="Arial"/>
              <a:cs typeface="Arial"/>
              <a:sym typeface="Arial"/>
            </a:endParaRPr>
          </a:p>
        </p:txBody>
      </p:sp>
      <p:sp>
        <p:nvSpPr>
          <p:cNvPr id="2334" name="Google Shape;2334;p62"/>
          <p:cNvSpPr txBox="1"/>
          <p:nvPr/>
        </p:nvSpPr>
        <p:spPr>
          <a:xfrm>
            <a:off x="6641188" y="5176670"/>
            <a:ext cx="2832847"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sng" cap="none" strike="noStrike">
                <a:solidFill>
                  <a:schemeClr val="lt1"/>
                </a:solidFill>
                <a:latin typeface="Calibri"/>
                <a:ea typeface="Calibri"/>
                <a:cs typeface="Calibri"/>
                <a:sym typeface="Calibri"/>
                <a:hlinkClick r:id="rId7">
                  <a:extLst>
                    <a:ext uri="{A12FA001-AC4F-418D-AE19-62706E023703}">
                      <ahyp:hlinkClr val="tx"/>
                    </a:ext>
                  </a:extLst>
                </a:hlinkClick>
              </a:rPr>
              <a:t>https://www.sciencedirect.com/science/article/abs/pii/S2212420922003107</a:t>
            </a:r>
            <a:r>
              <a:rPr b="0" i="0" lang="es-ES" sz="1800" u="none" cap="none" strike="noStrike">
                <a:solidFill>
                  <a:schemeClr val="lt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8" name="Shape 2338"/>
        <p:cNvGrpSpPr/>
        <p:nvPr/>
      </p:nvGrpSpPr>
      <p:grpSpPr>
        <a:xfrm>
          <a:off x="0" y="0"/>
          <a:ext cx="0" cy="0"/>
          <a:chOff x="0" y="0"/>
          <a:chExt cx="0" cy="0"/>
        </a:xfrm>
      </p:grpSpPr>
      <p:sp>
        <p:nvSpPr>
          <p:cNvPr id="2339" name="Google Shape;2339;p63"/>
          <p:cNvSpPr txBox="1"/>
          <p:nvPr>
            <p:ph idx="1" type="body"/>
          </p:nvPr>
        </p:nvSpPr>
        <p:spPr>
          <a:xfrm>
            <a:off x="1214131" y="1177730"/>
            <a:ext cx="5323303" cy="5590931"/>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110000"/>
              </a:lnSpc>
              <a:spcBef>
                <a:spcPts val="0"/>
              </a:spcBef>
              <a:spcAft>
                <a:spcPts val="0"/>
              </a:spcAft>
              <a:buClr>
                <a:schemeClr val="lt1"/>
              </a:buClr>
              <a:buSzPct val="100000"/>
              <a:buNone/>
            </a:pPr>
            <a:r>
              <a:rPr b="1" i="0" lang="es-ES"/>
              <a:t>En la capital catalana abundan los carteristas</a:t>
            </a:r>
            <a:r>
              <a:rPr b="0" i="0" lang="es-ES"/>
              <a:t>. En 2018 hubo una media de 12 robos a la hora, según el Ministerio del Interior español. El gran descenso de los robos en la calle en 2021, que se desplomaron un 56% en comparación con 2019, sugiere que el reflujo de turistas contribuyó en gran medida. </a:t>
            </a:r>
            <a:endParaRPr/>
          </a:p>
          <a:p>
            <a:pPr indent="0" lvl="0" marL="0" rtl="0" algn="l">
              <a:lnSpc>
                <a:spcPct val="110000"/>
              </a:lnSpc>
              <a:spcBef>
                <a:spcPts val="0"/>
              </a:spcBef>
              <a:spcAft>
                <a:spcPts val="0"/>
              </a:spcAft>
              <a:buClr>
                <a:schemeClr val="lt1"/>
              </a:buClr>
              <a:buSzPct val="100000"/>
              <a:buNone/>
            </a:pPr>
            <a:r>
              <a:t/>
            </a:r>
            <a:endParaRPr b="0" i="0"/>
          </a:p>
          <a:p>
            <a:pPr indent="0" lvl="0" marL="0" rtl="0" algn="l">
              <a:lnSpc>
                <a:spcPct val="110000"/>
              </a:lnSpc>
              <a:spcBef>
                <a:spcPts val="0"/>
              </a:spcBef>
              <a:spcAft>
                <a:spcPts val="0"/>
              </a:spcAft>
              <a:buClr>
                <a:schemeClr val="lt1"/>
              </a:buClr>
              <a:buSzPct val="100000"/>
              <a:buNone/>
            </a:pPr>
            <a:r>
              <a:rPr i="0" lang="es-ES"/>
              <a:t>Más de 80 personas fueron detenidas en un solo fin de semana, del 20 al 21 de mayo de 2022, en su mayoría por robo, según informaron los medios de </a:t>
            </a:r>
            <a:endParaRPr i="0"/>
          </a:p>
          <a:p>
            <a:pPr indent="0" lvl="0" marL="0" rtl="0" algn="l">
              <a:lnSpc>
                <a:spcPct val="110000"/>
              </a:lnSpc>
              <a:spcBef>
                <a:spcPts val="0"/>
              </a:spcBef>
              <a:spcAft>
                <a:spcPts val="0"/>
              </a:spcAft>
              <a:buClr>
                <a:schemeClr val="lt1"/>
              </a:buClr>
              <a:buSzPct val="100000"/>
              <a:buNone/>
            </a:pPr>
            <a:r>
              <a:rPr i="0" lang="es-ES"/>
              <a:t>comunicación locales.</a:t>
            </a:r>
            <a:endParaRPr/>
          </a:p>
          <a:p>
            <a:pPr indent="0" lvl="0" marL="0" rtl="0" algn="l">
              <a:lnSpc>
                <a:spcPct val="110000"/>
              </a:lnSpc>
              <a:spcBef>
                <a:spcPts val="0"/>
              </a:spcBef>
              <a:spcAft>
                <a:spcPts val="0"/>
              </a:spcAft>
              <a:buClr>
                <a:schemeClr val="lt1"/>
              </a:buClr>
              <a:buSzPct val="100000"/>
              <a:buNone/>
            </a:pPr>
            <a:r>
              <a:t/>
            </a:r>
            <a:endParaRPr b="0" i="0"/>
          </a:p>
          <a:p>
            <a:pPr indent="0" lvl="0" marL="0" rtl="0" algn="ctr">
              <a:lnSpc>
                <a:spcPct val="110000"/>
              </a:lnSpc>
              <a:spcBef>
                <a:spcPts val="0"/>
              </a:spcBef>
              <a:spcAft>
                <a:spcPts val="0"/>
              </a:spcAft>
              <a:buClr>
                <a:schemeClr val="lt1"/>
              </a:buClr>
              <a:buSzPct val="100000"/>
              <a:buNone/>
            </a:pPr>
            <a:r>
              <a:rPr b="1" i="1" lang="es-ES"/>
              <a:t>'En 2018 hubo una media de 12 robos por hora'.</a:t>
            </a:r>
            <a:endParaRPr/>
          </a:p>
        </p:txBody>
      </p:sp>
      <p:sp>
        <p:nvSpPr>
          <p:cNvPr id="2340" name="Google Shape;2340;p63"/>
          <p:cNvSpPr txBox="1"/>
          <p:nvPr>
            <p:ph idx="3" type="body"/>
          </p:nvPr>
        </p:nvSpPr>
        <p:spPr>
          <a:xfrm>
            <a:off x="1214131" y="304399"/>
            <a:ext cx="5903143" cy="582221"/>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lt1"/>
              </a:buClr>
              <a:buSzPts val="3600"/>
              <a:buNone/>
            </a:pPr>
            <a:r>
              <a:rPr lang="es-ES"/>
              <a:t>Crisis delictiva, Barcelona, España </a:t>
            </a:r>
            <a:endParaRPr/>
          </a:p>
        </p:txBody>
      </p:sp>
      <p:pic>
        <p:nvPicPr>
          <p:cNvPr id="2341" name="Google Shape;2341;p63">
            <a:hlinkClick r:id="rId3"/>
          </p:cNvPr>
          <p:cNvPicPr preferRelativeResize="0"/>
          <p:nvPr/>
        </p:nvPicPr>
        <p:blipFill rotWithShape="1">
          <a:blip r:embed="rId4">
            <a:alphaModFix/>
          </a:blip>
          <a:srcRect b="0" l="0" r="0" t="0"/>
          <a:stretch/>
        </p:blipFill>
        <p:spPr>
          <a:xfrm>
            <a:off x="7255261" y="2332132"/>
            <a:ext cx="4936739" cy="3635060"/>
          </a:xfrm>
          <a:prstGeom prst="rect">
            <a:avLst/>
          </a:prstGeom>
          <a:noFill/>
          <a:ln>
            <a:noFill/>
          </a:ln>
        </p:spPr>
      </p:pic>
      <p:sp>
        <p:nvSpPr>
          <p:cNvPr id="2342" name="Google Shape;2342;p63"/>
          <p:cNvSpPr txBox="1"/>
          <p:nvPr/>
        </p:nvSpPr>
        <p:spPr>
          <a:xfrm>
            <a:off x="8291116" y="6092288"/>
            <a:ext cx="3005958"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es-ES" sz="2000" u="sng" cap="none" strike="noStrike">
                <a:solidFill>
                  <a:srgbClr val="F27954"/>
                </a:solidFill>
                <a:latin typeface="Calibri"/>
                <a:ea typeface="Calibri"/>
                <a:cs typeface="Calibri"/>
                <a:sym typeface="Calibri"/>
                <a:hlinkClick r:id="rId5">
                  <a:extLst>
                    <a:ext uri="{A12FA001-AC4F-418D-AE19-62706E023703}">
                      <ahyp:hlinkClr val="tx"/>
                    </a:ext>
                  </a:extLst>
                </a:hlinkClick>
              </a:rPr>
              <a:t>Artículo</a:t>
            </a:r>
            <a:r>
              <a:rPr b="0" i="0" lang="es-ES" sz="20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sp>
        <p:nvSpPr>
          <p:cNvPr id="2343" name="Google Shape;2343;p63">
            <a:hlinkClick r:id="rId6"/>
          </p:cNvPr>
          <p:cNvSpPr txBox="1"/>
          <p:nvPr/>
        </p:nvSpPr>
        <p:spPr>
          <a:xfrm>
            <a:off x="7255259" y="-12652"/>
            <a:ext cx="4936740" cy="1815882"/>
          </a:xfrm>
          <a:prstGeom prst="rect">
            <a:avLst/>
          </a:prstGeom>
          <a:solidFill>
            <a:srgbClr val="086D6E"/>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s-ES" sz="4000" u="none" cap="none" strike="noStrike">
                <a:solidFill>
                  <a:schemeClr val="lt1"/>
                </a:solidFill>
                <a:latin typeface="Aharoni"/>
                <a:ea typeface="Aharoni"/>
                <a:cs typeface="Aharoni"/>
                <a:sym typeface="Aharoni"/>
              </a:rPr>
              <a:t>Estudio de caso</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0" i="0" lang="es-ES" sz="2400" u="none" cap="none" strike="noStrike">
                <a:solidFill>
                  <a:schemeClr val="lt1"/>
                </a:solidFill>
                <a:latin typeface="Calibri"/>
                <a:ea typeface="Calibri"/>
                <a:cs typeface="Calibri"/>
                <a:sym typeface="Calibri"/>
              </a:rPr>
              <a:t>Barcelona inicia un plan de gestión de crisis en diferentes fases de su crisis de carteristas</a:t>
            </a:r>
            <a:endParaRPr b="0" i="0" sz="1400" u="none" cap="none" strike="noStrike">
              <a:solidFill>
                <a:srgbClr val="000000"/>
              </a:solidFill>
              <a:latin typeface="Arial"/>
              <a:ea typeface="Arial"/>
              <a:cs typeface="Arial"/>
              <a:sym typeface="Arial"/>
            </a:endParaRPr>
          </a:p>
        </p:txBody>
      </p:sp>
      <p:pic>
        <p:nvPicPr>
          <p:cNvPr descr="Touchscreen with solid fill" id="2344" name="Google Shape;2344;p63"/>
          <p:cNvPicPr preferRelativeResize="0"/>
          <p:nvPr/>
        </p:nvPicPr>
        <p:blipFill rotWithShape="1">
          <a:blip r:embed="rId7">
            <a:alphaModFix/>
          </a:blip>
          <a:srcRect b="0" l="0" r="0" t="0"/>
          <a:stretch/>
        </p:blipFill>
        <p:spPr>
          <a:xfrm>
            <a:off x="10224144" y="5835143"/>
            <a:ext cx="914400" cy="9144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8" name="Shape 2348"/>
        <p:cNvGrpSpPr/>
        <p:nvPr/>
      </p:nvGrpSpPr>
      <p:grpSpPr>
        <a:xfrm>
          <a:off x="0" y="0"/>
          <a:ext cx="0" cy="0"/>
          <a:chOff x="0" y="0"/>
          <a:chExt cx="0" cy="0"/>
        </a:xfrm>
      </p:grpSpPr>
      <p:sp>
        <p:nvSpPr>
          <p:cNvPr id="2349" name="Google Shape;2349;p64"/>
          <p:cNvSpPr/>
          <p:nvPr/>
        </p:nvSpPr>
        <p:spPr>
          <a:xfrm>
            <a:off x="987972" y="0"/>
            <a:ext cx="6344885" cy="6858000"/>
          </a:xfrm>
          <a:prstGeom prst="rect">
            <a:avLst/>
          </a:prstGeom>
          <a:solidFill>
            <a:srgbClr val="F27954"/>
          </a:solidFill>
          <a:ln cap="flat" cmpd="sng" w="12700">
            <a:solidFill>
              <a:srgbClr val="054F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50" name="Google Shape;2350;p64"/>
          <p:cNvSpPr txBox="1"/>
          <p:nvPr/>
        </p:nvSpPr>
        <p:spPr>
          <a:xfrm>
            <a:off x="7332856" y="4907982"/>
            <a:ext cx="4859142" cy="615553"/>
          </a:xfrm>
          <a:prstGeom prst="rect">
            <a:avLst/>
          </a:prstGeom>
          <a:solidFill>
            <a:srgbClr val="F27954"/>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s-ES" sz="1600" u="sng" cap="none" strike="noStrike">
                <a:solidFill>
                  <a:schemeClr val="lt1"/>
                </a:solidFill>
                <a:latin typeface="Calibri"/>
                <a:ea typeface="Calibri"/>
                <a:cs typeface="Calibri"/>
                <a:sym typeface="Calibri"/>
                <a:hlinkClick r:id="rId3">
                  <a:extLst>
                    <a:ext uri="{A12FA001-AC4F-418D-AE19-62706E023703}">
                      <ahyp:hlinkClr val="tx"/>
                    </a:ext>
                  </a:extLst>
                </a:hlinkClick>
              </a:rPr>
              <a:t>Estrategia "Operación verano</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s-ES" sz="1600" u="none" cap="none" strike="noStrike">
                <a:solidFill>
                  <a:schemeClr val="lt1"/>
                </a:solidFill>
                <a:latin typeface="Calibri"/>
                <a:ea typeface="Calibri"/>
                <a:cs typeface="Calibri"/>
                <a:sym typeface="Calibri"/>
              </a:rPr>
              <a:t>Artículo 1</a:t>
            </a:r>
            <a:r>
              <a:rPr b="0" i="0" lang="es-ES" sz="1600" u="sng" cap="none" strike="noStrike">
                <a:solidFill>
                  <a:schemeClr val="lt1"/>
                </a:solidFill>
                <a:latin typeface="Calibri"/>
                <a:ea typeface="Calibri"/>
                <a:cs typeface="Calibri"/>
                <a:sym typeface="Calibri"/>
                <a:hlinkClick r:id="rId4">
                  <a:extLst>
                    <a:ext uri="{A12FA001-AC4F-418D-AE19-62706E023703}">
                      <ahyp:hlinkClr val="tx"/>
                    </a:ext>
                  </a:extLst>
                </a:hlinkClick>
              </a:rPr>
              <a:t>, </a:t>
            </a:r>
            <a:r>
              <a:rPr b="0" i="0" lang="es-ES" sz="1600" u="none" cap="none" strike="noStrike">
                <a:solidFill>
                  <a:schemeClr val="lt1"/>
                </a:solidFill>
                <a:latin typeface="Calibri"/>
                <a:ea typeface="Calibri"/>
                <a:cs typeface="Calibri"/>
                <a:sym typeface="Calibri"/>
              </a:rPr>
              <a:t> </a:t>
            </a:r>
            <a:r>
              <a:rPr b="0" i="0" lang="es-ES" sz="1600" u="sng" cap="none" strike="noStrike">
                <a:solidFill>
                  <a:schemeClr val="lt1"/>
                </a:solidFill>
                <a:latin typeface="Calibri"/>
                <a:ea typeface="Calibri"/>
                <a:cs typeface="Calibri"/>
                <a:sym typeface="Calibri"/>
                <a:hlinkClick r:id="rId5">
                  <a:extLst>
                    <a:ext uri="{A12FA001-AC4F-418D-AE19-62706E023703}">
                      <ahyp:hlinkClr val="tx"/>
                    </a:ext>
                  </a:extLst>
                </a:hlinkClick>
              </a:rPr>
              <a:t>Artículo 2 </a:t>
            </a:r>
            <a:r>
              <a:rPr b="0" i="0" lang="es-ES" sz="1600" u="sng" cap="none" strike="noStrike">
                <a:solidFill>
                  <a:schemeClr val="lt1"/>
                </a:solidFill>
                <a:latin typeface="Calibri"/>
                <a:ea typeface="Calibri"/>
                <a:cs typeface="Calibri"/>
                <a:sym typeface="Calibri"/>
                <a:hlinkClick r:id="rId6">
                  <a:extLst>
                    <a:ext uri="{A12FA001-AC4F-418D-AE19-62706E023703}">
                      <ahyp:hlinkClr val="tx"/>
                    </a:ext>
                  </a:extLst>
                </a:hlinkClick>
              </a:rPr>
              <a:t>Artículo 3</a:t>
            </a:r>
            <a:r>
              <a:rPr b="0" i="0" lang="es-ES" sz="1800" u="sng" cap="none" strike="noStrike">
                <a:solidFill>
                  <a:schemeClr val="lt1"/>
                </a:solidFill>
                <a:latin typeface="Calibri"/>
                <a:ea typeface="Calibri"/>
                <a:cs typeface="Calibri"/>
                <a:sym typeface="Calibri"/>
                <a:hlinkClick r:id="rId7">
                  <a:extLst>
                    <a:ext uri="{A12FA001-AC4F-418D-AE19-62706E023703}">
                      <ahyp:hlinkClr val="tx"/>
                    </a:ext>
                  </a:extLst>
                </a:hlinkClick>
              </a:rPr>
              <a:t> </a:t>
            </a:r>
            <a:endParaRPr b="0" i="0" sz="1400" u="none" cap="none" strike="noStrike">
              <a:solidFill>
                <a:srgbClr val="000000"/>
              </a:solidFill>
              <a:latin typeface="Arial"/>
              <a:ea typeface="Arial"/>
              <a:cs typeface="Arial"/>
              <a:sym typeface="Arial"/>
            </a:endParaRPr>
          </a:p>
        </p:txBody>
      </p:sp>
      <p:pic>
        <p:nvPicPr>
          <p:cNvPr id="2351" name="Google Shape;2351;p64">
            <a:hlinkClick r:id="rId8"/>
          </p:cNvPr>
          <p:cNvPicPr preferRelativeResize="0"/>
          <p:nvPr/>
        </p:nvPicPr>
        <p:blipFill rotWithShape="1">
          <a:blip r:embed="rId9">
            <a:alphaModFix/>
          </a:blip>
          <a:srcRect b="0" l="0" r="0" t="0"/>
          <a:stretch/>
        </p:blipFill>
        <p:spPr>
          <a:xfrm>
            <a:off x="7480002" y="885117"/>
            <a:ext cx="4711998" cy="3465303"/>
          </a:xfrm>
          <a:prstGeom prst="rect">
            <a:avLst/>
          </a:prstGeom>
          <a:noFill/>
          <a:ln>
            <a:noFill/>
          </a:ln>
        </p:spPr>
      </p:pic>
      <p:sp>
        <p:nvSpPr>
          <p:cNvPr id="2352" name="Google Shape;2352;p64"/>
          <p:cNvSpPr txBox="1"/>
          <p:nvPr/>
        </p:nvSpPr>
        <p:spPr>
          <a:xfrm>
            <a:off x="1135117" y="885117"/>
            <a:ext cx="5966512" cy="574580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2200"/>
              <a:buFont typeface="Arial"/>
              <a:buNone/>
            </a:pPr>
            <a:r>
              <a:rPr b="0" i="0" lang="es-ES" sz="2200" u="none" cap="none" strike="noStrike">
                <a:solidFill>
                  <a:schemeClr val="lt1"/>
                </a:solidFill>
                <a:latin typeface="Calibri"/>
                <a:ea typeface="Calibri"/>
                <a:cs typeface="Calibri"/>
                <a:sym typeface="Calibri"/>
              </a:rPr>
              <a:t>El nuevo Plan de </a:t>
            </a:r>
            <a:r>
              <a:rPr b="1" i="0" lang="es-ES" sz="2200" u="none" cap="none" strike="noStrike">
                <a:solidFill>
                  <a:schemeClr val="lt1"/>
                </a:solidFill>
                <a:latin typeface="Calibri"/>
                <a:ea typeface="Calibri"/>
                <a:cs typeface="Calibri"/>
                <a:sym typeface="Calibri"/>
              </a:rPr>
              <a:t>la Operación Verano </a:t>
            </a:r>
            <a:r>
              <a:rPr b="0" i="0" lang="es-ES" sz="2200" u="none" cap="none" strike="noStrike">
                <a:solidFill>
                  <a:schemeClr val="lt1"/>
                </a:solidFill>
                <a:latin typeface="Calibri"/>
                <a:ea typeface="Calibri"/>
                <a:cs typeface="Calibri"/>
                <a:sym typeface="Calibri"/>
              </a:rPr>
              <a:t>de la ciudad, de siete vertientes, para hacer frente a la delincuencia donde habrá</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2200"/>
              <a:buFont typeface="Arial"/>
              <a:buNone/>
            </a:pPr>
            <a:r>
              <a:t/>
            </a:r>
            <a:endParaRPr b="0" i="0" sz="2200" u="none" cap="none" strike="noStrike">
              <a:solidFill>
                <a:schemeClr val="lt1"/>
              </a:solidFill>
              <a:latin typeface="Calibri"/>
              <a:ea typeface="Calibri"/>
              <a:cs typeface="Calibri"/>
              <a:sym typeface="Calibri"/>
            </a:endParaRPr>
          </a:p>
          <a:p>
            <a:pPr indent="-457200" lvl="0" marL="457200" marR="0" rtl="0" algn="l">
              <a:lnSpc>
                <a:spcPct val="100000"/>
              </a:lnSpc>
              <a:spcBef>
                <a:spcPts val="0"/>
              </a:spcBef>
              <a:spcAft>
                <a:spcPts val="0"/>
              </a:spcAft>
              <a:buClr>
                <a:schemeClr val="lt1"/>
              </a:buClr>
              <a:buSzPts val="2200"/>
              <a:buFont typeface="Calibri"/>
              <a:buAutoNum type="arabicPeriod"/>
            </a:pPr>
            <a:r>
              <a:rPr b="0" i="0" lang="es-ES" sz="2200" u="none" cap="none" strike="noStrike">
                <a:solidFill>
                  <a:schemeClr val="lt1"/>
                </a:solidFill>
                <a:latin typeface="Calibri"/>
                <a:ea typeface="Calibri"/>
                <a:cs typeface="Calibri"/>
                <a:sym typeface="Calibri"/>
              </a:rPr>
              <a:t> </a:t>
            </a:r>
            <a:r>
              <a:rPr b="0" i="0" lang="es-ES" sz="2100" u="none" cap="none" strike="noStrike">
                <a:solidFill>
                  <a:schemeClr val="lt1"/>
                </a:solidFill>
                <a:latin typeface="Calibri"/>
                <a:ea typeface="Calibri"/>
                <a:cs typeface="Calibri"/>
                <a:sym typeface="Calibri"/>
              </a:rPr>
              <a:t>un 12% o 349 policías más en las zonas más concurridas, tanto de paisano como uniformados</a:t>
            </a:r>
            <a:endParaRPr b="0" i="0" sz="1300" u="none" cap="none" strike="noStrike">
              <a:solidFill>
                <a:srgbClr val="000000"/>
              </a:solidFill>
              <a:latin typeface="Arial"/>
              <a:ea typeface="Arial"/>
              <a:cs typeface="Arial"/>
              <a:sym typeface="Arial"/>
            </a:endParaRPr>
          </a:p>
          <a:p>
            <a:pPr indent="-450850" lvl="0" marL="457200" marR="0" rtl="0" algn="l">
              <a:lnSpc>
                <a:spcPct val="100000"/>
              </a:lnSpc>
              <a:spcBef>
                <a:spcPts val="0"/>
              </a:spcBef>
              <a:spcAft>
                <a:spcPts val="0"/>
              </a:spcAft>
              <a:buClr>
                <a:schemeClr val="lt1"/>
              </a:buClr>
              <a:buSzPts val="2100"/>
              <a:buFont typeface="Calibri"/>
              <a:buAutoNum type="arabicPeriod"/>
            </a:pPr>
            <a:r>
              <a:rPr b="0" i="0" lang="es-ES" sz="2100" u="none" cap="none" strike="noStrike">
                <a:solidFill>
                  <a:schemeClr val="lt1"/>
                </a:solidFill>
                <a:latin typeface="Calibri"/>
                <a:ea typeface="Calibri"/>
                <a:cs typeface="Calibri"/>
                <a:sym typeface="Calibri"/>
              </a:rPr>
              <a:t>Aumento del presupuesto de seguridad de la ciudad en un 16%</a:t>
            </a:r>
            <a:endParaRPr b="0" i="0" sz="1300" u="none" cap="none" strike="noStrike">
              <a:solidFill>
                <a:srgbClr val="000000"/>
              </a:solidFill>
              <a:latin typeface="Arial"/>
              <a:ea typeface="Arial"/>
              <a:cs typeface="Arial"/>
              <a:sym typeface="Arial"/>
            </a:endParaRPr>
          </a:p>
          <a:p>
            <a:pPr indent="-450850" lvl="0" marL="457200" marR="0" rtl="0" algn="l">
              <a:lnSpc>
                <a:spcPct val="100000"/>
              </a:lnSpc>
              <a:spcBef>
                <a:spcPts val="0"/>
              </a:spcBef>
              <a:spcAft>
                <a:spcPts val="0"/>
              </a:spcAft>
              <a:buClr>
                <a:schemeClr val="lt1"/>
              </a:buClr>
              <a:buSzPts val="2100"/>
              <a:buFont typeface="Calibri"/>
              <a:buAutoNum type="arabicPeriod"/>
            </a:pPr>
            <a:r>
              <a:rPr b="0" i="0" lang="es-ES" sz="2100" u="none" cap="none" strike="noStrike">
                <a:solidFill>
                  <a:schemeClr val="lt1"/>
                </a:solidFill>
                <a:latin typeface="Calibri"/>
                <a:ea typeface="Calibri"/>
                <a:cs typeface="Calibri"/>
                <a:sym typeface="Calibri"/>
              </a:rPr>
              <a:t>Penas más duras contra los ladrones reincidentes </a:t>
            </a:r>
            <a:endParaRPr b="0" i="0" sz="1300" u="none" cap="none" strike="noStrike">
              <a:solidFill>
                <a:srgbClr val="000000"/>
              </a:solidFill>
              <a:latin typeface="Arial"/>
              <a:ea typeface="Arial"/>
              <a:cs typeface="Arial"/>
              <a:sym typeface="Arial"/>
            </a:endParaRPr>
          </a:p>
          <a:p>
            <a:pPr indent="-450850" lvl="0" marL="457200" marR="0" rtl="0" algn="l">
              <a:lnSpc>
                <a:spcPct val="100000"/>
              </a:lnSpc>
              <a:spcBef>
                <a:spcPts val="0"/>
              </a:spcBef>
              <a:spcAft>
                <a:spcPts val="0"/>
              </a:spcAft>
              <a:buClr>
                <a:schemeClr val="lt1"/>
              </a:buClr>
              <a:buSzPts val="2100"/>
              <a:buFont typeface="Calibri"/>
              <a:buAutoNum type="arabicPeriod"/>
            </a:pPr>
            <a:r>
              <a:rPr b="0" i="0" lang="es-ES" sz="2100" u="none" cap="none" strike="noStrike">
                <a:solidFill>
                  <a:schemeClr val="lt1"/>
                </a:solidFill>
                <a:latin typeface="Calibri"/>
                <a:ea typeface="Calibri"/>
                <a:cs typeface="Calibri"/>
                <a:sym typeface="Calibri"/>
              </a:rPr>
              <a:t>Desarrollamos una </a:t>
            </a:r>
            <a:r>
              <a:rPr b="1" i="0" lang="es-ES" sz="2100" u="sng" cap="none" strike="noStrike">
                <a:solidFill>
                  <a:schemeClr val="lt1"/>
                </a:solidFill>
                <a:latin typeface="Calibri"/>
                <a:ea typeface="Calibri"/>
                <a:cs typeface="Calibri"/>
                <a:sym typeface="Calibri"/>
                <a:hlinkClick r:id="rId10">
                  <a:extLst>
                    <a:ext uri="{A12FA001-AC4F-418D-AE19-62706E023703}">
                      <ahyp:hlinkClr val="tx"/>
                    </a:ext>
                  </a:extLst>
                </a:hlinkClick>
              </a:rPr>
              <a:t>guía turística </a:t>
            </a:r>
            <a:r>
              <a:rPr b="0" i="0" lang="es-ES" sz="2100" u="none" cap="none" strike="noStrike">
                <a:solidFill>
                  <a:schemeClr val="lt1"/>
                </a:solidFill>
                <a:latin typeface="Calibri"/>
                <a:ea typeface="Calibri"/>
                <a:cs typeface="Calibri"/>
                <a:sym typeface="Calibri"/>
              </a:rPr>
              <a:t>dedicada a los turistas que sufren robos en Barcelona. </a:t>
            </a:r>
            <a:r>
              <a:rPr b="0" i="0" lang="es-ES" sz="2100" u="sng" cap="none" strike="noStrike">
                <a:solidFill>
                  <a:schemeClr val="lt1"/>
                </a:solidFill>
                <a:latin typeface="Calibri"/>
                <a:ea typeface="Calibri"/>
                <a:cs typeface="Calibri"/>
                <a:sym typeface="Calibri"/>
                <a:hlinkClick r:id="rId11">
                  <a:extLst>
                    <a:ext uri="{A12FA001-AC4F-418D-AE19-62706E023703}">
                      <ahyp:hlinkClr val="tx"/>
                    </a:ext>
                  </a:extLst>
                </a:hlinkClick>
              </a:rPr>
              <a:t>Ofrece consejos y medidas </a:t>
            </a:r>
            <a:r>
              <a:rPr b="0" i="0" lang="es-ES" sz="2100" u="none" cap="none" strike="noStrike">
                <a:solidFill>
                  <a:schemeClr val="lt1"/>
                </a:solidFill>
                <a:latin typeface="Calibri"/>
                <a:ea typeface="Calibri"/>
                <a:cs typeface="Calibri"/>
                <a:sym typeface="Calibri"/>
              </a:rPr>
              <a:t>para reducir el riesgo, aplicación, mapa de comisarías, etc.</a:t>
            </a:r>
            <a:endParaRPr b="0" i="0" sz="1300" u="none" cap="none" strike="noStrike">
              <a:solidFill>
                <a:srgbClr val="000000"/>
              </a:solidFill>
              <a:latin typeface="Arial"/>
              <a:ea typeface="Arial"/>
              <a:cs typeface="Arial"/>
              <a:sym typeface="Arial"/>
            </a:endParaRPr>
          </a:p>
          <a:p>
            <a:pPr indent="-450850" lvl="0" marL="457200" marR="0" rtl="0" algn="l">
              <a:lnSpc>
                <a:spcPct val="100000"/>
              </a:lnSpc>
              <a:spcBef>
                <a:spcPts val="0"/>
              </a:spcBef>
              <a:spcAft>
                <a:spcPts val="0"/>
              </a:spcAft>
              <a:buClr>
                <a:schemeClr val="lt1"/>
              </a:buClr>
              <a:buSzPts val="2100"/>
              <a:buFont typeface="Calibri"/>
              <a:buAutoNum type="arabicPeriod"/>
            </a:pPr>
            <a:r>
              <a:rPr b="0" i="0" lang="es-ES" sz="2100" u="none" cap="none" strike="noStrike">
                <a:solidFill>
                  <a:schemeClr val="lt1"/>
                </a:solidFill>
                <a:latin typeface="Calibri"/>
                <a:ea typeface="Calibri"/>
                <a:cs typeface="Calibri"/>
                <a:sym typeface="Calibri"/>
              </a:rPr>
              <a:t>90 agentes patrullarán el paseo marítimo con 32 vehículos adicionales</a:t>
            </a:r>
            <a:endParaRPr b="0" i="0" sz="13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chemeClr val="lt1"/>
              </a:buClr>
              <a:buSzPts val="2200"/>
              <a:buFont typeface="Calibri"/>
              <a:buAutoNum type="arabicPeriod"/>
            </a:pPr>
            <a:r>
              <a:rPr b="0" i="0" lang="es-ES" sz="2100" u="none" cap="none" strike="noStrike">
                <a:solidFill>
                  <a:schemeClr val="lt1"/>
                </a:solidFill>
                <a:latin typeface="Calibri"/>
                <a:ea typeface="Calibri"/>
                <a:cs typeface="Calibri"/>
                <a:sym typeface="Calibri"/>
              </a:rPr>
              <a:t>Implantación de "rutas seguras", especialmente cerca del transporte público</a:t>
            </a:r>
            <a:endParaRPr b="0" i="0" sz="1300" u="none" cap="none" strike="noStrike">
              <a:solidFill>
                <a:srgbClr val="000000"/>
              </a:solidFill>
              <a:latin typeface="Arial"/>
              <a:ea typeface="Arial"/>
              <a:cs typeface="Arial"/>
              <a:sym typeface="Arial"/>
            </a:endParaRPr>
          </a:p>
        </p:txBody>
      </p:sp>
      <p:sp>
        <p:nvSpPr>
          <p:cNvPr id="2353" name="Google Shape;2353;p64"/>
          <p:cNvSpPr txBox="1"/>
          <p:nvPr/>
        </p:nvSpPr>
        <p:spPr>
          <a:xfrm>
            <a:off x="1366345" y="230427"/>
            <a:ext cx="5490670" cy="582221"/>
          </a:xfrm>
          <a:prstGeom prst="rect">
            <a:avLst/>
          </a:prstGeom>
          <a:noFill/>
          <a:ln>
            <a:noFill/>
          </a:ln>
        </p:spPr>
        <p:txBody>
          <a:bodyPr anchorCtr="0" anchor="t" bIns="45700" lIns="91425" spcFirstLastPara="1" rIns="91425" wrap="square" tIns="45700">
            <a:normAutofit fontScale="85000" lnSpcReduction="10000"/>
          </a:bodyPr>
          <a:lstStyle/>
          <a:p>
            <a:pPr indent="0" lvl="0" marL="0" marR="0" rtl="0" algn="l">
              <a:lnSpc>
                <a:spcPct val="90000"/>
              </a:lnSpc>
              <a:spcBef>
                <a:spcPts val="0"/>
              </a:spcBef>
              <a:spcAft>
                <a:spcPts val="0"/>
              </a:spcAft>
              <a:buClr>
                <a:schemeClr val="lt1"/>
              </a:buClr>
              <a:buSzPct val="100000"/>
              <a:buFont typeface="Arial"/>
              <a:buNone/>
            </a:pPr>
            <a:r>
              <a:rPr b="1" i="0" lang="es-ES" sz="3600" u="none" cap="none" strike="noStrike">
                <a:solidFill>
                  <a:schemeClr val="lt1"/>
                </a:solidFill>
                <a:latin typeface="Calibri"/>
                <a:ea typeface="Calibri"/>
                <a:cs typeface="Calibri"/>
                <a:sym typeface="Calibri"/>
              </a:rPr>
              <a:t>campaña "Operación verano</a:t>
            </a:r>
            <a:endParaRPr b="0" i="0" sz="1400" u="none" cap="none" strike="noStrike">
              <a:solidFill>
                <a:srgbClr val="000000"/>
              </a:solidFill>
              <a:latin typeface="Arial"/>
              <a:ea typeface="Arial"/>
              <a:cs typeface="Arial"/>
              <a:sym typeface="Arial"/>
            </a:endParaRPr>
          </a:p>
        </p:txBody>
      </p:sp>
      <p:pic>
        <p:nvPicPr>
          <p:cNvPr descr="Touchscreen with solid fill" id="2354" name="Google Shape;2354;p64"/>
          <p:cNvPicPr preferRelativeResize="0"/>
          <p:nvPr/>
        </p:nvPicPr>
        <p:blipFill rotWithShape="1">
          <a:blip r:embed="rId12">
            <a:alphaModFix/>
          </a:blip>
          <a:srcRect b="0" l="0" r="0" t="0"/>
          <a:stretch/>
        </p:blipFill>
        <p:spPr>
          <a:xfrm>
            <a:off x="9372497" y="5579712"/>
            <a:ext cx="914400" cy="9144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8" name="Shape 2358"/>
        <p:cNvGrpSpPr/>
        <p:nvPr/>
      </p:nvGrpSpPr>
      <p:grpSpPr>
        <a:xfrm>
          <a:off x="0" y="0"/>
          <a:ext cx="0" cy="0"/>
          <a:chOff x="0" y="0"/>
          <a:chExt cx="0" cy="0"/>
        </a:xfrm>
      </p:grpSpPr>
      <p:sp>
        <p:nvSpPr>
          <p:cNvPr id="2359" name="Google Shape;2359;p65"/>
          <p:cNvSpPr txBox="1"/>
          <p:nvPr>
            <p:ph idx="2" type="body"/>
          </p:nvPr>
        </p:nvSpPr>
        <p:spPr>
          <a:xfrm>
            <a:off x="0" y="0"/>
            <a:ext cx="12192000" cy="820713"/>
          </a:xfrm>
          <a:prstGeom prst="rect">
            <a:avLst/>
          </a:prstGeom>
          <a:solidFill>
            <a:srgbClr val="F27954"/>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2800"/>
              <a:buNone/>
            </a:pPr>
            <a:r>
              <a:rPr b="1" lang="es-ES" sz="2800">
                <a:solidFill>
                  <a:schemeClr val="lt1"/>
                </a:solidFill>
              </a:rPr>
              <a:t>Cómo inició Barcelona un PCM en distintas fases de crisis</a:t>
            </a:r>
            <a:endParaRPr/>
          </a:p>
        </p:txBody>
      </p:sp>
      <p:sp>
        <p:nvSpPr>
          <p:cNvPr id="2360" name="Google Shape;2360;p65"/>
          <p:cNvSpPr txBox="1"/>
          <p:nvPr/>
        </p:nvSpPr>
        <p:spPr>
          <a:xfrm>
            <a:off x="4017580" y="1167706"/>
            <a:ext cx="3502573" cy="233910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s-ES" sz="2400" u="none" cap="none" strike="noStrike">
                <a:solidFill>
                  <a:srgbClr val="F27954"/>
                </a:solidFill>
                <a:latin typeface="Calibri"/>
                <a:ea typeface="Calibri"/>
                <a:cs typeface="Calibri"/>
                <a:sym typeface="Calibri"/>
              </a:rPr>
              <a:t>Fase 2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1" i="0" lang="es-ES" sz="2400" u="none" cap="none" strike="noStrike">
                <a:solidFill>
                  <a:srgbClr val="F27954"/>
                </a:solidFill>
                <a:latin typeface="Calibri"/>
                <a:ea typeface="Calibri"/>
                <a:cs typeface="Calibri"/>
                <a:sym typeface="Calibri"/>
              </a:rPr>
              <a:t>Respuesta</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200"/>
              <a:buFont typeface="Arial"/>
              <a:buNone/>
            </a:pPr>
            <a:r>
              <a:rPr b="1" i="0" lang="es-ES" sz="2200" u="none" cap="none" strike="noStrike">
                <a:solidFill>
                  <a:schemeClr val="dk1"/>
                </a:solidFill>
                <a:latin typeface="Calibri"/>
                <a:ea typeface="Calibri"/>
                <a:cs typeface="Calibri"/>
                <a:sym typeface="Calibri"/>
              </a:rPr>
              <a:t>Analizar los niveles de riesgo y sus repercusiones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1" lang="es-ES" sz="1800" u="none" cap="none" strike="noStrike">
                <a:solidFill>
                  <a:srgbClr val="4D4D4D"/>
                </a:solidFill>
                <a:latin typeface="Calibri"/>
                <a:ea typeface="Calibri"/>
                <a:cs typeface="Calibri"/>
                <a:sym typeface="Calibri"/>
              </a:rPr>
              <a:t>por ejemplo, dónde se producen, con qué frecuencia, en qué plazos, cuál es la gravedad de los robos, si son violentos, etc</a:t>
            </a:r>
            <a:endParaRPr b="0" i="0" sz="1400" u="none" cap="none" strike="noStrike">
              <a:solidFill>
                <a:srgbClr val="000000"/>
              </a:solidFill>
              <a:latin typeface="Arial"/>
              <a:ea typeface="Arial"/>
              <a:cs typeface="Arial"/>
              <a:sym typeface="Arial"/>
            </a:endParaRPr>
          </a:p>
        </p:txBody>
      </p:sp>
      <p:sp>
        <p:nvSpPr>
          <p:cNvPr id="2361" name="Google Shape;2361;p65"/>
          <p:cNvSpPr txBox="1"/>
          <p:nvPr/>
        </p:nvSpPr>
        <p:spPr>
          <a:xfrm>
            <a:off x="299543" y="1167706"/>
            <a:ext cx="3731173" cy="203132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s-ES" sz="2400" u="none" cap="none" strike="noStrike">
                <a:solidFill>
                  <a:srgbClr val="F27954"/>
                </a:solidFill>
                <a:latin typeface="Calibri"/>
                <a:ea typeface="Calibri"/>
                <a:cs typeface="Calibri"/>
                <a:sym typeface="Calibri"/>
              </a:rPr>
              <a:t>Fase 1 Preparación/Mitigación</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1" i="0" lang="es-ES" sz="2000" u="none" cap="none" strike="noStrike">
                <a:solidFill>
                  <a:schemeClr val="dk1"/>
                </a:solidFill>
                <a:latin typeface="Calibri"/>
                <a:ea typeface="Calibri"/>
                <a:cs typeface="Calibri"/>
                <a:sym typeface="Calibri"/>
              </a:rPr>
              <a:t>Identificar y aclarar el problema/desafío antes de que se produzca</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1" lang="es-ES" sz="1800" u="none" cap="none" strike="noStrike">
                <a:solidFill>
                  <a:srgbClr val="4D4D4D"/>
                </a:solidFill>
                <a:latin typeface="Calibri"/>
                <a:ea typeface="Calibri"/>
                <a:cs typeface="Calibri"/>
                <a:sym typeface="Calibri"/>
              </a:rPr>
              <a:t>por ejemplo, demasiados turistas atracados</a:t>
            </a:r>
            <a:endParaRPr b="0" i="0" sz="1400" u="none" cap="none" strike="noStrike">
              <a:solidFill>
                <a:srgbClr val="000000"/>
              </a:solidFill>
              <a:latin typeface="Arial"/>
              <a:ea typeface="Arial"/>
              <a:cs typeface="Arial"/>
              <a:sym typeface="Arial"/>
            </a:endParaRPr>
          </a:p>
        </p:txBody>
      </p:sp>
      <p:sp>
        <p:nvSpPr>
          <p:cNvPr id="2362" name="Google Shape;2362;p65"/>
          <p:cNvSpPr txBox="1"/>
          <p:nvPr/>
        </p:nvSpPr>
        <p:spPr>
          <a:xfrm>
            <a:off x="8381440" y="1106989"/>
            <a:ext cx="3620815" cy="252376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s-ES" sz="2400" u="none" cap="none" strike="noStrike">
                <a:solidFill>
                  <a:srgbClr val="F27954"/>
                </a:solidFill>
                <a:latin typeface="Calibri"/>
                <a:ea typeface="Calibri"/>
                <a:cs typeface="Calibri"/>
                <a:sym typeface="Calibri"/>
              </a:rPr>
              <a:t>Paso 3 Recuperación/Revisión</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200"/>
              <a:buFont typeface="Arial"/>
              <a:buNone/>
            </a:pPr>
            <a:r>
              <a:rPr b="1" i="0" lang="es-ES" sz="2200" u="none" cap="none" strike="noStrike">
                <a:solidFill>
                  <a:schemeClr val="dk1"/>
                </a:solidFill>
                <a:latin typeface="Calibri"/>
                <a:ea typeface="Calibri"/>
                <a:cs typeface="Calibri"/>
                <a:sym typeface="Calibri"/>
              </a:rPr>
              <a:t>Analizar por qué ocurre y por qué los turistas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1" lang="es-ES" sz="1800" u="none" cap="none" strike="noStrike">
                <a:solidFill>
                  <a:srgbClr val="4D4D4D"/>
                </a:solidFill>
                <a:latin typeface="Calibri"/>
                <a:ea typeface="Calibri"/>
                <a:cs typeface="Calibri"/>
                <a:sym typeface="Calibri"/>
              </a:rPr>
              <a:t>por ejemplo, ¿se debe a que los turistas van con mapas?, ¿ocurre en zonas concurridas donde hay lugares turísticos?</a:t>
            </a:r>
            <a:endParaRPr b="0" i="0" sz="1400" u="none" cap="none" strike="noStrike">
              <a:solidFill>
                <a:srgbClr val="000000"/>
              </a:solidFill>
              <a:latin typeface="Arial"/>
              <a:ea typeface="Arial"/>
              <a:cs typeface="Arial"/>
              <a:sym typeface="Arial"/>
            </a:endParaRPr>
          </a:p>
        </p:txBody>
      </p:sp>
      <p:sp>
        <p:nvSpPr>
          <p:cNvPr id="2363" name="Google Shape;2363;p65"/>
          <p:cNvSpPr txBox="1"/>
          <p:nvPr/>
        </p:nvSpPr>
        <p:spPr>
          <a:xfrm>
            <a:off x="8018725" y="3877950"/>
            <a:ext cx="3943200" cy="3078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s-ES" sz="2400" u="none" cap="none" strike="noStrike">
                <a:solidFill>
                  <a:srgbClr val="F27954"/>
                </a:solidFill>
                <a:latin typeface="Calibri"/>
                <a:ea typeface="Calibri"/>
                <a:cs typeface="Calibri"/>
                <a:sym typeface="Calibri"/>
              </a:rPr>
              <a:t>Paso 3 Recuperación/Soluciones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200"/>
              <a:buFont typeface="Arial"/>
              <a:buNone/>
            </a:pPr>
            <a:r>
              <a:rPr b="1" i="0" lang="es-ES" sz="2200" u="none" cap="none" strike="noStrike">
                <a:solidFill>
                  <a:schemeClr val="dk1"/>
                </a:solidFill>
                <a:latin typeface="Calibri"/>
                <a:ea typeface="Calibri"/>
                <a:cs typeface="Calibri"/>
                <a:sym typeface="Calibri"/>
              </a:rPr>
              <a:t>Evaluar el riesgo y proponer soluciones (o remitirse a CMS y CMP)</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1" lang="es-ES" sz="1600" u="none" cap="none" strike="noStrike">
                <a:solidFill>
                  <a:srgbClr val="4D4D4D"/>
                </a:solidFill>
                <a:latin typeface="Calibri"/>
                <a:ea typeface="Calibri"/>
                <a:cs typeface="Calibri"/>
                <a:sym typeface="Calibri"/>
              </a:rPr>
              <a:t>por ejemplo, los turistas no se protegen adecuadamente. Solución para proporcionar una Guía a los turistas sobre cómo evitar ser atracados y una App turística para que no parezcan tan obvios.</a:t>
            </a:r>
            <a:endParaRPr b="0" i="0" sz="1200" u="none" cap="none" strike="noStrike">
              <a:solidFill>
                <a:srgbClr val="000000"/>
              </a:solidFill>
              <a:latin typeface="Arial"/>
              <a:ea typeface="Arial"/>
              <a:cs typeface="Arial"/>
              <a:sym typeface="Arial"/>
            </a:endParaRPr>
          </a:p>
        </p:txBody>
      </p:sp>
      <p:sp>
        <p:nvSpPr>
          <p:cNvPr id="2364" name="Google Shape;2364;p65"/>
          <p:cNvSpPr txBox="1"/>
          <p:nvPr/>
        </p:nvSpPr>
        <p:spPr>
          <a:xfrm>
            <a:off x="4362450" y="4016450"/>
            <a:ext cx="3084300" cy="2801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s-ES" sz="2400" u="none" cap="none" strike="noStrike">
                <a:solidFill>
                  <a:srgbClr val="F27954"/>
                </a:solidFill>
                <a:latin typeface="Calibri"/>
                <a:ea typeface="Calibri"/>
                <a:cs typeface="Calibri"/>
                <a:sym typeface="Calibri"/>
              </a:rPr>
              <a:t>Etapa 5</a:t>
            </a:r>
            <a:r>
              <a:rPr b="1" i="0" lang="es-ES" sz="2400" u="none" cap="none" strike="noStrike">
                <a:solidFill>
                  <a:schemeClr val="dk1"/>
                </a:solidFill>
                <a:latin typeface="Calibri"/>
                <a:ea typeface="Calibri"/>
                <a:cs typeface="Calibri"/>
                <a:sym typeface="Calibri"/>
              </a:rPr>
              <a:t> </a:t>
            </a:r>
            <a:r>
              <a:rPr b="1" i="0" lang="es-ES" sz="2400" u="none" cap="none" strike="noStrike">
                <a:solidFill>
                  <a:srgbClr val="F27954"/>
                </a:solidFill>
                <a:latin typeface="Calibri"/>
                <a:ea typeface="Calibri"/>
                <a:cs typeface="Calibri"/>
                <a:sym typeface="Calibri"/>
              </a:rPr>
              <a:t>Recuperación/Reconstrucción</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200"/>
              <a:buFont typeface="Arial"/>
              <a:buNone/>
            </a:pPr>
            <a:r>
              <a:rPr b="1" i="0" lang="es-ES" sz="2200" u="none" cap="none" strike="noStrike">
                <a:solidFill>
                  <a:schemeClr val="dk1"/>
                </a:solidFill>
                <a:latin typeface="Calibri"/>
                <a:ea typeface="Calibri"/>
                <a:cs typeface="Calibri"/>
                <a:sym typeface="Calibri"/>
              </a:rPr>
              <a:t>Tratar el riesgo y aplicar las soluciones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500"/>
              <a:buFont typeface="Arial"/>
              <a:buNone/>
            </a:pPr>
            <a:r>
              <a:rPr b="0" i="1" lang="es-ES" sz="1500" u="none" cap="none" strike="noStrike">
                <a:solidFill>
                  <a:srgbClr val="4D4D4D"/>
                </a:solidFill>
                <a:latin typeface="Calibri"/>
                <a:ea typeface="Calibri"/>
                <a:cs typeface="Calibri"/>
                <a:sym typeface="Calibri"/>
              </a:rPr>
              <a:t>por ejemplo, aumentar la seguridad en las calles incrementando el número de policías y haciendo que lleven ropa normal y uniforme.</a:t>
            </a:r>
            <a:endParaRPr b="0" i="0" sz="1100" u="none" cap="none" strike="noStrike">
              <a:solidFill>
                <a:srgbClr val="000000"/>
              </a:solidFill>
              <a:latin typeface="Arial"/>
              <a:ea typeface="Arial"/>
              <a:cs typeface="Arial"/>
              <a:sym typeface="Arial"/>
            </a:endParaRPr>
          </a:p>
        </p:txBody>
      </p:sp>
      <p:sp>
        <p:nvSpPr>
          <p:cNvPr id="2365" name="Google Shape;2365;p65"/>
          <p:cNvSpPr txBox="1"/>
          <p:nvPr/>
        </p:nvSpPr>
        <p:spPr>
          <a:xfrm>
            <a:off x="220060" y="4016452"/>
            <a:ext cx="3731100" cy="28167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s-ES" sz="2400" u="none" cap="none" strike="noStrike">
                <a:solidFill>
                  <a:srgbClr val="F27954"/>
                </a:solidFill>
                <a:latin typeface="Calibri"/>
                <a:ea typeface="Calibri"/>
                <a:cs typeface="Calibri"/>
                <a:sym typeface="Calibri"/>
              </a:rPr>
              <a:t>Paso 6 Recuperación/Resiliencia</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200"/>
              <a:buFont typeface="Arial"/>
              <a:buNone/>
            </a:pPr>
            <a:r>
              <a:rPr b="1" i="0" lang="es-ES" sz="2200" u="none" cap="none" strike="noStrike">
                <a:solidFill>
                  <a:schemeClr val="dk1"/>
                </a:solidFill>
                <a:latin typeface="Calibri"/>
                <a:ea typeface="Calibri"/>
                <a:cs typeface="Calibri"/>
                <a:sym typeface="Calibri"/>
              </a:rPr>
              <a:t>Supervisar la eficacia de los planes, analizar e informar</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700"/>
              <a:buFont typeface="Arial"/>
              <a:buNone/>
            </a:pPr>
            <a:r>
              <a:rPr b="0" i="1" lang="es-ES" sz="1700" u="none" cap="none" strike="noStrike">
                <a:solidFill>
                  <a:srgbClr val="4D4D4D"/>
                </a:solidFill>
                <a:latin typeface="Calibri"/>
                <a:ea typeface="Calibri"/>
                <a:cs typeface="Calibri"/>
                <a:sym typeface="Calibri"/>
              </a:rPr>
              <a:t>por ejemplo, comprobar los informes policiales sobre carteristas, comprobar si hay un aumento o una disminución, si los turistas siguen siendo el objetivo, comprobar dónde se producen, etc.</a:t>
            </a:r>
            <a:endParaRPr b="0" i="0" sz="1300" u="none" cap="none" strike="noStrike">
              <a:solidFill>
                <a:srgbClr val="000000"/>
              </a:solidFill>
              <a:latin typeface="Arial"/>
              <a:ea typeface="Arial"/>
              <a:cs typeface="Arial"/>
              <a:sym typeface="Arial"/>
            </a:endParaRPr>
          </a:p>
        </p:txBody>
      </p:sp>
      <p:sp>
        <p:nvSpPr>
          <p:cNvPr id="2366" name="Google Shape;2366;p65"/>
          <p:cNvSpPr/>
          <p:nvPr/>
        </p:nvSpPr>
        <p:spPr>
          <a:xfrm rot="10800000">
            <a:off x="3540018" y="5814888"/>
            <a:ext cx="822429" cy="668398"/>
          </a:xfrm>
          <a:prstGeom prst="rightArrow">
            <a:avLst>
              <a:gd fmla="val 50000" name="adj1"/>
              <a:gd fmla="val 50000" name="adj2"/>
            </a:avLst>
          </a:prstGeom>
          <a:solidFill>
            <a:srgbClr val="F27954"/>
          </a:solidFill>
          <a:ln cap="flat" cmpd="sng" w="12700">
            <a:solidFill>
              <a:srgbClr val="054F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27954"/>
              </a:solidFill>
              <a:latin typeface="Calibri"/>
              <a:ea typeface="Calibri"/>
              <a:cs typeface="Calibri"/>
              <a:sym typeface="Calibri"/>
            </a:endParaRPr>
          </a:p>
        </p:txBody>
      </p:sp>
      <p:sp>
        <p:nvSpPr>
          <p:cNvPr id="2367" name="Google Shape;2367;p65"/>
          <p:cNvSpPr/>
          <p:nvPr/>
        </p:nvSpPr>
        <p:spPr>
          <a:xfrm rot="10800000">
            <a:off x="7196298" y="5871822"/>
            <a:ext cx="822429" cy="668398"/>
          </a:xfrm>
          <a:prstGeom prst="rightArrow">
            <a:avLst>
              <a:gd fmla="val 50000" name="adj1"/>
              <a:gd fmla="val 50000" name="adj2"/>
            </a:avLst>
          </a:prstGeom>
          <a:solidFill>
            <a:srgbClr val="F27954"/>
          </a:solidFill>
          <a:ln cap="flat" cmpd="sng" w="12700">
            <a:solidFill>
              <a:srgbClr val="054F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27954"/>
              </a:solidFill>
              <a:latin typeface="Calibri"/>
              <a:ea typeface="Calibri"/>
              <a:cs typeface="Calibri"/>
              <a:sym typeface="Calibri"/>
            </a:endParaRPr>
          </a:p>
        </p:txBody>
      </p:sp>
      <p:sp>
        <p:nvSpPr>
          <p:cNvPr id="2368" name="Google Shape;2368;p65"/>
          <p:cNvSpPr/>
          <p:nvPr/>
        </p:nvSpPr>
        <p:spPr>
          <a:xfrm>
            <a:off x="3693806" y="1167706"/>
            <a:ext cx="822429" cy="668398"/>
          </a:xfrm>
          <a:prstGeom prst="rightArrow">
            <a:avLst>
              <a:gd fmla="val 50000" name="adj1"/>
              <a:gd fmla="val 50000" name="adj2"/>
            </a:avLst>
          </a:prstGeom>
          <a:solidFill>
            <a:srgbClr val="F27954"/>
          </a:solidFill>
          <a:ln cap="flat" cmpd="sng" w="12700">
            <a:solidFill>
              <a:srgbClr val="054F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27954"/>
              </a:solidFill>
              <a:latin typeface="Calibri"/>
              <a:ea typeface="Calibri"/>
              <a:cs typeface="Calibri"/>
              <a:sym typeface="Calibri"/>
            </a:endParaRPr>
          </a:p>
        </p:txBody>
      </p:sp>
      <p:sp>
        <p:nvSpPr>
          <p:cNvPr id="2369" name="Google Shape;2369;p65"/>
          <p:cNvSpPr/>
          <p:nvPr/>
        </p:nvSpPr>
        <p:spPr>
          <a:xfrm>
            <a:off x="7432712" y="1217839"/>
            <a:ext cx="822429" cy="668398"/>
          </a:xfrm>
          <a:prstGeom prst="rightArrow">
            <a:avLst>
              <a:gd fmla="val 50000" name="adj1"/>
              <a:gd fmla="val 50000" name="adj2"/>
            </a:avLst>
          </a:prstGeom>
          <a:solidFill>
            <a:srgbClr val="F27954"/>
          </a:solidFill>
          <a:ln cap="flat" cmpd="sng" w="12700">
            <a:solidFill>
              <a:srgbClr val="054F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27954"/>
              </a:solidFill>
              <a:latin typeface="Calibri"/>
              <a:ea typeface="Calibri"/>
              <a:cs typeface="Calibri"/>
              <a:sym typeface="Calibri"/>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3" name="Shape 2373"/>
        <p:cNvGrpSpPr/>
        <p:nvPr/>
      </p:nvGrpSpPr>
      <p:grpSpPr>
        <a:xfrm>
          <a:off x="0" y="0"/>
          <a:ext cx="0" cy="0"/>
          <a:chOff x="0" y="0"/>
          <a:chExt cx="0" cy="0"/>
        </a:xfrm>
      </p:grpSpPr>
      <p:sp>
        <p:nvSpPr>
          <p:cNvPr id="2374" name="Google Shape;2374;p66"/>
          <p:cNvSpPr/>
          <p:nvPr/>
        </p:nvSpPr>
        <p:spPr>
          <a:xfrm>
            <a:off x="5611906" y="-1"/>
            <a:ext cx="6580200" cy="1228200"/>
          </a:xfrm>
          <a:prstGeom prst="rect">
            <a:avLst/>
          </a:prstGeom>
          <a:solidFill>
            <a:srgbClr val="7A547C"/>
          </a:solidFill>
          <a:ln cap="flat" cmpd="sng" w="12700">
            <a:solidFill>
              <a:srgbClr val="054F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75" name="Google Shape;2375;p66"/>
          <p:cNvSpPr txBox="1"/>
          <p:nvPr>
            <p:ph idx="1" type="body"/>
          </p:nvPr>
        </p:nvSpPr>
        <p:spPr>
          <a:xfrm>
            <a:off x="98352" y="2680561"/>
            <a:ext cx="5244613" cy="401944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800"/>
              <a:buNone/>
            </a:pPr>
            <a:r>
              <a:rPr b="1" lang="es-ES" sz="1800">
                <a:solidFill>
                  <a:srgbClr val="086D6E"/>
                </a:solidFill>
              </a:rPr>
              <a:t>Ejemplos de actividades que tienen lugar en cada etapa de una crisis. </a:t>
            </a:r>
            <a:endParaRPr/>
          </a:p>
          <a:p>
            <a:pPr indent="-330200" lvl="0" marL="342900" rtl="0" algn="l">
              <a:lnSpc>
                <a:spcPct val="100000"/>
              </a:lnSpc>
              <a:spcBef>
                <a:spcPts val="0"/>
              </a:spcBef>
              <a:spcAft>
                <a:spcPts val="0"/>
              </a:spcAft>
              <a:buSzPts val="1600"/>
              <a:buFont typeface="Arial"/>
              <a:buChar char="•"/>
            </a:pPr>
            <a:r>
              <a:rPr b="1" lang="es-ES" sz="1600">
                <a:solidFill>
                  <a:srgbClr val="086D6E"/>
                </a:solidFill>
              </a:rPr>
              <a:t>Antes de la crisis</a:t>
            </a:r>
            <a:r>
              <a:rPr lang="es-ES" sz="1600">
                <a:solidFill>
                  <a:srgbClr val="4D4D4D"/>
                </a:solidFill>
              </a:rPr>
              <a:t> el plan de gestión de crisis y la evaluación de riesgos se llevan a cabo antes de que se desencadene la crisis, el personal recibe formación y adquiere las habilidades y conocimientos necesarios para prepararse, gestionar, reaccionar y recuperarse de la crisis</a:t>
            </a:r>
            <a:endParaRPr sz="2200"/>
          </a:p>
          <a:p>
            <a:pPr indent="-330200" lvl="0" marL="342900" rtl="0" algn="l">
              <a:lnSpc>
                <a:spcPct val="100000"/>
              </a:lnSpc>
              <a:spcBef>
                <a:spcPts val="0"/>
              </a:spcBef>
              <a:spcAft>
                <a:spcPts val="0"/>
              </a:spcAft>
              <a:buSzPts val="1600"/>
              <a:buFont typeface="Arial"/>
              <a:buChar char="•"/>
            </a:pPr>
            <a:r>
              <a:rPr b="1" lang="es-ES" sz="1600">
                <a:solidFill>
                  <a:srgbClr val="086D6E"/>
                </a:solidFill>
              </a:rPr>
              <a:t>Fase de respuesta </a:t>
            </a:r>
            <a:r>
              <a:rPr lang="es-ES" sz="1600">
                <a:solidFill>
                  <a:srgbClr val="4D4D4D"/>
                </a:solidFill>
              </a:rPr>
              <a:t>se toman las decisiones y todo el mundo sabe cuál es su papel y qué debe hacer, y pone en marcha el plan de gestión de crisis. En esta fase debe establecerse un Plan de Comunicación. </a:t>
            </a:r>
            <a:endParaRPr sz="2200"/>
          </a:p>
          <a:p>
            <a:pPr indent="-330200" lvl="0" marL="342900" rtl="0" algn="l">
              <a:lnSpc>
                <a:spcPct val="100000"/>
              </a:lnSpc>
              <a:spcBef>
                <a:spcPts val="0"/>
              </a:spcBef>
              <a:spcAft>
                <a:spcPts val="0"/>
              </a:spcAft>
              <a:buSzPts val="1600"/>
              <a:buFont typeface="Arial"/>
              <a:buChar char="•"/>
            </a:pPr>
            <a:r>
              <a:rPr b="1" lang="es-ES" sz="1600">
                <a:solidFill>
                  <a:srgbClr val="086D6E"/>
                </a:solidFill>
              </a:rPr>
              <a:t>Etapa de resolución </a:t>
            </a:r>
            <a:r>
              <a:rPr lang="es-ES" sz="1600">
                <a:solidFill>
                  <a:srgbClr val="4D4D4D"/>
                </a:solidFill>
              </a:rPr>
              <a:t>es cuando todo el mundo cumple con su deber y todo está bajo control. </a:t>
            </a:r>
            <a:endParaRPr sz="2200"/>
          </a:p>
          <a:p>
            <a:pPr indent="-330200" lvl="0" marL="342900" rtl="0" algn="l">
              <a:lnSpc>
                <a:spcPct val="100000"/>
              </a:lnSpc>
              <a:spcBef>
                <a:spcPts val="0"/>
              </a:spcBef>
              <a:spcAft>
                <a:spcPts val="0"/>
              </a:spcAft>
              <a:buSzPts val="1600"/>
              <a:buFont typeface="Arial"/>
              <a:buChar char="•"/>
            </a:pPr>
            <a:r>
              <a:rPr b="1" lang="es-ES" sz="1600">
                <a:solidFill>
                  <a:srgbClr val="086D6E"/>
                </a:solidFill>
              </a:rPr>
              <a:t>Después de la crisis</a:t>
            </a:r>
            <a:r>
              <a:rPr lang="es-ES" sz="1600">
                <a:solidFill>
                  <a:srgbClr val="4D4D4D"/>
                </a:solidFill>
              </a:rPr>
              <a:t> es cuando se ponen en marcha los planes de recuperación y todo vuelve a la normalidad.</a:t>
            </a:r>
            <a:endParaRPr sz="2200"/>
          </a:p>
        </p:txBody>
      </p:sp>
      <p:sp>
        <p:nvSpPr>
          <p:cNvPr id="2376" name="Google Shape;2376;p66"/>
          <p:cNvSpPr txBox="1"/>
          <p:nvPr>
            <p:ph idx="3" type="body"/>
          </p:nvPr>
        </p:nvSpPr>
        <p:spPr>
          <a:xfrm>
            <a:off x="5611906" y="336837"/>
            <a:ext cx="6481800" cy="6911700"/>
          </a:xfrm>
          <a:prstGeom prst="rect">
            <a:avLst/>
          </a:prstGeom>
          <a:noFill/>
          <a:ln>
            <a:noFill/>
          </a:ln>
        </p:spPr>
        <p:txBody>
          <a:bodyPr anchorCtr="0" anchor="t" bIns="45700" lIns="91425" spcFirstLastPara="1" rIns="91425" wrap="square" tIns="45700">
            <a:normAutofit fontScale="32500" lnSpcReduction="20000"/>
          </a:bodyPr>
          <a:lstStyle/>
          <a:p>
            <a:pPr indent="0" lvl="0" marL="0" rtl="0" algn="ctr">
              <a:lnSpc>
                <a:spcPct val="120000"/>
              </a:lnSpc>
              <a:spcBef>
                <a:spcPts val="0"/>
              </a:spcBef>
              <a:spcAft>
                <a:spcPts val="0"/>
              </a:spcAft>
              <a:buClr>
                <a:srgbClr val="F27954"/>
              </a:buClr>
              <a:buSzPct val="100000"/>
              <a:buNone/>
            </a:pPr>
            <a:r>
              <a:t/>
            </a:r>
            <a:endParaRPr b="1" sz="5100">
              <a:solidFill>
                <a:schemeClr val="lt1"/>
              </a:solidFill>
            </a:endParaRPr>
          </a:p>
          <a:p>
            <a:pPr indent="0" lvl="0" marL="0" rtl="0" algn="ctr">
              <a:lnSpc>
                <a:spcPct val="120000"/>
              </a:lnSpc>
              <a:spcBef>
                <a:spcPts val="1200"/>
              </a:spcBef>
              <a:spcAft>
                <a:spcPts val="0"/>
              </a:spcAft>
              <a:buClr>
                <a:schemeClr val="lt1"/>
              </a:buClr>
              <a:buSzPct val="94310"/>
              <a:buNone/>
            </a:pPr>
            <a:r>
              <a:rPr b="1" lang="es-ES" sz="5407">
                <a:solidFill>
                  <a:schemeClr val="lt1"/>
                </a:solidFill>
              </a:rPr>
              <a:t>El desarrollo y la impartición de la formación son esenciales</a:t>
            </a:r>
            <a:endParaRPr sz="3907"/>
          </a:p>
          <a:p>
            <a:pPr indent="0" lvl="0" marL="0" rtl="0" algn="l">
              <a:lnSpc>
                <a:spcPct val="120000"/>
              </a:lnSpc>
              <a:spcBef>
                <a:spcPts val="1200"/>
              </a:spcBef>
              <a:spcAft>
                <a:spcPts val="0"/>
              </a:spcAft>
              <a:buClr>
                <a:srgbClr val="F27954"/>
              </a:buClr>
              <a:buSzPct val="100000"/>
              <a:buNone/>
            </a:pPr>
            <a:r>
              <a:t/>
            </a:r>
            <a:endParaRPr b="1" i="0" sz="1000">
              <a:solidFill>
                <a:srgbClr val="086D6E"/>
              </a:solidFill>
            </a:endParaRPr>
          </a:p>
          <a:p>
            <a:pPr indent="0" lvl="0" marL="0" rtl="0" algn="l">
              <a:lnSpc>
                <a:spcPct val="120000"/>
              </a:lnSpc>
              <a:spcBef>
                <a:spcPts val="1200"/>
              </a:spcBef>
              <a:spcAft>
                <a:spcPts val="0"/>
              </a:spcAft>
              <a:buClr>
                <a:srgbClr val="4D4D4D"/>
              </a:buClr>
              <a:buSzPct val="79789"/>
              <a:buNone/>
            </a:pPr>
            <a:r>
              <a:rPr lang="es-ES" sz="4762">
                <a:solidFill>
                  <a:srgbClr val="4D4D4D"/>
                </a:solidFill>
              </a:rPr>
              <a:t>Una región debe desarrollar un CMP y sus correspondientes documentos de apoyo, procedimientos y actividades en función de las diferentes etapas de una crisis. El gestor debe incluir todo lo que debe ocurrir en cada fase de una crisis (preparación/precrisis, respuesta y recuperación/postcrisis), véase el diagrama de la derecha. </a:t>
            </a:r>
            <a:endParaRPr sz="4562"/>
          </a:p>
          <a:p>
            <a:pPr indent="0" lvl="0" marL="0" rtl="0" algn="l">
              <a:lnSpc>
                <a:spcPct val="120000"/>
              </a:lnSpc>
              <a:spcBef>
                <a:spcPts val="1200"/>
              </a:spcBef>
              <a:spcAft>
                <a:spcPts val="0"/>
              </a:spcAft>
              <a:buClr>
                <a:srgbClr val="7A547C"/>
              </a:buClr>
              <a:buSzPct val="79789"/>
              <a:buNone/>
            </a:pPr>
            <a:r>
              <a:rPr b="1" lang="es-ES" sz="4762">
                <a:solidFill>
                  <a:srgbClr val="7A547C"/>
                </a:solidFill>
              </a:rPr>
              <a:t>La formación es esencial para que todos estén informados y en sintonía antes y después de una crisis. </a:t>
            </a:r>
            <a:r>
              <a:rPr lang="es-ES" sz="4762">
                <a:solidFill>
                  <a:srgbClr val="4D4D4D"/>
                </a:solidFill>
              </a:rPr>
              <a:t>La formación debe impartirse antes de la crisis para que todos sepan lo que tienen que hacer en cada fase. En particular, el Equipo de Gestión de Crisis </a:t>
            </a:r>
            <a:r>
              <a:rPr i="1" lang="es-ES" sz="4762">
                <a:solidFill>
                  <a:srgbClr val="4D4D4D"/>
                </a:solidFill>
              </a:rPr>
              <a:t>(es decir, el Grupo Directivo de Crisis, la Unidad de Gestión de Crisis, los servicios de emergencia, etc.) </a:t>
            </a:r>
            <a:r>
              <a:rPr lang="es-ES" sz="4762">
                <a:solidFill>
                  <a:srgbClr val="4D4D4D"/>
                </a:solidFill>
              </a:rPr>
              <a:t>debe recibir formación para saber cómo activar y aplicar el plan. Por regla general, actuar y responder lo antes posible puede ayudar a una región a reducir en gran medida los daños causados por una crisis, y la formación permite que esto ocurra. </a:t>
            </a:r>
            <a:endParaRPr sz="4562"/>
          </a:p>
          <a:p>
            <a:pPr indent="0" lvl="0" marL="0" rtl="0" algn="l">
              <a:lnSpc>
                <a:spcPct val="120000"/>
              </a:lnSpc>
              <a:spcBef>
                <a:spcPts val="1200"/>
              </a:spcBef>
              <a:spcAft>
                <a:spcPts val="0"/>
              </a:spcAft>
              <a:buClr>
                <a:srgbClr val="7A547C"/>
              </a:buClr>
              <a:buSzPct val="79789"/>
              <a:buNone/>
            </a:pPr>
            <a:r>
              <a:rPr b="1" lang="es-ES" sz="4762">
                <a:solidFill>
                  <a:srgbClr val="7A547C"/>
                </a:solidFill>
              </a:rPr>
              <a:t>Organice una sesión de análisis de las necesidades de formación. </a:t>
            </a:r>
            <a:r>
              <a:rPr lang="es-ES" sz="4762">
                <a:solidFill>
                  <a:srgbClr val="4D4D4D"/>
                </a:solidFill>
              </a:rPr>
              <a:t>Empiece por delegar tareas y asignar y explicar claramente las funciones para que los asistentes puedan identificar las carencias de competencias y recursos. También es una buena manera de cubrir dudas y preocupaciones.</a:t>
            </a:r>
            <a:endParaRPr sz="4562"/>
          </a:p>
          <a:p>
            <a:pPr indent="0" lvl="0" marL="0" rtl="0" algn="l">
              <a:lnSpc>
                <a:spcPct val="120000"/>
              </a:lnSpc>
              <a:spcBef>
                <a:spcPts val="1200"/>
              </a:spcBef>
              <a:spcAft>
                <a:spcPts val="0"/>
              </a:spcAft>
              <a:buClr>
                <a:srgbClr val="F27954"/>
              </a:buClr>
              <a:buSzPct val="100000"/>
              <a:buNone/>
            </a:pPr>
            <a:r>
              <a:t/>
            </a:r>
            <a:endParaRPr b="1" i="0" sz="2000"/>
          </a:p>
          <a:p>
            <a:pPr indent="0" lvl="0" marL="0" rtl="0" algn="l">
              <a:lnSpc>
                <a:spcPct val="120000"/>
              </a:lnSpc>
              <a:spcBef>
                <a:spcPts val="1200"/>
              </a:spcBef>
              <a:spcAft>
                <a:spcPts val="0"/>
              </a:spcAft>
              <a:buClr>
                <a:srgbClr val="F27954"/>
              </a:buClr>
              <a:buSzPct val="100000"/>
              <a:buNone/>
            </a:pPr>
            <a:r>
              <a:t/>
            </a:r>
            <a:endParaRPr b="1" i="0" sz="2000">
              <a:highlight>
                <a:srgbClr val="FFFF00"/>
              </a:highlight>
            </a:endParaRPr>
          </a:p>
          <a:p>
            <a:pPr indent="0" lvl="0" marL="0" rtl="0" algn="l">
              <a:lnSpc>
                <a:spcPct val="120000"/>
              </a:lnSpc>
              <a:spcBef>
                <a:spcPts val="1200"/>
              </a:spcBef>
              <a:spcAft>
                <a:spcPts val="0"/>
              </a:spcAft>
              <a:buClr>
                <a:srgbClr val="F27954"/>
              </a:buClr>
              <a:buSzPct val="100000"/>
              <a:buNone/>
            </a:pPr>
            <a:r>
              <a:t/>
            </a:r>
            <a:endParaRPr b="1" i="0">
              <a:solidFill>
                <a:srgbClr val="4D4D4D"/>
              </a:solidFill>
            </a:endParaRPr>
          </a:p>
          <a:p>
            <a:pPr indent="0" lvl="0" marL="0" rtl="0" algn="l">
              <a:lnSpc>
                <a:spcPct val="120000"/>
              </a:lnSpc>
              <a:spcBef>
                <a:spcPts val="1200"/>
              </a:spcBef>
              <a:spcAft>
                <a:spcPts val="0"/>
              </a:spcAft>
              <a:buClr>
                <a:srgbClr val="F27954"/>
              </a:buClr>
              <a:buSzPct val="100000"/>
              <a:buNone/>
            </a:pPr>
            <a:r>
              <a:t/>
            </a:r>
            <a:endParaRPr/>
          </a:p>
        </p:txBody>
      </p:sp>
      <p:pic>
        <p:nvPicPr>
          <p:cNvPr descr="crisis management plan" id="2377" name="Google Shape;2377;p66"/>
          <p:cNvPicPr preferRelativeResize="0"/>
          <p:nvPr/>
        </p:nvPicPr>
        <p:blipFill rotWithShape="1">
          <a:blip r:embed="rId3">
            <a:alphaModFix/>
          </a:blip>
          <a:srcRect b="6888" l="0" r="0" t="0"/>
          <a:stretch/>
        </p:blipFill>
        <p:spPr>
          <a:xfrm>
            <a:off x="0" y="24025"/>
            <a:ext cx="5244613" cy="2408278"/>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1" name="Shape 2381"/>
        <p:cNvGrpSpPr/>
        <p:nvPr/>
      </p:nvGrpSpPr>
      <p:grpSpPr>
        <a:xfrm>
          <a:off x="0" y="0"/>
          <a:ext cx="0" cy="0"/>
          <a:chOff x="0" y="0"/>
          <a:chExt cx="0" cy="0"/>
        </a:xfrm>
      </p:grpSpPr>
      <p:sp>
        <p:nvSpPr>
          <p:cNvPr id="2382" name="Google Shape;2382;p67"/>
          <p:cNvSpPr txBox="1"/>
          <p:nvPr>
            <p:ph idx="1" type="body"/>
          </p:nvPr>
        </p:nvSpPr>
        <p:spPr>
          <a:xfrm>
            <a:off x="3049929" y="1815617"/>
            <a:ext cx="3024340" cy="442916"/>
          </a:xfrm>
          <a:prstGeom prst="rect">
            <a:avLst/>
          </a:prstGeom>
          <a:noFill/>
          <a:ln>
            <a:noFill/>
          </a:ln>
        </p:spPr>
        <p:txBody>
          <a:bodyPr anchorCtr="0" anchor="t" bIns="45700" lIns="91425" spcFirstLastPara="1" rIns="91425" wrap="square" tIns="45700">
            <a:noAutofit/>
          </a:bodyPr>
          <a:lstStyle/>
          <a:p>
            <a:pPr indent="-228600" lvl="0" marL="228600" rtl="0" algn="ctr">
              <a:lnSpc>
                <a:spcPct val="90000"/>
              </a:lnSpc>
              <a:spcBef>
                <a:spcPts val="0"/>
              </a:spcBef>
              <a:spcAft>
                <a:spcPts val="0"/>
              </a:spcAft>
              <a:buClr>
                <a:schemeClr val="lt1"/>
              </a:buClr>
              <a:buSzPts val="1900"/>
              <a:buNone/>
            </a:pPr>
            <a:r>
              <a:rPr b="1" lang="es-ES" sz="1900"/>
              <a:t>Examinar y evaluar el riesgo</a:t>
            </a:r>
            <a:endParaRPr/>
          </a:p>
        </p:txBody>
      </p:sp>
      <p:sp>
        <p:nvSpPr>
          <p:cNvPr id="2383" name="Google Shape;2383;p67"/>
          <p:cNvSpPr txBox="1"/>
          <p:nvPr>
            <p:ph idx="2" type="body"/>
          </p:nvPr>
        </p:nvSpPr>
        <p:spPr>
          <a:xfrm>
            <a:off x="3041356" y="1165109"/>
            <a:ext cx="3049353" cy="730358"/>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2000"/>
              <a:buNone/>
            </a:pPr>
            <a:r>
              <a:rPr lang="es-ES" sz="1900"/>
              <a:t>Realización periódica de auditorías de vulnerabilidad</a:t>
            </a:r>
            <a:endParaRPr sz="3900"/>
          </a:p>
        </p:txBody>
      </p:sp>
      <p:sp>
        <p:nvSpPr>
          <p:cNvPr id="2384" name="Google Shape;2384;p67"/>
          <p:cNvSpPr txBox="1"/>
          <p:nvPr>
            <p:ph idx="3" type="body"/>
          </p:nvPr>
        </p:nvSpPr>
        <p:spPr>
          <a:xfrm>
            <a:off x="3021993" y="2285701"/>
            <a:ext cx="3024340" cy="1483196"/>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1800"/>
              <a:buNone/>
            </a:pPr>
            <a:r>
              <a:rPr lang="es-ES" sz="1800"/>
              <a:t>Evaluar y examinar los puntos débiles y fuertes, actuales y potenciales, de las operaciones de emergencia y crisis, y proponer posibles soluciones </a:t>
            </a:r>
            <a:endParaRPr/>
          </a:p>
        </p:txBody>
      </p:sp>
      <p:sp>
        <p:nvSpPr>
          <p:cNvPr id="2385" name="Google Shape;2385;p67"/>
          <p:cNvSpPr txBox="1"/>
          <p:nvPr>
            <p:ph idx="4" type="body"/>
          </p:nvPr>
        </p:nvSpPr>
        <p:spPr>
          <a:xfrm>
            <a:off x="10647" y="1793365"/>
            <a:ext cx="3024340" cy="442916"/>
          </a:xfrm>
          <a:prstGeom prst="rect">
            <a:avLst/>
          </a:prstGeom>
          <a:noFill/>
          <a:ln>
            <a:noFill/>
          </a:ln>
        </p:spPr>
        <p:txBody>
          <a:bodyPr anchorCtr="0" anchor="t" bIns="45700" lIns="91425" spcFirstLastPara="1" rIns="91425" wrap="square" tIns="45700">
            <a:normAutofit fontScale="92500"/>
          </a:bodyPr>
          <a:lstStyle/>
          <a:p>
            <a:pPr indent="-228600" lvl="0" marL="228600" rtl="0" algn="ctr">
              <a:lnSpc>
                <a:spcPct val="90000"/>
              </a:lnSpc>
              <a:spcBef>
                <a:spcPts val="0"/>
              </a:spcBef>
              <a:spcAft>
                <a:spcPts val="0"/>
              </a:spcAft>
              <a:buClr>
                <a:schemeClr val="lt1"/>
              </a:buClr>
              <a:buSzPct val="100000"/>
              <a:buNone/>
            </a:pPr>
            <a:r>
              <a:rPr b="1" lang="es-ES" sz="2000"/>
              <a:t>Aprender de los errores de los demás</a:t>
            </a:r>
            <a:endParaRPr/>
          </a:p>
        </p:txBody>
      </p:sp>
      <p:sp>
        <p:nvSpPr>
          <p:cNvPr id="2386" name="Google Shape;2386;p67"/>
          <p:cNvSpPr txBox="1"/>
          <p:nvPr>
            <p:ph idx="5" type="body"/>
          </p:nvPr>
        </p:nvSpPr>
        <p:spPr>
          <a:xfrm>
            <a:off x="-7997" y="1226773"/>
            <a:ext cx="3049353" cy="582221"/>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2000"/>
              <a:buNone/>
            </a:pPr>
            <a:r>
              <a:rPr lang="es-ES" sz="2000"/>
              <a:t>Ingeniería inversa</a:t>
            </a:r>
            <a:endParaRPr/>
          </a:p>
        </p:txBody>
      </p:sp>
      <p:sp>
        <p:nvSpPr>
          <p:cNvPr id="2387" name="Google Shape;2387;p67"/>
          <p:cNvSpPr txBox="1"/>
          <p:nvPr>
            <p:ph idx="6" type="body"/>
          </p:nvPr>
        </p:nvSpPr>
        <p:spPr>
          <a:xfrm>
            <a:off x="-35309" y="2263575"/>
            <a:ext cx="3024340" cy="1502625"/>
          </a:xfrm>
          <a:prstGeom prst="rect">
            <a:avLst/>
          </a:prstGeom>
          <a:noFill/>
          <a:ln>
            <a:noFill/>
          </a:ln>
        </p:spPr>
        <p:txBody>
          <a:bodyPr anchorCtr="0" anchor="t" bIns="45700" lIns="91425" spcFirstLastPara="1" rIns="91425" wrap="square" tIns="45700">
            <a:noAutofit/>
          </a:bodyPr>
          <a:lstStyle/>
          <a:p>
            <a:pPr indent="-228600" lvl="0" marL="228600" rtl="0" algn="ctr">
              <a:lnSpc>
                <a:spcPct val="100000"/>
              </a:lnSpc>
              <a:spcBef>
                <a:spcPts val="0"/>
              </a:spcBef>
              <a:spcAft>
                <a:spcPts val="0"/>
              </a:spcAft>
              <a:buClr>
                <a:schemeClr val="lt1"/>
              </a:buClr>
              <a:buSzPts val="1800"/>
              <a:buNone/>
            </a:pPr>
            <a:r>
              <a:rPr lang="es-ES" sz="1800"/>
              <a:t>Investigue cómo otras regiones no se prepararon o respondieron a una crisis, catástrofe, pleito, muerte o queja importante.</a:t>
            </a:r>
            <a:endParaRPr/>
          </a:p>
        </p:txBody>
      </p:sp>
      <p:sp>
        <p:nvSpPr>
          <p:cNvPr id="2388" name="Google Shape;2388;p67"/>
          <p:cNvSpPr txBox="1"/>
          <p:nvPr/>
        </p:nvSpPr>
        <p:spPr>
          <a:xfrm>
            <a:off x="9121888" y="1226772"/>
            <a:ext cx="3049500" cy="5823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lt1"/>
              </a:buClr>
              <a:buSzPts val="2000"/>
              <a:buFont typeface="Arial"/>
              <a:buNone/>
            </a:pPr>
            <a:r>
              <a:rPr b="1" i="0" lang="es-ES" sz="2000" u="none" cap="none" strike="noStrike">
                <a:solidFill>
                  <a:schemeClr val="lt1"/>
                </a:solidFill>
                <a:latin typeface="Calibri"/>
                <a:ea typeface="Calibri"/>
                <a:cs typeface="Calibri"/>
                <a:sym typeface="Calibri"/>
              </a:rPr>
              <a:t>Recopilar información</a:t>
            </a:r>
            <a:endParaRPr b="0" i="0" sz="1400" u="none" cap="none" strike="noStrike">
              <a:solidFill>
                <a:srgbClr val="000000"/>
              </a:solidFill>
              <a:latin typeface="Arial"/>
              <a:ea typeface="Arial"/>
              <a:cs typeface="Arial"/>
              <a:sym typeface="Arial"/>
            </a:endParaRPr>
          </a:p>
        </p:txBody>
      </p:sp>
      <p:sp>
        <p:nvSpPr>
          <p:cNvPr id="2389" name="Google Shape;2389;p67"/>
          <p:cNvSpPr txBox="1"/>
          <p:nvPr/>
        </p:nvSpPr>
        <p:spPr>
          <a:xfrm>
            <a:off x="9142507" y="2146289"/>
            <a:ext cx="3024340" cy="152187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600"/>
              <a:buFont typeface="Arial"/>
              <a:buNone/>
            </a:pPr>
            <a:r>
              <a:rPr b="0" i="0" lang="es-ES" sz="1400" u="none" cap="none" strike="noStrike">
                <a:solidFill>
                  <a:schemeClr val="lt1"/>
                </a:solidFill>
                <a:latin typeface="Calibri"/>
                <a:ea typeface="Calibri"/>
                <a:cs typeface="Calibri"/>
                <a:sym typeface="Calibri"/>
              </a:rPr>
              <a:t>Sepa lo que necesita saber para prevenir el riesgo de crisis. Establezca y controle sus señales de alerta, por ejemplo, la comunicación a través de Internet, las herramientas digitales, el oído atento y la capacitación de los empleados.</a:t>
            </a:r>
            <a:endParaRPr b="0" i="0" sz="1200" u="none" cap="none" strike="noStrike">
              <a:solidFill>
                <a:srgbClr val="000000"/>
              </a:solidFill>
              <a:latin typeface="Arial"/>
              <a:ea typeface="Arial"/>
              <a:cs typeface="Arial"/>
              <a:sym typeface="Arial"/>
            </a:endParaRPr>
          </a:p>
        </p:txBody>
      </p:sp>
      <p:sp>
        <p:nvSpPr>
          <p:cNvPr id="2390" name="Google Shape;2390;p67"/>
          <p:cNvSpPr txBox="1"/>
          <p:nvPr/>
        </p:nvSpPr>
        <p:spPr>
          <a:xfrm>
            <a:off x="6063514" y="1751479"/>
            <a:ext cx="3024300" cy="442800"/>
          </a:xfrm>
          <a:prstGeom prst="rect">
            <a:avLst/>
          </a:prstGeom>
          <a:noFill/>
          <a:ln>
            <a:noFill/>
          </a:ln>
        </p:spPr>
        <p:txBody>
          <a:bodyPr anchorCtr="0" anchor="t" bIns="45700" lIns="91425" spcFirstLastPara="1" rIns="91425" wrap="square" tIns="45700">
            <a:noAutofit/>
          </a:bodyPr>
          <a:lstStyle/>
          <a:p>
            <a:pPr indent="-228600" lvl="0" marL="228600" marR="0" rtl="0" algn="ctr">
              <a:lnSpc>
                <a:spcPct val="90000"/>
              </a:lnSpc>
              <a:spcBef>
                <a:spcPts val="0"/>
              </a:spcBef>
              <a:spcAft>
                <a:spcPts val="0"/>
              </a:spcAft>
              <a:buClr>
                <a:schemeClr val="lt1"/>
              </a:buClr>
              <a:buSzPts val="1900"/>
              <a:buFont typeface="Arial"/>
              <a:buNone/>
            </a:pPr>
            <a:r>
              <a:rPr b="1" i="0" lang="es-ES" sz="1400" u="none" cap="none" strike="noStrike">
                <a:solidFill>
                  <a:schemeClr val="lt1"/>
                </a:solidFill>
                <a:latin typeface="Calibri"/>
                <a:ea typeface="Calibri"/>
                <a:cs typeface="Calibri"/>
                <a:sym typeface="Calibri"/>
              </a:rPr>
              <a:t>Capacitar con conocimientos y habilidades</a:t>
            </a:r>
            <a:endParaRPr b="0" i="0" sz="900" u="none" cap="none" strike="noStrike">
              <a:solidFill>
                <a:srgbClr val="000000"/>
              </a:solidFill>
              <a:latin typeface="Arial"/>
              <a:ea typeface="Arial"/>
              <a:cs typeface="Arial"/>
              <a:sym typeface="Arial"/>
            </a:endParaRPr>
          </a:p>
        </p:txBody>
      </p:sp>
      <p:sp>
        <p:nvSpPr>
          <p:cNvPr id="2391" name="Google Shape;2391;p67"/>
          <p:cNvSpPr txBox="1"/>
          <p:nvPr/>
        </p:nvSpPr>
        <p:spPr>
          <a:xfrm>
            <a:off x="6103144" y="1169186"/>
            <a:ext cx="3049500" cy="5823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2000"/>
              <a:buFont typeface="Arial"/>
              <a:buNone/>
            </a:pPr>
            <a:r>
              <a:rPr b="1" i="0" lang="es-ES" sz="1900" u="none" cap="none" strike="noStrike">
                <a:solidFill>
                  <a:schemeClr val="lt1"/>
                </a:solidFill>
                <a:latin typeface="Calibri"/>
                <a:ea typeface="Calibri"/>
                <a:cs typeface="Calibri"/>
                <a:sym typeface="Calibri"/>
              </a:rPr>
              <a:t>Formación periódica en materia de crisis</a:t>
            </a:r>
            <a:endParaRPr b="0" i="0" sz="1300" u="none" cap="none" strike="noStrike">
              <a:solidFill>
                <a:srgbClr val="000000"/>
              </a:solidFill>
              <a:latin typeface="Arial"/>
              <a:ea typeface="Arial"/>
              <a:cs typeface="Arial"/>
              <a:sym typeface="Arial"/>
            </a:endParaRPr>
          </a:p>
        </p:txBody>
      </p:sp>
      <p:sp>
        <p:nvSpPr>
          <p:cNvPr id="2392" name="Google Shape;2392;p67"/>
          <p:cNvSpPr txBox="1"/>
          <p:nvPr/>
        </p:nvSpPr>
        <p:spPr>
          <a:xfrm>
            <a:off x="6096235" y="2153103"/>
            <a:ext cx="3024300" cy="1483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600"/>
              <a:buFont typeface="Arial"/>
              <a:buNone/>
            </a:pPr>
            <a:r>
              <a:rPr b="0" i="0" lang="es-ES" sz="1400" u="none" cap="none" strike="noStrike">
                <a:solidFill>
                  <a:schemeClr val="lt1"/>
                </a:solidFill>
                <a:latin typeface="Calibri"/>
                <a:ea typeface="Calibri"/>
                <a:cs typeface="Calibri"/>
                <a:sym typeface="Calibri"/>
              </a:rPr>
              <a:t>Educar y capacitar a las partes interesadas sobre cómo actuar y responder adecuadamente a una crisis. Impartir formación sobre prevención y respuesta a las crisis utilizando distintos formatos, desde ejercicios de mesa </a:t>
            </a:r>
            <a:r>
              <a:rPr b="0" i="0" lang="es-ES" sz="1200" u="none" cap="none" strike="noStrike">
                <a:solidFill>
                  <a:schemeClr val="lt1"/>
                </a:solidFill>
                <a:latin typeface="Calibri"/>
                <a:ea typeface="Calibri"/>
                <a:cs typeface="Calibri"/>
                <a:sym typeface="Calibri"/>
              </a:rPr>
              <a:t>y </a:t>
            </a:r>
            <a:r>
              <a:rPr b="0" i="0" lang="es-ES" sz="1400" u="none" cap="none" strike="noStrike">
                <a:solidFill>
                  <a:schemeClr val="lt1"/>
                </a:solidFill>
                <a:latin typeface="Calibri"/>
                <a:ea typeface="Calibri"/>
                <a:cs typeface="Calibri"/>
                <a:sym typeface="Calibri"/>
              </a:rPr>
              <a:t>simulacros hasta simulaciones a escala real.</a:t>
            </a:r>
            <a:endParaRPr b="0" i="0" sz="1200" u="none" cap="none" strike="noStrike">
              <a:solidFill>
                <a:srgbClr val="000000"/>
              </a:solidFill>
              <a:latin typeface="Arial"/>
              <a:ea typeface="Arial"/>
              <a:cs typeface="Arial"/>
              <a:sym typeface="Arial"/>
            </a:endParaRPr>
          </a:p>
        </p:txBody>
      </p:sp>
      <p:sp>
        <p:nvSpPr>
          <p:cNvPr id="2393" name="Google Shape;2393;p67"/>
          <p:cNvSpPr txBox="1"/>
          <p:nvPr/>
        </p:nvSpPr>
        <p:spPr>
          <a:xfrm>
            <a:off x="5400" y="-1"/>
            <a:ext cx="12181200" cy="309000"/>
          </a:xfrm>
          <a:prstGeom prst="rect">
            <a:avLst/>
          </a:prstGeom>
          <a:noFill/>
          <a:ln>
            <a:noFill/>
          </a:ln>
        </p:spPr>
        <p:txBody>
          <a:bodyPr anchorCtr="0" anchor="t" bIns="45700" lIns="91425" spcFirstLastPara="1" rIns="91425" wrap="square" tIns="45700">
            <a:normAutofit fontScale="25000" lnSpcReduction="20000"/>
          </a:bodyPr>
          <a:lstStyle/>
          <a:p>
            <a:pPr indent="0" lvl="0" marL="0" marR="0" rtl="0" algn="ctr">
              <a:lnSpc>
                <a:spcPct val="90000"/>
              </a:lnSpc>
              <a:spcBef>
                <a:spcPts val="0"/>
              </a:spcBef>
              <a:spcAft>
                <a:spcPts val="0"/>
              </a:spcAft>
              <a:buClr>
                <a:srgbClr val="595A59"/>
              </a:buClr>
              <a:buSzPct val="40909"/>
              <a:buFont typeface="Arial"/>
              <a:buNone/>
            </a:pPr>
            <a:r>
              <a:rPr b="0" i="0" lang="es-ES" sz="8800" u="none" cap="none" strike="noStrike">
                <a:solidFill>
                  <a:srgbClr val="595A59"/>
                </a:solidFill>
                <a:latin typeface="Calibri"/>
                <a:ea typeface="Calibri"/>
                <a:cs typeface="Calibri"/>
                <a:sym typeface="Calibri"/>
              </a:rPr>
              <a:t>Optimizar la gestión de un PMC</a:t>
            </a:r>
            <a:endParaRPr b="0" i="0" sz="6600" u="none" cap="none" strike="noStrike">
              <a:solidFill>
                <a:srgbClr val="000000"/>
              </a:solidFill>
              <a:latin typeface="Arial"/>
              <a:ea typeface="Arial"/>
              <a:cs typeface="Arial"/>
              <a:sym typeface="Arial"/>
            </a:endParaRPr>
          </a:p>
          <a:p>
            <a:pPr indent="0" lvl="0" marL="0" marR="0" rtl="0" algn="ctr">
              <a:lnSpc>
                <a:spcPct val="90000"/>
              </a:lnSpc>
              <a:spcBef>
                <a:spcPts val="1000"/>
              </a:spcBef>
              <a:spcAft>
                <a:spcPts val="0"/>
              </a:spcAft>
              <a:buClr>
                <a:srgbClr val="595A59"/>
              </a:buClr>
              <a:buSzPct val="100000"/>
              <a:buFont typeface="Arial"/>
              <a:buNone/>
            </a:pPr>
            <a:r>
              <a:t/>
            </a:r>
            <a:endParaRPr b="0" i="0" sz="3600" u="none" cap="none" strike="noStrike">
              <a:solidFill>
                <a:srgbClr val="595A59"/>
              </a:solidFill>
              <a:latin typeface="Calibri"/>
              <a:ea typeface="Calibri"/>
              <a:cs typeface="Calibri"/>
              <a:sym typeface="Calibri"/>
            </a:endParaRPr>
          </a:p>
        </p:txBody>
      </p:sp>
      <p:sp>
        <p:nvSpPr>
          <p:cNvPr id="2394" name="Google Shape;2394;p67"/>
          <p:cNvSpPr txBox="1"/>
          <p:nvPr/>
        </p:nvSpPr>
        <p:spPr>
          <a:xfrm>
            <a:off x="373103" y="429252"/>
            <a:ext cx="11546400" cy="615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700"/>
              <a:buFont typeface="Arial"/>
              <a:buNone/>
            </a:pPr>
            <a:r>
              <a:rPr b="0" i="0" lang="es-ES" sz="1700" u="none" cap="none" strike="noStrike">
                <a:solidFill>
                  <a:srgbClr val="455264"/>
                </a:solidFill>
                <a:latin typeface="Arial"/>
                <a:ea typeface="Arial"/>
                <a:cs typeface="Arial"/>
                <a:sym typeface="Arial"/>
              </a:rPr>
              <a:t>Los PDC son importantes para desarrollar respuestas operativas y contingencias específicas. Es importante que las regiones sigan considerando y revisando una amplia gama de posibles crisis y eviten que se produzcan (</a:t>
            </a:r>
            <a:r>
              <a:rPr b="1" i="0" lang="es-ES" sz="1700" u="none" cap="none" strike="noStrike">
                <a:solidFill>
                  <a:srgbClr val="F27954"/>
                </a:solidFill>
                <a:latin typeface="Arial"/>
                <a:ea typeface="Arial"/>
                <a:cs typeface="Arial"/>
                <a:sym typeface="Arial"/>
              </a:rPr>
              <a:t>Leer </a:t>
            </a:r>
            <a:r>
              <a:rPr b="1" i="0" lang="es-ES" sz="1700" u="sng" cap="none" strike="noStrike">
                <a:solidFill>
                  <a:srgbClr val="F27954"/>
                </a:solidFill>
                <a:latin typeface="Arial"/>
                <a:ea typeface="Arial"/>
                <a:cs typeface="Arial"/>
                <a:sym typeface="Arial"/>
                <a:hlinkClick r:id="rId3">
                  <a:extLst>
                    <a:ext uri="{A12FA001-AC4F-418D-AE19-62706E023703}">
                      <ahyp:hlinkClr val="tx"/>
                    </a:ext>
                  </a:extLst>
                </a:hlinkClick>
              </a:rPr>
              <a:t>fuente</a:t>
            </a:r>
            <a:r>
              <a:rPr b="0" i="0" lang="es-ES" sz="1700" u="none" cap="none" strike="noStrike">
                <a:solidFill>
                  <a:srgbClr val="455264"/>
                </a:solidFill>
                <a:latin typeface="Arial"/>
                <a:ea typeface="Arial"/>
                <a:cs typeface="Arial"/>
                <a:sym typeface="Arial"/>
              </a:rPr>
              <a:t>)</a:t>
            </a:r>
            <a:endParaRPr b="0" i="0" sz="1300" u="none" cap="none" strike="noStrike">
              <a:solidFill>
                <a:srgbClr val="000000"/>
              </a:solidFill>
              <a:latin typeface="Arial"/>
              <a:ea typeface="Arial"/>
              <a:cs typeface="Arial"/>
              <a:sym typeface="Arial"/>
            </a:endParaRPr>
          </a:p>
        </p:txBody>
      </p:sp>
      <p:sp>
        <p:nvSpPr>
          <p:cNvPr id="2395" name="Google Shape;2395;p67"/>
          <p:cNvSpPr txBox="1"/>
          <p:nvPr/>
        </p:nvSpPr>
        <p:spPr>
          <a:xfrm>
            <a:off x="9103856" y="1703380"/>
            <a:ext cx="3024300" cy="442800"/>
          </a:xfrm>
          <a:prstGeom prst="rect">
            <a:avLst/>
          </a:prstGeom>
          <a:noFill/>
          <a:ln>
            <a:noFill/>
          </a:ln>
        </p:spPr>
        <p:txBody>
          <a:bodyPr anchorCtr="0" anchor="t" bIns="45700" lIns="91425" spcFirstLastPara="1" rIns="91425" wrap="square" tIns="45700">
            <a:noAutofit/>
          </a:bodyPr>
          <a:lstStyle/>
          <a:p>
            <a:pPr indent="-228600" lvl="0" marL="228600" marR="0" rtl="0" algn="ctr">
              <a:lnSpc>
                <a:spcPct val="90000"/>
              </a:lnSpc>
              <a:spcBef>
                <a:spcPts val="0"/>
              </a:spcBef>
              <a:spcAft>
                <a:spcPts val="0"/>
              </a:spcAft>
              <a:buClr>
                <a:schemeClr val="lt1"/>
              </a:buClr>
              <a:buSzPts val="1800"/>
              <a:buFont typeface="Arial"/>
              <a:buNone/>
            </a:pPr>
            <a:r>
              <a:rPr b="1" i="0" lang="es-ES" sz="1500" u="none" cap="none" strike="noStrike">
                <a:solidFill>
                  <a:schemeClr val="lt1"/>
                </a:solidFill>
                <a:latin typeface="Calibri"/>
                <a:ea typeface="Calibri"/>
                <a:cs typeface="Calibri"/>
                <a:sym typeface="Calibri"/>
              </a:rPr>
              <a:t>Sea plenamente consciente e informado </a:t>
            </a:r>
            <a:endParaRPr b="0" i="0" sz="1100" u="none" cap="none" strike="noStrike">
              <a:solidFill>
                <a:srgbClr val="000000"/>
              </a:solidFill>
              <a:latin typeface="Arial"/>
              <a:ea typeface="Arial"/>
              <a:cs typeface="Arial"/>
              <a:sym typeface="Arial"/>
            </a:endParaRPr>
          </a:p>
        </p:txBody>
      </p:sp>
      <p:sp>
        <p:nvSpPr>
          <p:cNvPr id="2396" name="Google Shape;2396;p67"/>
          <p:cNvSpPr txBox="1"/>
          <p:nvPr/>
        </p:nvSpPr>
        <p:spPr>
          <a:xfrm>
            <a:off x="3029596" y="4470596"/>
            <a:ext cx="3024300" cy="442800"/>
          </a:xfrm>
          <a:prstGeom prst="rect">
            <a:avLst/>
          </a:prstGeom>
          <a:noFill/>
          <a:ln>
            <a:noFill/>
          </a:ln>
        </p:spPr>
        <p:txBody>
          <a:bodyPr anchorCtr="0" anchor="t" bIns="45700" lIns="91425" spcFirstLastPara="1" rIns="91425" wrap="square" tIns="45700">
            <a:noAutofit/>
          </a:bodyPr>
          <a:lstStyle/>
          <a:p>
            <a:pPr indent="-228600" lvl="0" marL="228600" marR="0" rtl="0" algn="ctr">
              <a:lnSpc>
                <a:spcPct val="90000"/>
              </a:lnSpc>
              <a:spcBef>
                <a:spcPts val="0"/>
              </a:spcBef>
              <a:spcAft>
                <a:spcPts val="0"/>
              </a:spcAft>
              <a:buClr>
                <a:srgbClr val="4D4D4D"/>
              </a:buClr>
              <a:buSzPts val="2000"/>
              <a:buFont typeface="Arial"/>
              <a:buNone/>
            </a:pPr>
            <a:r>
              <a:rPr b="1" i="0" lang="es-ES" sz="1800" u="none" cap="none" strike="noStrike">
                <a:solidFill>
                  <a:srgbClr val="4D4D4D"/>
                </a:solidFill>
                <a:latin typeface="Calibri"/>
                <a:ea typeface="Calibri"/>
                <a:cs typeface="Calibri"/>
                <a:sym typeface="Calibri"/>
              </a:rPr>
              <a:t>Capacidad antes que Posición</a:t>
            </a:r>
            <a:endParaRPr b="0" i="0" sz="1200" u="none" cap="none" strike="noStrike">
              <a:solidFill>
                <a:srgbClr val="000000"/>
              </a:solidFill>
              <a:latin typeface="Arial"/>
              <a:ea typeface="Arial"/>
              <a:cs typeface="Arial"/>
              <a:sym typeface="Arial"/>
            </a:endParaRPr>
          </a:p>
        </p:txBody>
      </p:sp>
      <p:sp>
        <p:nvSpPr>
          <p:cNvPr id="2397" name="Google Shape;2397;p67"/>
          <p:cNvSpPr txBox="1"/>
          <p:nvPr/>
        </p:nvSpPr>
        <p:spPr>
          <a:xfrm>
            <a:off x="3041272" y="3959922"/>
            <a:ext cx="3049500" cy="582300"/>
          </a:xfrm>
          <a:prstGeom prst="rect">
            <a:avLst/>
          </a:prstGeom>
          <a:noFill/>
          <a:ln>
            <a:noFill/>
          </a:ln>
        </p:spPr>
        <p:txBody>
          <a:bodyPr anchorCtr="0" anchor="ctr" bIns="45700" lIns="91425" spcFirstLastPara="1" rIns="91425" wrap="square" tIns="45700">
            <a:normAutofit lnSpcReduction="10000"/>
          </a:bodyPr>
          <a:lstStyle/>
          <a:p>
            <a:pPr indent="0" lvl="0" marL="0" marR="0" rtl="0" algn="ctr">
              <a:lnSpc>
                <a:spcPct val="90000"/>
              </a:lnSpc>
              <a:spcBef>
                <a:spcPts val="0"/>
              </a:spcBef>
              <a:spcAft>
                <a:spcPts val="0"/>
              </a:spcAft>
              <a:buClr>
                <a:srgbClr val="4D4D4D"/>
              </a:buClr>
              <a:buSzPts val="2000"/>
              <a:buFont typeface="Arial"/>
              <a:buNone/>
            </a:pPr>
            <a:r>
              <a:rPr b="1" i="0" lang="es-ES" sz="2000" u="none" cap="none" strike="noStrike">
                <a:solidFill>
                  <a:srgbClr val="4D4D4D"/>
                </a:solidFill>
                <a:latin typeface="Calibri"/>
                <a:ea typeface="Calibri"/>
                <a:cs typeface="Calibri"/>
                <a:sym typeface="Calibri"/>
              </a:rPr>
              <a:t>Preparar el equipo de respuesta</a:t>
            </a:r>
            <a:endParaRPr b="0" i="0" sz="1400" u="none" cap="none" strike="noStrike">
              <a:solidFill>
                <a:srgbClr val="000000"/>
              </a:solidFill>
              <a:latin typeface="Arial"/>
              <a:ea typeface="Arial"/>
              <a:cs typeface="Arial"/>
              <a:sym typeface="Arial"/>
            </a:endParaRPr>
          </a:p>
        </p:txBody>
      </p:sp>
      <p:sp>
        <p:nvSpPr>
          <p:cNvPr id="2398" name="Google Shape;2398;p67"/>
          <p:cNvSpPr txBox="1"/>
          <p:nvPr/>
        </p:nvSpPr>
        <p:spPr>
          <a:xfrm>
            <a:off x="2988407" y="4748810"/>
            <a:ext cx="3024340" cy="1483196"/>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4D4D4D"/>
              </a:buClr>
              <a:buSzPts val="1800"/>
              <a:buFont typeface="Arial"/>
              <a:buNone/>
            </a:pPr>
            <a:r>
              <a:rPr b="0" i="0" lang="es-ES" sz="1500" u="none" cap="none" strike="noStrike">
                <a:solidFill>
                  <a:srgbClr val="4D4D4D"/>
                </a:solidFill>
                <a:latin typeface="Calibri"/>
                <a:ea typeface="Calibri"/>
                <a:cs typeface="Calibri"/>
                <a:sym typeface="Calibri"/>
              </a:rPr>
              <a:t>Se debe evaluar si el equipo de respuesta a la crisis tiene las aptitudes, la habilidad y la capacidad adecuadas para llevar a cabo una determinada respuesta a la crisis; por ejemplo, el hecho de que Juan sea un bombero experto no significa que pueda hablar con los medios de comunicación</a:t>
            </a:r>
            <a:endParaRPr b="0" i="0" sz="1100" u="none" cap="none" strike="noStrike">
              <a:solidFill>
                <a:srgbClr val="000000"/>
              </a:solidFill>
              <a:latin typeface="Arial"/>
              <a:ea typeface="Arial"/>
              <a:cs typeface="Arial"/>
              <a:sym typeface="Arial"/>
            </a:endParaRPr>
          </a:p>
        </p:txBody>
      </p:sp>
      <p:sp>
        <p:nvSpPr>
          <p:cNvPr id="2399" name="Google Shape;2399;p67"/>
          <p:cNvSpPr txBox="1"/>
          <p:nvPr/>
        </p:nvSpPr>
        <p:spPr>
          <a:xfrm>
            <a:off x="-22939" y="4584586"/>
            <a:ext cx="3024340" cy="442916"/>
          </a:xfrm>
          <a:prstGeom prst="rect">
            <a:avLst/>
          </a:prstGeom>
          <a:noFill/>
          <a:ln>
            <a:noFill/>
          </a:ln>
        </p:spPr>
        <p:txBody>
          <a:bodyPr anchorCtr="0" anchor="t" bIns="45700" lIns="91425" spcFirstLastPara="1" rIns="91425" wrap="square" tIns="45700">
            <a:normAutofit/>
          </a:bodyPr>
          <a:lstStyle/>
          <a:p>
            <a:pPr indent="-228600" lvl="0" marL="228600" marR="0" rtl="0" algn="ctr">
              <a:lnSpc>
                <a:spcPct val="90000"/>
              </a:lnSpc>
              <a:spcBef>
                <a:spcPts val="0"/>
              </a:spcBef>
              <a:spcAft>
                <a:spcPts val="0"/>
              </a:spcAft>
              <a:buClr>
                <a:srgbClr val="4D4D4D"/>
              </a:buClr>
              <a:buSzPts val="1800"/>
              <a:buFont typeface="Arial"/>
              <a:buNone/>
            </a:pPr>
            <a:r>
              <a:rPr b="1" i="0" lang="es-ES" sz="1700" u="none" cap="none" strike="noStrike">
                <a:solidFill>
                  <a:srgbClr val="4D4D4D"/>
                </a:solidFill>
                <a:latin typeface="Calibri"/>
                <a:ea typeface="Calibri"/>
                <a:cs typeface="Calibri"/>
                <a:sym typeface="Calibri"/>
              </a:rPr>
              <a:t>Probar y planificar la respuesta</a:t>
            </a:r>
            <a:endParaRPr b="0" i="0" sz="1300" u="none" cap="none" strike="noStrike">
              <a:solidFill>
                <a:srgbClr val="000000"/>
              </a:solidFill>
              <a:latin typeface="Arial"/>
              <a:ea typeface="Arial"/>
              <a:cs typeface="Arial"/>
              <a:sym typeface="Arial"/>
            </a:endParaRPr>
          </a:p>
        </p:txBody>
      </p:sp>
      <p:sp>
        <p:nvSpPr>
          <p:cNvPr id="2400" name="Google Shape;2400;p67"/>
          <p:cNvSpPr txBox="1"/>
          <p:nvPr/>
        </p:nvSpPr>
        <p:spPr>
          <a:xfrm>
            <a:off x="25105" y="3943033"/>
            <a:ext cx="3049353" cy="582221"/>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4D4D4D"/>
              </a:buClr>
              <a:buSzPts val="2000"/>
              <a:buFont typeface="Arial"/>
              <a:buNone/>
            </a:pPr>
            <a:r>
              <a:rPr b="1" i="0" lang="es-ES" sz="2000" u="none" cap="none" strike="noStrike">
                <a:solidFill>
                  <a:srgbClr val="4D4D4D"/>
                </a:solidFill>
                <a:latin typeface="Calibri"/>
                <a:ea typeface="Calibri"/>
                <a:cs typeface="Calibri"/>
                <a:sym typeface="Calibri"/>
              </a:rPr>
              <a:t>Optimizar los sistemas físicos</a:t>
            </a:r>
            <a:endParaRPr b="0" i="0" sz="1400" u="none" cap="none" strike="noStrike">
              <a:solidFill>
                <a:srgbClr val="000000"/>
              </a:solidFill>
              <a:latin typeface="Arial"/>
              <a:ea typeface="Arial"/>
              <a:cs typeface="Arial"/>
              <a:sym typeface="Arial"/>
            </a:endParaRPr>
          </a:p>
        </p:txBody>
      </p:sp>
      <p:sp>
        <p:nvSpPr>
          <p:cNvPr id="2401" name="Google Shape;2401;p67"/>
          <p:cNvSpPr txBox="1"/>
          <p:nvPr/>
        </p:nvSpPr>
        <p:spPr>
          <a:xfrm>
            <a:off x="-34366" y="4862990"/>
            <a:ext cx="3024340" cy="1502625"/>
          </a:xfrm>
          <a:prstGeom prst="rect">
            <a:avLst/>
          </a:prstGeom>
          <a:noFill/>
          <a:ln>
            <a:noFill/>
          </a:ln>
        </p:spPr>
        <p:txBody>
          <a:bodyPr anchorCtr="0" anchor="t" bIns="45700" lIns="91425" spcFirstLastPara="1" rIns="91425" wrap="square" tIns="45700">
            <a:noAutofit/>
          </a:bodyPr>
          <a:lstStyle/>
          <a:p>
            <a:pPr indent="-228600" lvl="0" marL="228600" marR="0" rtl="0" algn="ctr">
              <a:lnSpc>
                <a:spcPct val="100000"/>
              </a:lnSpc>
              <a:spcBef>
                <a:spcPts val="0"/>
              </a:spcBef>
              <a:spcAft>
                <a:spcPts val="0"/>
              </a:spcAft>
              <a:buClr>
                <a:srgbClr val="4D4D4D"/>
              </a:buClr>
              <a:buSzPts val="1800"/>
              <a:buFont typeface="Arial"/>
              <a:buNone/>
            </a:pPr>
            <a:r>
              <a:rPr b="0" i="0" lang="es-ES" sz="1700" u="none" cap="none" strike="noStrike">
                <a:solidFill>
                  <a:srgbClr val="4D4D4D"/>
                </a:solidFill>
                <a:latin typeface="Calibri"/>
                <a:ea typeface="Calibri"/>
                <a:cs typeface="Calibri"/>
                <a:sym typeface="Calibri"/>
              </a:rPr>
              <a:t>Probar cómo funcionan la tecnología y los sistemas físicos en caso de crisis. ¿Qué ocurre cuando el sitio web o las líneas de emergencia se bloquean por el exceso de visitas o llamadas?</a:t>
            </a:r>
            <a:endParaRPr b="0" i="0" sz="1300" u="none" cap="none" strike="noStrike">
              <a:solidFill>
                <a:srgbClr val="000000"/>
              </a:solidFill>
              <a:latin typeface="Arial"/>
              <a:ea typeface="Arial"/>
              <a:cs typeface="Arial"/>
              <a:sym typeface="Arial"/>
            </a:endParaRPr>
          </a:p>
        </p:txBody>
      </p:sp>
      <p:sp>
        <p:nvSpPr>
          <p:cNvPr id="2402" name="Google Shape;2402;p67"/>
          <p:cNvSpPr txBox="1"/>
          <p:nvPr/>
        </p:nvSpPr>
        <p:spPr>
          <a:xfrm>
            <a:off x="9058792" y="3888385"/>
            <a:ext cx="3114461" cy="582221"/>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4D4D4D"/>
              </a:buClr>
              <a:buSzPts val="2000"/>
              <a:buFont typeface="Arial"/>
              <a:buNone/>
            </a:pPr>
            <a:r>
              <a:rPr b="1" i="0" lang="es-ES" sz="2000" u="none" cap="none" strike="noStrike">
                <a:solidFill>
                  <a:srgbClr val="4D4D4D"/>
                </a:solidFill>
                <a:latin typeface="Calibri"/>
                <a:ea typeface="Calibri"/>
                <a:cs typeface="Calibri"/>
                <a:sym typeface="Calibri"/>
              </a:rPr>
              <a:t>Revisión y actualización</a:t>
            </a:r>
            <a:endParaRPr b="0" i="0" sz="1400" u="none" cap="none" strike="noStrike">
              <a:solidFill>
                <a:srgbClr val="000000"/>
              </a:solidFill>
              <a:latin typeface="Arial"/>
              <a:ea typeface="Arial"/>
              <a:cs typeface="Arial"/>
              <a:sym typeface="Arial"/>
            </a:endParaRPr>
          </a:p>
        </p:txBody>
      </p:sp>
      <p:sp>
        <p:nvSpPr>
          <p:cNvPr id="2403" name="Google Shape;2403;p67"/>
          <p:cNvSpPr txBox="1"/>
          <p:nvPr/>
        </p:nvSpPr>
        <p:spPr>
          <a:xfrm>
            <a:off x="9108920" y="4748810"/>
            <a:ext cx="3075271" cy="152187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4D4D4D"/>
              </a:buClr>
              <a:buSzPts val="1600"/>
              <a:buFont typeface="Arial"/>
              <a:buNone/>
            </a:pPr>
            <a:r>
              <a:rPr b="0" i="0" lang="es-ES" sz="1400" u="none" cap="none" strike="noStrike">
                <a:solidFill>
                  <a:srgbClr val="4D4D4D"/>
                </a:solidFill>
                <a:latin typeface="Calibri"/>
                <a:ea typeface="Calibri"/>
                <a:cs typeface="Calibri"/>
                <a:sym typeface="Calibri"/>
              </a:rPr>
              <a:t>La planificación y la formación en gestión de crisis deben revisarse y ponerse a prueba periódicamente. Los cambios en el turismo son inevitables. La rotación de personal es rutinaria. Actualizar y reciclar la formación. Procedimientos de actualización. Reagrupe periódicamente a los expertos para optimizar su CMP. </a:t>
            </a:r>
            <a:endParaRPr b="0" i="0" sz="1200" u="none" cap="none" strike="noStrike">
              <a:solidFill>
                <a:srgbClr val="000000"/>
              </a:solidFill>
              <a:latin typeface="Arial"/>
              <a:ea typeface="Arial"/>
              <a:cs typeface="Arial"/>
              <a:sym typeface="Arial"/>
            </a:endParaRPr>
          </a:p>
        </p:txBody>
      </p:sp>
      <p:sp>
        <p:nvSpPr>
          <p:cNvPr id="2404" name="Google Shape;2404;p67"/>
          <p:cNvSpPr txBox="1"/>
          <p:nvPr/>
        </p:nvSpPr>
        <p:spPr>
          <a:xfrm>
            <a:off x="6063492" y="4397421"/>
            <a:ext cx="3024340" cy="442916"/>
          </a:xfrm>
          <a:prstGeom prst="rect">
            <a:avLst/>
          </a:prstGeom>
          <a:noFill/>
          <a:ln>
            <a:noFill/>
          </a:ln>
        </p:spPr>
        <p:txBody>
          <a:bodyPr anchorCtr="0" anchor="t" bIns="45700" lIns="91425" spcFirstLastPara="1" rIns="91425" wrap="square" tIns="45700">
            <a:normAutofit/>
          </a:bodyPr>
          <a:lstStyle/>
          <a:p>
            <a:pPr indent="-228600" lvl="0" marL="228600" marR="0" rtl="0" algn="ctr">
              <a:lnSpc>
                <a:spcPct val="90000"/>
              </a:lnSpc>
              <a:spcBef>
                <a:spcPts val="0"/>
              </a:spcBef>
              <a:spcAft>
                <a:spcPts val="0"/>
              </a:spcAft>
              <a:buClr>
                <a:srgbClr val="4D4D4D"/>
              </a:buClr>
              <a:buSzPts val="1800"/>
              <a:buFont typeface="Arial"/>
              <a:buNone/>
            </a:pPr>
            <a:r>
              <a:rPr b="1" i="0" lang="es-ES" sz="1800" u="none" cap="none" strike="noStrike">
                <a:solidFill>
                  <a:srgbClr val="4D4D4D"/>
                </a:solidFill>
                <a:latin typeface="Calibri"/>
                <a:ea typeface="Calibri"/>
                <a:cs typeface="Calibri"/>
                <a:sym typeface="Calibri"/>
              </a:rPr>
              <a:t>Proteger y almacenar datos</a:t>
            </a:r>
            <a:endParaRPr b="0" i="0" sz="1400" u="none" cap="none" strike="noStrike">
              <a:solidFill>
                <a:srgbClr val="000000"/>
              </a:solidFill>
              <a:latin typeface="Arial"/>
              <a:ea typeface="Arial"/>
              <a:cs typeface="Arial"/>
              <a:sym typeface="Arial"/>
            </a:endParaRPr>
          </a:p>
        </p:txBody>
      </p:sp>
      <p:sp>
        <p:nvSpPr>
          <p:cNvPr id="2405" name="Google Shape;2405;p67"/>
          <p:cNvSpPr txBox="1"/>
          <p:nvPr/>
        </p:nvSpPr>
        <p:spPr>
          <a:xfrm>
            <a:off x="6030390" y="3914035"/>
            <a:ext cx="3049353" cy="582221"/>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4D4D4D"/>
              </a:buClr>
              <a:buSzPts val="2000"/>
              <a:buFont typeface="Arial"/>
              <a:buNone/>
            </a:pPr>
            <a:r>
              <a:rPr b="1" i="0" lang="es-ES" sz="2000" u="none" cap="none" strike="noStrike">
                <a:solidFill>
                  <a:srgbClr val="4D4D4D"/>
                </a:solidFill>
                <a:latin typeface="Calibri"/>
                <a:ea typeface="Calibri"/>
                <a:cs typeface="Calibri"/>
                <a:sym typeface="Calibri"/>
              </a:rPr>
              <a:t>Copia de seguridad</a:t>
            </a:r>
            <a:endParaRPr b="0" i="0" sz="1400" u="none" cap="none" strike="noStrike">
              <a:solidFill>
                <a:srgbClr val="000000"/>
              </a:solidFill>
              <a:latin typeface="Arial"/>
              <a:ea typeface="Arial"/>
              <a:cs typeface="Arial"/>
              <a:sym typeface="Arial"/>
            </a:endParaRPr>
          </a:p>
        </p:txBody>
      </p:sp>
      <p:sp>
        <p:nvSpPr>
          <p:cNvPr id="2406" name="Google Shape;2406;p67"/>
          <p:cNvSpPr txBox="1"/>
          <p:nvPr/>
        </p:nvSpPr>
        <p:spPr>
          <a:xfrm>
            <a:off x="6082136" y="4733226"/>
            <a:ext cx="3024340" cy="1483196"/>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4D4D4D"/>
              </a:buClr>
              <a:buSzPts val="1500"/>
              <a:buFont typeface="Arial"/>
              <a:buNone/>
            </a:pPr>
            <a:r>
              <a:rPr b="0" i="0" lang="es-ES" sz="1300" u="none" cap="none" strike="noStrike">
                <a:solidFill>
                  <a:srgbClr val="4D4D4D"/>
                </a:solidFill>
                <a:latin typeface="Calibri"/>
                <a:ea typeface="Calibri"/>
                <a:cs typeface="Calibri"/>
                <a:sym typeface="Calibri"/>
              </a:rPr>
              <a:t>Organizar y hacer copias de seguridad de todos los datos informáticos importantes. No sólo los contratos comerciales, sino también la información sobre la respuesta a las crisis, por ejemplo, información sobre los equipos de respuesta, conocimientos de los empleados esenciales para las operaciones y conocimientos de expertos esenciales para la respuesta a una crisis</a:t>
            </a:r>
            <a:endParaRPr b="0" i="0" sz="1200" u="none" cap="none" strike="noStrike">
              <a:solidFill>
                <a:srgbClr val="000000"/>
              </a:solidFill>
              <a:latin typeface="Arial"/>
              <a:ea typeface="Arial"/>
              <a:cs typeface="Arial"/>
              <a:sym typeface="Arial"/>
            </a:endParaRPr>
          </a:p>
        </p:txBody>
      </p:sp>
      <p:sp>
        <p:nvSpPr>
          <p:cNvPr id="2407" name="Google Shape;2407;p67"/>
          <p:cNvSpPr txBox="1"/>
          <p:nvPr/>
        </p:nvSpPr>
        <p:spPr>
          <a:xfrm>
            <a:off x="9047851" y="4298102"/>
            <a:ext cx="3136341" cy="442916"/>
          </a:xfrm>
          <a:prstGeom prst="rect">
            <a:avLst/>
          </a:prstGeom>
          <a:noFill/>
          <a:ln>
            <a:noFill/>
          </a:ln>
        </p:spPr>
        <p:txBody>
          <a:bodyPr anchorCtr="0" anchor="t" bIns="45700" lIns="91425" spcFirstLastPara="1" rIns="91425" wrap="square" tIns="45700">
            <a:noAutofit/>
          </a:bodyPr>
          <a:lstStyle/>
          <a:p>
            <a:pPr indent="-228600" lvl="0" marL="228600" marR="0" rtl="0" algn="ctr">
              <a:lnSpc>
                <a:spcPct val="90000"/>
              </a:lnSpc>
              <a:spcBef>
                <a:spcPts val="0"/>
              </a:spcBef>
              <a:spcAft>
                <a:spcPts val="0"/>
              </a:spcAft>
              <a:buClr>
                <a:srgbClr val="4D4D4D"/>
              </a:buClr>
              <a:buSzPts val="1800"/>
              <a:buFont typeface="Arial"/>
              <a:buNone/>
            </a:pPr>
            <a:r>
              <a:rPr b="1" i="0" lang="es-ES" sz="1800" u="none" cap="none" strike="noStrike">
                <a:solidFill>
                  <a:srgbClr val="4D4D4D"/>
                </a:solidFill>
                <a:latin typeface="Calibri"/>
                <a:ea typeface="Calibri"/>
                <a:cs typeface="Calibri"/>
                <a:sym typeface="Calibri"/>
              </a:rPr>
              <a:t>Es una inversión, no un gasto</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1" name="Shape 2411"/>
        <p:cNvGrpSpPr/>
        <p:nvPr/>
      </p:nvGrpSpPr>
      <p:grpSpPr>
        <a:xfrm>
          <a:off x="0" y="0"/>
          <a:ext cx="0" cy="0"/>
          <a:chOff x="0" y="0"/>
          <a:chExt cx="0" cy="0"/>
        </a:xfrm>
      </p:grpSpPr>
      <p:pic>
        <p:nvPicPr>
          <p:cNvPr id="2412" name="Google Shape;2412;p68"/>
          <p:cNvPicPr preferRelativeResize="0"/>
          <p:nvPr>
            <p:ph idx="2" type="pic"/>
          </p:nvPr>
        </p:nvPicPr>
        <p:blipFill rotWithShape="1">
          <a:blip r:embed="rId3">
            <a:alphaModFix/>
          </a:blip>
          <a:srcRect b="13035" l="0" r="0" t="13035"/>
          <a:stretch/>
        </p:blipFill>
        <p:spPr>
          <a:xfrm>
            <a:off x="241300" y="228600"/>
            <a:ext cx="11696700" cy="5763986"/>
          </a:xfrm>
          <a:prstGeom prst="rect">
            <a:avLst/>
          </a:prstGeom>
          <a:noFill/>
          <a:ln>
            <a:noFill/>
          </a:ln>
        </p:spPr>
      </p:pic>
      <p:sp>
        <p:nvSpPr>
          <p:cNvPr id="2413" name="Google Shape;2413;p68"/>
          <p:cNvSpPr txBox="1"/>
          <p:nvPr>
            <p:ph idx="1" type="body"/>
          </p:nvPr>
        </p:nvSpPr>
        <p:spPr>
          <a:xfrm>
            <a:off x="6420495" y="1328734"/>
            <a:ext cx="5113283" cy="1766891"/>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3200"/>
              <a:buNone/>
            </a:pPr>
            <a:r>
              <a:rPr lang="es-ES" sz="3200"/>
              <a:t>4.  Plantilla de apoyo a la elaboración de un sólido plan de gestión de crisis</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7" name="Shape 2417"/>
        <p:cNvGrpSpPr/>
        <p:nvPr/>
      </p:nvGrpSpPr>
      <p:grpSpPr>
        <a:xfrm>
          <a:off x="0" y="0"/>
          <a:ext cx="0" cy="0"/>
          <a:chOff x="0" y="0"/>
          <a:chExt cx="0" cy="0"/>
        </a:xfrm>
      </p:grpSpPr>
      <p:graphicFrame>
        <p:nvGraphicFramePr>
          <p:cNvPr id="2418" name="Google Shape;2418;p69"/>
          <p:cNvGraphicFramePr/>
          <p:nvPr/>
        </p:nvGraphicFramePr>
        <p:xfrm>
          <a:off x="0" y="24208"/>
          <a:ext cx="3000000" cy="3000000"/>
        </p:xfrm>
        <a:graphic>
          <a:graphicData uri="http://schemas.openxmlformats.org/drawingml/2006/table">
            <a:tbl>
              <a:tblPr bandRow="1" firstRow="1">
                <a:noFill/>
                <a:tableStyleId>{94B377C1-ED0F-4A8C-9E75-F7AF5E74FF39}</a:tableStyleId>
              </a:tblPr>
              <a:tblGrid>
                <a:gridCol w="1585075"/>
                <a:gridCol w="853325"/>
                <a:gridCol w="1590675"/>
                <a:gridCol w="2066925"/>
                <a:gridCol w="233675"/>
                <a:gridCol w="1914525"/>
                <a:gridCol w="600075"/>
                <a:gridCol w="407025"/>
                <a:gridCol w="955050"/>
                <a:gridCol w="2200275"/>
              </a:tblGrid>
              <a:tr h="416850">
                <a:tc gridSpan="7">
                  <a:txBody>
                    <a:bodyPr/>
                    <a:lstStyle/>
                    <a:p>
                      <a:pPr indent="0" lvl="0" marL="0" marR="0" rtl="0" algn="ctr">
                        <a:lnSpc>
                          <a:spcPct val="100000"/>
                        </a:lnSpc>
                        <a:spcBef>
                          <a:spcPts val="0"/>
                        </a:spcBef>
                        <a:spcAft>
                          <a:spcPts val="0"/>
                        </a:spcAft>
                        <a:buClr>
                          <a:schemeClr val="lt1"/>
                        </a:buClr>
                        <a:buSzPts val="2000"/>
                        <a:buFont typeface="Calibri"/>
                        <a:buNone/>
                      </a:pPr>
                      <a:r>
                        <a:rPr b="1" lang="es-ES" sz="2000" u="none" cap="none" strike="noStrike">
                          <a:solidFill>
                            <a:schemeClr val="lt1"/>
                          </a:solidFill>
                        </a:rPr>
                        <a:t>Plan regional de gestión de crisis turísticas (inundaciones)</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7954"/>
                    </a:solidFill>
                  </a:tcPr>
                </a:tc>
                <a:tc hMerge="1"/>
                <a:tc hMerge="1"/>
                <a:tc hMerge="1"/>
                <a:tc hMerge="1"/>
                <a:tc hMerge="1"/>
                <a:tc hMerge="1"/>
                <a:tc gridSpan="3">
                  <a:txBody>
                    <a:bodyPr/>
                    <a:lstStyle/>
                    <a:p>
                      <a:pPr indent="0" lvl="0" marL="0" marR="0" rtl="0" algn="l">
                        <a:lnSpc>
                          <a:spcPct val="100000"/>
                        </a:lnSpc>
                        <a:spcBef>
                          <a:spcPts val="0"/>
                        </a:spcBef>
                        <a:spcAft>
                          <a:spcPts val="0"/>
                        </a:spcAft>
                        <a:buClr>
                          <a:schemeClr val="lt1"/>
                        </a:buClr>
                        <a:buSzPts val="1400"/>
                        <a:buFont typeface="Calibri"/>
                        <a:buNone/>
                      </a:pPr>
                      <a:r>
                        <a:rPr b="1" i="0" lang="es-ES" sz="1400" u="none" cap="none" strike="noStrike">
                          <a:solidFill>
                            <a:schemeClr val="lt1"/>
                          </a:solidFill>
                          <a:latin typeface="Calibri"/>
                          <a:ea typeface="Calibri"/>
                          <a:cs typeface="Calibri"/>
                          <a:sym typeface="Calibri"/>
                        </a:rPr>
                        <a:t>Aprobado por </a:t>
                      </a:r>
                      <a:r>
                        <a:rPr b="0" i="0" lang="es-ES" sz="1400" u="none" cap="none" strike="noStrike">
                          <a:solidFill>
                            <a:schemeClr val="lt1"/>
                          </a:solidFill>
                          <a:latin typeface="Calibri"/>
                          <a:ea typeface="Calibri"/>
                          <a:cs typeface="Calibri"/>
                          <a:sym typeface="Calibri"/>
                        </a:rPr>
                        <a:t>Dermot Johnston Director Regional de Crisis de Turismo de Leitrim</a:t>
                      </a:r>
                      <a:endParaRPr sz="1400" u="none" cap="none" strike="noStrike"/>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27954"/>
                    </a:solidFill>
                  </a:tcPr>
                </a:tc>
                <a:tc hMerge="1"/>
                <a:tc hMerge="1"/>
              </a:tr>
              <a:tr h="365750">
                <a:tc rowSpan="4">
                  <a:txBody>
                    <a:bodyPr/>
                    <a:lstStyle/>
                    <a:p>
                      <a:pPr indent="0" lvl="0" marL="0" marR="0" rtl="0" algn="l">
                        <a:lnSpc>
                          <a:spcPct val="100000"/>
                        </a:lnSpc>
                        <a:spcBef>
                          <a:spcPts val="0"/>
                        </a:spcBef>
                        <a:spcAft>
                          <a:spcPts val="0"/>
                        </a:spcAft>
                        <a:buClr>
                          <a:srgbClr val="000000"/>
                        </a:buClr>
                        <a:buSzPts val="1600"/>
                        <a:buFont typeface="Arial"/>
                        <a:buNone/>
                      </a:pPr>
                      <a:r>
                        <a:rPr b="1" lang="es-ES" sz="1600" u="none" cap="none" strike="noStrike">
                          <a:solidFill>
                            <a:schemeClr val="lt1"/>
                          </a:solidFill>
                          <a:latin typeface="Calibri"/>
                          <a:ea typeface="Calibri"/>
                          <a:cs typeface="Calibri"/>
                          <a:sym typeface="Calibri"/>
                        </a:rPr>
                        <a:t>Prioridad </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7954"/>
                    </a:solidFill>
                  </a:tcPr>
                </a:tc>
                <a:tc gridSpan="6" rowSpan="3">
                  <a:txBody>
                    <a:bodyPr/>
                    <a:lstStyle/>
                    <a:p>
                      <a:pPr indent="0" lvl="0" marL="0" marR="0" rtl="0" algn="l">
                        <a:lnSpc>
                          <a:spcPct val="100000"/>
                        </a:lnSpc>
                        <a:spcBef>
                          <a:spcPts val="0"/>
                        </a:spcBef>
                        <a:spcAft>
                          <a:spcPts val="0"/>
                        </a:spcAft>
                        <a:buClr>
                          <a:srgbClr val="F27954"/>
                        </a:buClr>
                        <a:buSzPts val="1600"/>
                        <a:buFont typeface="Arial"/>
                        <a:buNone/>
                      </a:pPr>
                      <a:r>
                        <a:rPr b="1" lang="es-ES" sz="1600" u="none" cap="none" strike="noStrike">
                          <a:solidFill>
                            <a:srgbClr val="F27954"/>
                          </a:solidFill>
                          <a:latin typeface="Calibri"/>
                          <a:ea typeface="Calibri"/>
                          <a:cs typeface="Calibri"/>
                          <a:sym typeface="Calibri"/>
                        </a:rPr>
                        <a:t>Objetivo/Descripción de la crisis </a:t>
                      </a:r>
                      <a:r>
                        <a:rPr lang="es-ES" sz="1400" u="sng" cap="none" strike="noStrike">
                          <a:solidFill>
                            <a:srgbClr val="4D4D4D"/>
                          </a:solidFill>
                          <a:hlinkClick r:id="rId3">
                            <a:extLst>
                              <a:ext uri="{A12FA001-AC4F-418D-AE19-62706E023703}">
                                <ahyp:hlinkClr val="tx"/>
                              </a:ext>
                            </a:extLst>
                          </a:hlinkClick>
                        </a:rPr>
                        <a:t>Carrick on Shannon </a:t>
                      </a:r>
                      <a:r>
                        <a:rPr lang="es-ES" sz="1400" u="none" cap="none" strike="noStrike">
                          <a:solidFill>
                            <a:srgbClr val="4D4D4D"/>
                          </a:solidFill>
                        </a:rPr>
                        <a:t>es conocida como la "</a:t>
                      </a:r>
                      <a:r>
                        <a:rPr lang="es-ES" sz="1400" u="sng" cap="none" strike="noStrike">
                          <a:solidFill>
                            <a:srgbClr val="4D4D4D"/>
                          </a:solidFill>
                          <a:hlinkClick r:id="rId4">
                            <a:extLst>
                              <a:ext uri="{A12FA001-AC4F-418D-AE19-62706E023703}">
                                <ahyp:hlinkClr val="tx"/>
                              </a:ext>
                            </a:extLst>
                          </a:hlinkClick>
                        </a:rPr>
                        <a:t>capital marítima </a:t>
                      </a:r>
                      <a:r>
                        <a:rPr lang="es-ES" sz="1400" u="none" cap="none" strike="noStrike">
                          <a:solidFill>
                            <a:srgbClr val="4D4D4D"/>
                          </a:solidFill>
                        </a:rPr>
                        <a:t>de Irlanda". Cada año se producen grandes inundaciones que a menudo llevan a las empresas turísticas más de 6 meses de recuperación. Ha pasado a la categoría de riesgo grave. </a:t>
                      </a:r>
                      <a:r>
                        <a:rPr lang="es-ES" sz="1400" u="sng" cap="none" strike="noStrike">
                          <a:solidFill>
                            <a:srgbClr val="4D4D4D"/>
                          </a:solidFill>
                          <a:hlinkClick r:id="rId5">
                            <a:extLst>
                              <a:ext uri="{A12FA001-AC4F-418D-AE19-62706E023703}">
                                <ahyp:hlinkClr val="tx"/>
                              </a:ext>
                            </a:extLst>
                          </a:hlinkClick>
                        </a:rPr>
                        <a:t>Leer</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rowSpan="3" hMerge="1"/>
                <a:tc rowSpan="3" hMerge="1"/>
                <a:tc rowSpan="3" hMerge="1"/>
                <a:tc rowSpan="3" hMerge="1"/>
                <a:tc rowSpan="3" hMerge="1"/>
                <a:tc gridSpan="3">
                  <a:txBody>
                    <a:bodyPr/>
                    <a:lstStyle/>
                    <a:p>
                      <a:pPr indent="0" lvl="0" marL="0" marR="0" rtl="0" algn="l">
                        <a:lnSpc>
                          <a:spcPct val="100000"/>
                        </a:lnSpc>
                        <a:spcBef>
                          <a:spcPts val="0"/>
                        </a:spcBef>
                        <a:spcAft>
                          <a:spcPts val="0"/>
                        </a:spcAft>
                        <a:buClr>
                          <a:schemeClr val="lt1"/>
                        </a:buClr>
                        <a:buSzPts val="1400"/>
                        <a:buFont typeface="Arial"/>
                        <a:buNone/>
                      </a:pPr>
                      <a:r>
                        <a:rPr b="1" i="0" lang="es-ES" sz="1400" u="none" cap="none" strike="noStrike">
                          <a:solidFill>
                            <a:schemeClr val="lt1"/>
                          </a:solidFill>
                          <a:latin typeface="Calibri"/>
                          <a:ea typeface="Calibri"/>
                          <a:cs typeface="Calibri"/>
                          <a:sym typeface="Calibri"/>
                        </a:rPr>
                        <a:t>Fecha de evaluación </a:t>
                      </a:r>
                      <a:r>
                        <a:rPr b="0" i="0" lang="es-ES" sz="1400" u="none" cap="none" strike="noStrike">
                          <a:solidFill>
                            <a:schemeClr val="lt1"/>
                          </a:solidFill>
                          <a:latin typeface="Calibri"/>
                          <a:ea typeface="Calibri"/>
                          <a:cs typeface="Calibri"/>
                          <a:sym typeface="Calibri"/>
                        </a:rPr>
                        <a:t>3 de julio de 2020</a:t>
                      </a:r>
                      <a:endParaRPr sz="1400" u="none" cap="none" strike="noStrike"/>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27954"/>
                    </a:solidFill>
                  </a:tcPr>
                </a:tc>
                <a:tc hMerge="1"/>
                <a:tc hMerge="1"/>
              </a:tr>
              <a:tr h="177800">
                <a:tc vMerge="1"/>
                <a:tc gridSpan="6" vMerge="1"/>
                <a:tc hMerge="1" vMerge="1"/>
                <a:tc hMerge="1" vMerge="1"/>
                <a:tc hMerge="1" vMerge="1"/>
                <a:tc hMerge="1" vMerge="1"/>
                <a:tc hMerge="1" vMerge="1"/>
                <a:tc gridSpan="3">
                  <a:txBody>
                    <a:bodyPr/>
                    <a:lstStyle/>
                    <a:p>
                      <a:pPr indent="0" lvl="0" marL="0" marR="0" rtl="0" algn="l">
                        <a:lnSpc>
                          <a:spcPct val="100000"/>
                        </a:lnSpc>
                        <a:spcBef>
                          <a:spcPts val="0"/>
                        </a:spcBef>
                        <a:spcAft>
                          <a:spcPts val="0"/>
                        </a:spcAft>
                        <a:buClr>
                          <a:schemeClr val="lt1"/>
                        </a:buClr>
                        <a:buSzPts val="1400"/>
                        <a:buFont typeface="Arial"/>
                        <a:buNone/>
                      </a:pPr>
                      <a:r>
                        <a:rPr b="1" i="0" lang="es-ES" sz="1400" u="none" cap="none" strike="noStrike">
                          <a:solidFill>
                            <a:schemeClr val="lt1"/>
                          </a:solidFill>
                          <a:latin typeface="Calibri"/>
                          <a:ea typeface="Calibri"/>
                          <a:cs typeface="Calibri"/>
                          <a:sym typeface="Calibri"/>
                        </a:rPr>
                        <a:t>Fecha de actualización 3 </a:t>
                      </a:r>
                      <a:r>
                        <a:rPr b="0" i="0" lang="es-ES" sz="1400" u="none" cap="none" strike="noStrike">
                          <a:solidFill>
                            <a:schemeClr val="lt1"/>
                          </a:solidFill>
                          <a:latin typeface="Calibri"/>
                          <a:ea typeface="Calibri"/>
                          <a:cs typeface="Calibri"/>
                          <a:sym typeface="Calibri"/>
                        </a:rPr>
                        <a:t>Julio 2022</a:t>
                      </a:r>
                      <a:endParaRPr sz="1400" u="none" cap="none" strike="noStrike"/>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27954"/>
                    </a:solidFill>
                  </a:tcPr>
                </a:tc>
                <a:tc hMerge="1"/>
                <a:tc hMerge="1"/>
              </a:tr>
              <a:tr h="177800">
                <a:tc vMerge="1"/>
                <a:tc gridSpan="6" vMerge="1"/>
                <a:tc hMerge="1" vMerge="1"/>
                <a:tc hMerge="1" vMerge="1"/>
                <a:tc hMerge="1" vMerge="1"/>
                <a:tc hMerge="1" vMerge="1"/>
                <a:tc hMerge="1" vMerge="1"/>
                <a:tc gridSpan="3" rowSpan="2">
                  <a:txBody>
                    <a:bodyPr/>
                    <a:lstStyle/>
                    <a:p>
                      <a:pPr indent="0" lvl="0" marL="0" marR="0" rtl="0" algn="l">
                        <a:lnSpc>
                          <a:spcPct val="100000"/>
                        </a:lnSpc>
                        <a:spcBef>
                          <a:spcPts val="0"/>
                        </a:spcBef>
                        <a:spcAft>
                          <a:spcPts val="0"/>
                        </a:spcAft>
                        <a:buClr>
                          <a:schemeClr val="lt1"/>
                        </a:buClr>
                        <a:buSzPts val="1400"/>
                        <a:buFont typeface="Arial"/>
                        <a:buNone/>
                      </a:pPr>
                      <a:r>
                        <a:rPr b="1" i="1" lang="es-ES" sz="1400" u="none" cap="none" strike="noStrike">
                          <a:solidFill>
                            <a:schemeClr val="lt1"/>
                          </a:solidFill>
                          <a:latin typeface="Calibri"/>
                          <a:ea typeface="Calibri"/>
                          <a:cs typeface="Calibri"/>
                          <a:sym typeface="Calibri"/>
                        </a:rPr>
                        <a:t>Persona responsable </a:t>
                      </a:r>
                      <a:r>
                        <a:rPr b="0" i="1" lang="es-ES" sz="1400" u="none" cap="none" strike="noStrike">
                          <a:solidFill>
                            <a:schemeClr val="lt1"/>
                          </a:solidFill>
                          <a:latin typeface="Calibri"/>
                          <a:ea typeface="Calibri"/>
                          <a:cs typeface="Calibri"/>
                          <a:sym typeface="Calibri"/>
                        </a:rPr>
                        <a:t>Tony Hughes, Director de la Unidad de Crisis del Turismo</a:t>
                      </a:r>
                      <a:endParaRPr sz="1400" u="none" cap="none" strike="noStrike"/>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dk1"/>
                      </a:solidFill>
                      <a:prstDash val="solid"/>
                      <a:round/>
                      <a:headEnd len="sm" w="sm" type="none"/>
                      <a:tailEnd len="sm" w="sm" type="none"/>
                    </a:lnB>
                    <a:solidFill>
                      <a:srgbClr val="F27954"/>
                    </a:solidFill>
                  </a:tcPr>
                </a:tc>
                <a:tc rowSpan="2" hMerge="1"/>
                <a:tc rowSpan="2" hMerge="1"/>
              </a:tr>
              <a:tr h="460775">
                <a:tc vMerge="1"/>
                <a:tc gridSpan="6">
                  <a:txBody>
                    <a:bodyPr/>
                    <a:lstStyle/>
                    <a:p>
                      <a:pPr indent="0" lvl="0" marL="0" marR="0" rtl="0" algn="l">
                        <a:lnSpc>
                          <a:spcPct val="100000"/>
                        </a:lnSpc>
                        <a:spcBef>
                          <a:spcPts val="0"/>
                        </a:spcBef>
                        <a:spcAft>
                          <a:spcPts val="0"/>
                        </a:spcAft>
                        <a:buClr>
                          <a:schemeClr val="lt1"/>
                        </a:buClr>
                        <a:buSzPts val="1800"/>
                        <a:buFont typeface="Arial"/>
                        <a:buNone/>
                      </a:pPr>
                      <a:r>
                        <a:rPr b="1" i="0" lang="es-ES" sz="1800" u="none" cap="none" strike="noStrike">
                          <a:solidFill>
                            <a:schemeClr val="lt1"/>
                          </a:solidFill>
                          <a:latin typeface="Calibri"/>
                          <a:ea typeface="Calibri"/>
                          <a:cs typeface="Calibri"/>
                          <a:sym typeface="Calibri"/>
                        </a:rPr>
                        <a:t>Estado de alta prioridad </a:t>
                      </a:r>
                      <a:r>
                        <a:rPr b="0" i="0" lang="es-ES" sz="1400" u="none" cap="none" strike="noStrike">
                          <a:solidFill>
                            <a:schemeClr val="lt1"/>
                          </a:solidFill>
                          <a:latin typeface="Calibri"/>
                          <a:ea typeface="Calibri"/>
                          <a:cs typeface="Calibri"/>
                          <a:sym typeface="Calibri"/>
                        </a:rPr>
                        <a:t>Inundación de Carrick on Shannon Town y región circundante</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0000"/>
                    </a:solidFill>
                  </a:tcPr>
                </a:tc>
                <a:tc hMerge="1"/>
                <a:tc hMerge="1"/>
                <a:tc hMerge="1"/>
                <a:tc hMerge="1"/>
                <a:tc hMerge="1"/>
                <a:tc gridSpan="3" vMerge="1"/>
                <a:tc hMerge="1" vMerge="1"/>
                <a:tc hMerge="1" vMerge="1"/>
              </a:tr>
              <a:tr h="585800">
                <a:tc gridSpan="10">
                  <a:txBody>
                    <a:bodyPr/>
                    <a:lstStyle/>
                    <a:p>
                      <a:pPr indent="-342900" lvl="0" marL="342900" marR="0" rtl="0" algn="l">
                        <a:lnSpc>
                          <a:spcPct val="100000"/>
                        </a:lnSpc>
                        <a:spcBef>
                          <a:spcPts val="0"/>
                        </a:spcBef>
                        <a:spcAft>
                          <a:spcPts val="0"/>
                        </a:spcAft>
                        <a:buClr>
                          <a:srgbClr val="F27954"/>
                        </a:buClr>
                        <a:buSzPts val="1600"/>
                        <a:buFont typeface="Calibri"/>
                        <a:buAutoNum type="arabicPeriod"/>
                      </a:pPr>
                      <a:r>
                        <a:rPr b="1" lang="es-ES" sz="1600" u="none" cap="none" strike="noStrike">
                          <a:solidFill>
                            <a:srgbClr val="F27954"/>
                          </a:solidFill>
                          <a:latin typeface="Calibri"/>
                          <a:ea typeface="Calibri"/>
                          <a:cs typeface="Calibri"/>
                          <a:sym typeface="Calibri"/>
                        </a:rPr>
                        <a:t>Esquema de alto nivel del Plan de Recuperación de la Crisis </a:t>
                      </a:r>
                      <a:endParaRPr sz="1400" u="none" cap="none" strike="noStrike"/>
                    </a:p>
                    <a:p>
                      <a:pPr indent="0" lvl="0" marL="0" marR="0" rtl="0" algn="l">
                        <a:lnSpc>
                          <a:spcPct val="100000"/>
                        </a:lnSpc>
                        <a:spcBef>
                          <a:spcPts val="0"/>
                        </a:spcBef>
                        <a:spcAft>
                          <a:spcPts val="0"/>
                        </a:spcAft>
                        <a:buClr>
                          <a:srgbClr val="4D4D4D"/>
                        </a:buClr>
                        <a:buSzPts val="1400"/>
                        <a:buFont typeface="Calibri"/>
                        <a:buNone/>
                      </a:pPr>
                      <a:r>
                        <a:rPr b="0" i="1" lang="es-ES" sz="1400" u="none" cap="none" strike="noStrike">
                          <a:solidFill>
                            <a:srgbClr val="4D4D4D"/>
                          </a:solidFill>
                          <a:latin typeface="Calibri"/>
                          <a:ea typeface="Calibri"/>
                          <a:cs typeface="Calibri"/>
                          <a:sym typeface="Calibri"/>
                        </a:rPr>
                        <a:t>Estos son los principales objetivos del plan de recuperación de crisis</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hMerge="1"/>
                <a:tc hMerge="1"/>
                <a:tc hMerge="1"/>
                <a:tc hMerge="1"/>
                <a:tc hMerge="1"/>
                <a:tc hMerge="1"/>
                <a:tc hMerge="1"/>
                <a:tc hMerge="1"/>
                <a:tc hMerge="1"/>
              </a:tr>
              <a:tr h="385275">
                <a:tc gridSpan="10">
                  <a:txBody>
                    <a:bodyPr/>
                    <a:lstStyle/>
                    <a:p>
                      <a:pPr indent="0" lvl="0" marL="0" marR="0" rtl="0" algn="l">
                        <a:lnSpc>
                          <a:spcPct val="100000"/>
                        </a:lnSpc>
                        <a:spcBef>
                          <a:spcPts val="0"/>
                        </a:spcBef>
                        <a:spcAft>
                          <a:spcPts val="0"/>
                        </a:spcAft>
                        <a:buClr>
                          <a:srgbClr val="4D4D4D"/>
                        </a:buClr>
                        <a:buSzPts val="1400"/>
                        <a:buFont typeface="Calibri"/>
                        <a:buNone/>
                      </a:pPr>
                      <a:r>
                        <a:rPr b="0" i="1" lang="es-ES" sz="1400" u="none" cap="none" strike="noStrike">
                          <a:solidFill>
                            <a:srgbClr val="4D4D4D"/>
                          </a:solidFill>
                          <a:latin typeface="Calibri"/>
                          <a:ea typeface="Calibri"/>
                          <a:cs typeface="Calibri"/>
                          <a:sym typeface="Calibri"/>
                        </a:rPr>
                        <a:t>Texto aquí</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hMerge="1"/>
                <a:tc hMerge="1"/>
                <a:tc hMerge="1"/>
                <a:tc hMerge="1"/>
                <a:tc hMerge="1"/>
                <a:tc hMerge="1"/>
                <a:tc hMerge="1"/>
                <a:tc hMerge="1"/>
                <a:tc hMerge="1"/>
              </a:tr>
              <a:tr h="585800">
                <a:tc gridSpan="10">
                  <a:txBody>
                    <a:bodyPr/>
                    <a:lstStyle/>
                    <a:p>
                      <a:pPr indent="-342900" lvl="0" marL="342900" marR="0" rtl="0" algn="l">
                        <a:lnSpc>
                          <a:spcPct val="100000"/>
                        </a:lnSpc>
                        <a:spcBef>
                          <a:spcPts val="0"/>
                        </a:spcBef>
                        <a:spcAft>
                          <a:spcPts val="0"/>
                        </a:spcAft>
                        <a:buClr>
                          <a:srgbClr val="F27954"/>
                        </a:buClr>
                        <a:buSzPts val="1600"/>
                        <a:buFont typeface="Calibri"/>
                        <a:buAutoNum type="arabicPeriod" startAt="2"/>
                      </a:pPr>
                      <a:r>
                        <a:rPr b="1" lang="es-ES" sz="1600" u="none" cap="none" strike="noStrike">
                          <a:solidFill>
                            <a:srgbClr val="F27954"/>
                          </a:solidFill>
                          <a:latin typeface="Calibri"/>
                          <a:ea typeface="Calibri"/>
                          <a:cs typeface="Calibri"/>
                          <a:sym typeface="Calibri"/>
                        </a:rPr>
                        <a:t>Personal clave, asociaciones e información de contacto </a:t>
                      </a:r>
                      <a:endParaRPr sz="1400" u="none" cap="none" strike="noStrike"/>
                    </a:p>
                    <a:p>
                      <a:pPr indent="0" lvl="0" marL="0" marR="0" rtl="0" algn="l">
                        <a:lnSpc>
                          <a:spcPct val="100000"/>
                        </a:lnSpc>
                        <a:spcBef>
                          <a:spcPts val="0"/>
                        </a:spcBef>
                        <a:spcAft>
                          <a:spcPts val="0"/>
                        </a:spcAft>
                        <a:buClr>
                          <a:srgbClr val="4D4D4D"/>
                        </a:buClr>
                        <a:buSzPts val="1400"/>
                        <a:buFont typeface="Calibri"/>
                        <a:buNone/>
                      </a:pPr>
                      <a:r>
                        <a:rPr b="0" i="1" lang="es-ES" sz="1400" u="none" cap="none" strike="noStrike">
                          <a:solidFill>
                            <a:srgbClr val="4D4D4D"/>
                          </a:solidFill>
                          <a:latin typeface="Calibri"/>
                          <a:ea typeface="Calibri"/>
                          <a:cs typeface="Calibri"/>
                          <a:sym typeface="Calibri"/>
                        </a:rPr>
                        <a:t>Se trata del personal clave implicado en el plan de gestión de crisis, incluidas todas las partes interesadas clave y los recursos de terceros. Identifique las funciones del TCMG y enumere los miembros y cargos clave. Identificar otras funciones y contactos internos de gestión de crisis que sirvan de apoyo al TCMG.</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hMerge="1"/>
                <a:tc hMerge="1"/>
                <a:tc hMerge="1"/>
                <a:tc hMerge="1"/>
                <a:tc hMerge="1"/>
                <a:tc hMerge="1"/>
                <a:tc hMerge="1"/>
                <a:tc hMerge="1"/>
                <a:tc hMerge="1"/>
              </a:tr>
              <a:tr h="585800">
                <a:tc gridSpan="2">
                  <a:txBody>
                    <a:bodyPr/>
                    <a:lstStyle/>
                    <a:p>
                      <a:pPr indent="0" lvl="0" marL="0" marR="0" rtl="0" algn="l">
                        <a:lnSpc>
                          <a:spcPct val="100000"/>
                        </a:lnSpc>
                        <a:spcBef>
                          <a:spcPts val="0"/>
                        </a:spcBef>
                        <a:spcAft>
                          <a:spcPts val="0"/>
                        </a:spcAft>
                        <a:buClr>
                          <a:srgbClr val="000000"/>
                        </a:buClr>
                        <a:buSzPts val="1600"/>
                        <a:buFont typeface="Arial"/>
                        <a:buNone/>
                      </a:pPr>
                      <a:r>
                        <a:rPr b="1" lang="es-ES" sz="1600" u="none" cap="none" strike="noStrike">
                          <a:solidFill>
                            <a:schemeClr val="lt1"/>
                          </a:solidFill>
                          <a:latin typeface="Calibri"/>
                          <a:ea typeface="Calibri"/>
                          <a:cs typeface="Calibri"/>
                          <a:sym typeface="Calibri"/>
                        </a:rPr>
                        <a:t>Nombre y cargo</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37C57"/>
                    </a:solidFill>
                  </a:tcPr>
                </a:tc>
                <a:tc hMerge="1"/>
                <a:tc>
                  <a:txBody>
                    <a:bodyPr/>
                    <a:lstStyle/>
                    <a:p>
                      <a:pPr indent="0" lvl="0" marL="0" marR="0" rtl="0" algn="l">
                        <a:lnSpc>
                          <a:spcPct val="100000"/>
                        </a:lnSpc>
                        <a:spcBef>
                          <a:spcPts val="0"/>
                        </a:spcBef>
                        <a:spcAft>
                          <a:spcPts val="0"/>
                        </a:spcAft>
                        <a:buClr>
                          <a:srgbClr val="000000"/>
                        </a:buClr>
                        <a:buSzPts val="1600"/>
                        <a:buFont typeface="Arial"/>
                        <a:buNone/>
                      </a:pPr>
                      <a:r>
                        <a:rPr b="1" lang="es-ES" sz="1600" u="none" cap="none" strike="noStrike">
                          <a:solidFill>
                            <a:schemeClr val="lt1"/>
                          </a:solidFill>
                          <a:latin typeface="Calibri"/>
                          <a:ea typeface="Calibri"/>
                          <a:cs typeface="Calibri"/>
                          <a:sym typeface="Calibri"/>
                        </a:rPr>
                        <a:t>Papel</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37C57"/>
                    </a:solidFill>
                  </a:tcPr>
                </a:tc>
                <a:tc gridSpan="2">
                  <a:txBody>
                    <a:bodyPr/>
                    <a:lstStyle/>
                    <a:p>
                      <a:pPr indent="0" lvl="0" marL="0" marR="0" rtl="0" algn="l">
                        <a:lnSpc>
                          <a:spcPct val="100000"/>
                        </a:lnSpc>
                        <a:spcBef>
                          <a:spcPts val="0"/>
                        </a:spcBef>
                        <a:spcAft>
                          <a:spcPts val="0"/>
                        </a:spcAft>
                        <a:buClr>
                          <a:srgbClr val="000000"/>
                        </a:buClr>
                        <a:buSzPts val="1600"/>
                        <a:buFont typeface="Arial"/>
                        <a:buNone/>
                      </a:pPr>
                      <a:r>
                        <a:rPr b="1" lang="es-ES" sz="1600" u="none" cap="none" strike="noStrike">
                          <a:solidFill>
                            <a:schemeClr val="lt1"/>
                          </a:solidFill>
                          <a:latin typeface="Calibri"/>
                          <a:ea typeface="Calibri"/>
                          <a:cs typeface="Calibri"/>
                          <a:sym typeface="Calibri"/>
                        </a:rPr>
                        <a:t>Teléfono</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37C57"/>
                    </a:solidFill>
                  </a:tcPr>
                </a:tc>
                <a:tc hMerge="1"/>
                <a:tc>
                  <a:txBody>
                    <a:bodyPr/>
                    <a:lstStyle/>
                    <a:p>
                      <a:pPr indent="0" lvl="0" marL="0" marR="0" rtl="0" algn="l">
                        <a:lnSpc>
                          <a:spcPct val="100000"/>
                        </a:lnSpc>
                        <a:spcBef>
                          <a:spcPts val="0"/>
                        </a:spcBef>
                        <a:spcAft>
                          <a:spcPts val="0"/>
                        </a:spcAft>
                        <a:buClr>
                          <a:srgbClr val="000000"/>
                        </a:buClr>
                        <a:buSzPts val="1600"/>
                        <a:buFont typeface="Arial"/>
                        <a:buNone/>
                      </a:pPr>
                      <a:r>
                        <a:rPr b="1" lang="es-ES" sz="1600" u="none" cap="none" strike="noStrike">
                          <a:solidFill>
                            <a:schemeClr val="lt1"/>
                          </a:solidFill>
                          <a:latin typeface="Calibri"/>
                          <a:ea typeface="Calibri"/>
                          <a:cs typeface="Calibri"/>
                          <a:sym typeface="Calibri"/>
                        </a:rPr>
                        <a:t>Correo electrónico</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solidFill>
                      <a:srgbClr val="F37C57"/>
                    </a:solidFill>
                  </a:tcPr>
                </a:tc>
                <a:tc gridSpan="3">
                  <a:txBody>
                    <a:bodyPr/>
                    <a:lstStyle/>
                    <a:p>
                      <a:pPr indent="0" lvl="0" marL="0" marR="0" rtl="0" algn="l">
                        <a:lnSpc>
                          <a:spcPct val="100000"/>
                        </a:lnSpc>
                        <a:spcBef>
                          <a:spcPts val="0"/>
                        </a:spcBef>
                        <a:spcAft>
                          <a:spcPts val="0"/>
                        </a:spcAft>
                        <a:buClr>
                          <a:srgbClr val="000000"/>
                        </a:buClr>
                        <a:buSzPts val="1600"/>
                        <a:buFont typeface="Arial"/>
                        <a:buNone/>
                      </a:pPr>
                      <a:r>
                        <a:rPr b="1" lang="es-ES" sz="1600" u="none" cap="none" strike="noStrike">
                          <a:solidFill>
                            <a:schemeClr val="lt1"/>
                          </a:solidFill>
                          <a:latin typeface="Calibri"/>
                          <a:ea typeface="Calibri"/>
                          <a:cs typeface="Calibri"/>
                          <a:sym typeface="Calibri"/>
                        </a:rPr>
                        <a:t>Dirección</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37C57"/>
                    </a:solidFill>
                  </a:tcPr>
                </a:tc>
                <a:tc hMerge="1"/>
                <a:tc hMerge="1"/>
                <a:tc>
                  <a:txBody>
                    <a:bodyPr/>
                    <a:lstStyle/>
                    <a:p>
                      <a:pPr indent="0" lvl="0" marL="0" marR="0" rtl="0" algn="l">
                        <a:lnSpc>
                          <a:spcPct val="100000"/>
                        </a:lnSpc>
                        <a:spcBef>
                          <a:spcPts val="0"/>
                        </a:spcBef>
                        <a:spcAft>
                          <a:spcPts val="0"/>
                        </a:spcAft>
                        <a:buClr>
                          <a:srgbClr val="000000"/>
                        </a:buClr>
                        <a:buSzPts val="1600"/>
                        <a:buFont typeface="Arial"/>
                        <a:buNone/>
                      </a:pPr>
                      <a:r>
                        <a:rPr b="1" lang="es-ES" sz="1600" u="none" cap="none" strike="noStrike">
                          <a:solidFill>
                            <a:schemeClr val="lt1"/>
                          </a:solidFill>
                          <a:latin typeface="Calibri"/>
                          <a:ea typeface="Calibri"/>
                          <a:cs typeface="Calibri"/>
                          <a:sym typeface="Calibri"/>
                        </a:rPr>
                        <a:t>Experiencia</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solidFill>
                      <a:srgbClr val="F37C57"/>
                    </a:solidFill>
                  </a:tcPr>
                </a:tc>
              </a:tr>
              <a:tr h="585800">
                <a:tc gridSpan="2">
                  <a:txBody>
                    <a:bodyPr/>
                    <a:lstStyle/>
                    <a:p>
                      <a:pPr indent="0" lvl="0" marL="0" marR="0" rtl="0" algn="l">
                        <a:lnSpc>
                          <a:spcPct val="100000"/>
                        </a:lnSpc>
                        <a:spcBef>
                          <a:spcPts val="0"/>
                        </a:spcBef>
                        <a:spcAft>
                          <a:spcPts val="0"/>
                        </a:spcAft>
                        <a:buClr>
                          <a:srgbClr val="4D4D4D"/>
                        </a:buClr>
                        <a:buSzPts val="1600"/>
                        <a:buFont typeface="Calibri"/>
                        <a:buNone/>
                      </a:pPr>
                      <a:r>
                        <a:rPr b="0" i="0" lang="es-ES" sz="1600" u="none" cap="none" strike="noStrike">
                          <a:solidFill>
                            <a:srgbClr val="4D4D4D"/>
                          </a:solidFill>
                          <a:latin typeface="Calibri"/>
                          <a:ea typeface="Calibri"/>
                          <a:cs typeface="Calibri"/>
                          <a:sym typeface="Calibri"/>
                        </a:rPr>
                        <a:t>Emergencia general</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hMerge="1"/>
                <a:tc>
                  <a:txBody>
                    <a:bodyPr/>
                    <a:lstStyle/>
                    <a:p>
                      <a:pPr indent="0" lvl="0" marL="0" marR="0" rtl="0" algn="l">
                        <a:lnSpc>
                          <a:spcPct val="100000"/>
                        </a:lnSpc>
                        <a:spcBef>
                          <a:spcPts val="0"/>
                        </a:spcBef>
                        <a:spcAft>
                          <a:spcPts val="0"/>
                        </a:spcAft>
                        <a:buClr>
                          <a:srgbClr val="4D4D4D"/>
                        </a:buClr>
                        <a:buSzPts val="1600"/>
                        <a:buFont typeface="Calibri"/>
                        <a:buNone/>
                      </a:pPr>
                      <a:r>
                        <a:rPr b="0" i="0" lang="es-ES" sz="1600" u="none" cap="none" strike="noStrike">
                          <a:solidFill>
                            <a:srgbClr val="4D4D4D"/>
                          </a:solidFill>
                          <a:latin typeface="Calibri"/>
                          <a:ea typeface="Calibri"/>
                          <a:cs typeface="Calibri"/>
                          <a:sym typeface="Calibri"/>
                        </a:rPr>
                        <a:t>xxxx</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gridSpan="2">
                  <a:txBody>
                    <a:bodyPr/>
                    <a:lstStyle/>
                    <a:p>
                      <a:pPr indent="0" lvl="0" marL="0" marR="0" rtl="0" algn="l">
                        <a:lnSpc>
                          <a:spcPct val="100000"/>
                        </a:lnSpc>
                        <a:spcBef>
                          <a:spcPts val="0"/>
                        </a:spcBef>
                        <a:spcAft>
                          <a:spcPts val="0"/>
                        </a:spcAft>
                        <a:buClr>
                          <a:srgbClr val="4D4D4D"/>
                        </a:buClr>
                        <a:buSzPts val="1600"/>
                        <a:buFont typeface="Calibri"/>
                        <a:buNone/>
                      </a:pPr>
                      <a:r>
                        <a:rPr b="0" i="0" lang="es-ES" sz="1600" u="none" cap="none" strike="noStrike">
                          <a:solidFill>
                            <a:srgbClr val="4D4D4D"/>
                          </a:solidFill>
                          <a:latin typeface="Calibri"/>
                          <a:ea typeface="Calibri"/>
                          <a:cs typeface="Calibri"/>
                          <a:sym typeface="Calibri"/>
                        </a:rPr>
                        <a:t>xxxx</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hMerge="1"/>
                <a:tc>
                  <a:txBody>
                    <a:bodyPr/>
                    <a:lstStyle/>
                    <a:p>
                      <a:pPr indent="0" lvl="0" marL="0" marR="0" rtl="0" algn="l">
                        <a:lnSpc>
                          <a:spcPct val="100000"/>
                        </a:lnSpc>
                        <a:spcBef>
                          <a:spcPts val="0"/>
                        </a:spcBef>
                        <a:spcAft>
                          <a:spcPts val="0"/>
                        </a:spcAft>
                        <a:buClr>
                          <a:srgbClr val="4D4D4D"/>
                        </a:buClr>
                        <a:buSzPts val="1600"/>
                        <a:buFont typeface="Calibri"/>
                        <a:buNone/>
                      </a:pPr>
                      <a:r>
                        <a:rPr b="0" i="0" lang="es-ES" sz="1600" u="none" cap="none" strike="noStrike">
                          <a:solidFill>
                            <a:srgbClr val="4D4D4D"/>
                          </a:solidFill>
                          <a:latin typeface="Calibri"/>
                          <a:ea typeface="Calibri"/>
                          <a:cs typeface="Calibri"/>
                          <a:sym typeface="Calibri"/>
                        </a:rPr>
                        <a:t>xxxx</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gridSpan="3">
                  <a:txBody>
                    <a:bodyPr/>
                    <a:lstStyle/>
                    <a:p>
                      <a:pPr indent="0" lvl="0" marL="0" marR="0" rtl="0" algn="l">
                        <a:lnSpc>
                          <a:spcPct val="100000"/>
                        </a:lnSpc>
                        <a:spcBef>
                          <a:spcPts val="0"/>
                        </a:spcBef>
                        <a:spcAft>
                          <a:spcPts val="0"/>
                        </a:spcAft>
                        <a:buClr>
                          <a:srgbClr val="4D4D4D"/>
                        </a:buClr>
                        <a:buSzPts val="1600"/>
                        <a:buFont typeface="Calibri"/>
                        <a:buNone/>
                      </a:pPr>
                      <a:r>
                        <a:rPr b="0" i="0" lang="es-ES" sz="1600" u="none" cap="none" strike="noStrike">
                          <a:solidFill>
                            <a:srgbClr val="4D4D4D"/>
                          </a:solidFill>
                          <a:latin typeface="Calibri"/>
                          <a:ea typeface="Calibri"/>
                          <a:cs typeface="Calibri"/>
                          <a:sym typeface="Calibri"/>
                        </a:rPr>
                        <a:t>xxxx</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hMerge="1"/>
                <a:tc hMerge="1"/>
                <a:tc>
                  <a:txBody>
                    <a:bodyPr/>
                    <a:lstStyle/>
                    <a:p>
                      <a:pPr indent="0" lvl="0" marL="0" marR="0" rtl="0" algn="l">
                        <a:lnSpc>
                          <a:spcPct val="100000"/>
                        </a:lnSpc>
                        <a:spcBef>
                          <a:spcPts val="0"/>
                        </a:spcBef>
                        <a:spcAft>
                          <a:spcPts val="0"/>
                        </a:spcAft>
                        <a:buClr>
                          <a:srgbClr val="4D4D4D"/>
                        </a:buClr>
                        <a:buSzPts val="1600"/>
                        <a:buFont typeface="Calibri"/>
                        <a:buNone/>
                      </a:pPr>
                      <a:r>
                        <a:rPr b="0" i="0" lang="es-ES" sz="1600" u="none" cap="none" strike="noStrike">
                          <a:solidFill>
                            <a:srgbClr val="4D4D4D"/>
                          </a:solidFill>
                          <a:latin typeface="Calibri"/>
                          <a:ea typeface="Calibri"/>
                          <a:cs typeface="Calibri"/>
                          <a:sym typeface="Calibri"/>
                        </a:rPr>
                        <a:t>xxxx</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585800">
                <a:tc gridSpan="2">
                  <a:txBody>
                    <a:bodyPr/>
                    <a:lstStyle/>
                    <a:p>
                      <a:pPr indent="0" lvl="0" marL="0" marR="0" rtl="0" algn="l">
                        <a:lnSpc>
                          <a:spcPct val="100000"/>
                        </a:lnSpc>
                        <a:spcBef>
                          <a:spcPts val="0"/>
                        </a:spcBef>
                        <a:spcAft>
                          <a:spcPts val="0"/>
                        </a:spcAft>
                        <a:buClr>
                          <a:srgbClr val="4D4D4D"/>
                        </a:buClr>
                        <a:buSzPts val="1400"/>
                        <a:buFont typeface="Calibri"/>
                        <a:buNone/>
                      </a:pPr>
                      <a:r>
                        <a:rPr b="0" i="1" lang="es-ES" sz="1400" u="none" cap="none" strike="noStrike">
                          <a:solidFill>
                            <a:srgbClr val="4D4D4D"/>
                          </a:solidFill>
                          <a:latin typeface="Calibri"/>
                          <a:ea typeface="Calibri"/>
                          <a:cs typeface="Calibri"/>
                          <a:sym typeface="Calibri"/>
                        </a:rPr>
                        <a:t>Texto aquí</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hMerge="1"/>
                <a:tc>
                  <a:txBody>
                    <a:bodyPr/>
                    <a:lstStyle/>
                    <a:p>
                      <a:pPr indent="0" lvl="0" marL="0" marR="0" rtl="0" algn="l">
                        <a:lnSpc>
                          <a:spcPct val="100000"/>
                        </a:lnSpc>
                        <a:spcBef>
                          <a:spcPts val="0"/>
                        </a:spcBef>
                        <a:spcAft>
                          <a:spcPts val="0"/>
                        </a:spcAft>
                        <a:buClr>
                          <a:srgbClr val="000000"/>
                        </a:buClr>
                        <a:buSzPts val="1800"/>
                        <a:buFont typeface="Arial"/>
                        <a:buNone/>
                      </a:pPr>
                      <a:r>
                        <a:t/>
                      </a:r>
                      <a:endParaRPr b="1" sz="1800" u="none" cap="none" strike="noStrike">
                        <a:solidFill>
                          <a:srgbClr val="086D6E"/>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gridSpan="2">
                  <a:txBody>
                    <a:bodyPr/>
                    <a:lstStyle/>
                    <a:p>
                      <a:pPr indent="0" lvl="0" marL="0" marR="0" rtl="0" algn="l">
                        <a:lnSpc>
                          <a:spcPct val="100000"/>
                        </a:lnSpc>
                        <a:spcBef>
                          <a:spcPts val="0"/>
                        </a:spcBef>
                        <a:spcAft>
                          <a:spcPts val="0"/>
                        </a:spcAft>
                        <a:buClr>
                          <a:srgbClr val="000000"/>
                        </a:buClr>
                        <a:buSzPts val="1800"/>
                        <a:buFont typeface="Arial"/>
                        <a:buNone/>
                      </a:pPr>
                      <a:r>
                        <a:t/>
                      </a:r>
                      <a:endParaRPr b="1" sz="1800" u="none" cap="none" strike="noStrike">
                        <a:solidFill>
                          <a:srgbClr val="086D6E"/>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hMerge="1"/>
                <a:tc>
                  <a:txBody>
                    <a:bodyPr/>
                    <a:lstStyle/>
                    <a:p>
                      <a:pPr indent="0" lvl="0" marL="0" marR="0" rtl="0" algn="l">
                        <a:lnSpc>
                          <a:spcPct val="100000"/>
                        </a:lnSpc>
                        <a:spcBef>
                          <a:spcPts val="0"/>
                        </a:spcBef>
                        <a:spcAft>
                          <a:spcPts val="0"/>
                        </a:spcAft>
                        <a:buClr>
                          <a:srgbClr val="000000"/>
                        </a:buClr>
                        <a:buSzPts val="1800"/>
                        <a:buFont typeface="Arial"/>
                        <a:buNone/>
                      </a:pPr>
                      <a:r>
                        <a:t/>
                      </a:r>
                      <a:endParaRPr b="1" sz="1800" u="none" cap="none" strike="noStrike">
                        <a:solidFill>
                          <a:srgbClr val="086D6E"/>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gridSpan="3">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hMerge="1"/>
                <a:tc hMerge="1"/>
                <a:tc>
                  <a:txBody>
                    <a:bodyPr/>
                    <a:lstStyle/>
                    <a:p>
                      <a:pPr indent="0" lvl="0" marL="0" marR="0" rtl="0" algn="l">
                        <a:lnSpc>
                          <a:spcPct val="100000"/>
                        </a:lnSpc>
                        <a:spcBef>
                          <a:spcPts val="0"/>
                        </a:spcBef>
                        <a:spcAft>
                          <a:spcPts val="0"/>
                        </a:spcAft>
                        <a:buClr>
                          <a:srgbClr val="000000"/>
                        </a:buClr>
                        <a:buSzPts val="1800"/>
                        <a:buFont typeface="Arial"/>
                        <a:buNone/>
                      </a:pPr>
                      <a:r>
                        <a:t/>
                      </a:r>
                      <a:endParaRPr b="1" sz="1800" u="none" cap="none" strike="noStrike">
                        <a:solidFill>
                          <a:srgbClr val="086D6E"/>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585800">
                <a:tc gridSpan="4">
                  <a:txBody>
                    <a:bodyPr/>
                    <a:lstStyle/>
                    <a:p>
                      <a:pPr indent="-342900" lvl="0" marL="342900" marR="0" rtl="0" algn="l">
                        <a:lnSpc>
                          <a:spcPct val="100000"/>
                        </a:lnSpc>
                        <a:spcBef>
                          <a:spcPts val="0"/>
                        </a:spcBef>
                        <a:spcAft>
                          <a:spcPts val="0"/>
                        </a:spcAft>
                        <a:buClr>
                          <a:srgbClr val="F27954"/>
                        </a:buClr>
                        <a:buSzPts val="1600"/>
                        <a:buFont typeface="Calibri"/>
                        <a:buAutoNum type="arabicPeriod" startAt="3"/>
                      </a:pPr>
                      <a:r>
                        <a:rPr b="1" lang="es-ES" sz="1600" u="none" cap="none" strike="noStrike">
                          <a:solidFill>
                            <a:srgbClr val="F27954"/>
                          </a:solidFill>
                          <a:latin typeface="Calibri"/>
                          <a:ea typeface="Calibri"/>
                          <a:cs typeface="Calibri"/>
                          <a:sym typeface="Calibri"/>
                        </a:rPr>
                        <a:t>Medidas que deben adoptarse para preparar o reducir el riesgo </a:t>
                      </a:r>
                      <a:endParaRPr sz="1400" u="none" cap="none" strike="noStrike"/>
                    </a:p>
                    <a:p>
                      <a:pPr indent="0" lvl="0" marL="0" marR="0" rtl="0" algn="l">
                        <a:lnSpc>
                          <a:spcPct val="100000"/>
                        </a:lnSpc>
                        <a:spcBef>
                          <a:spcPts val="0"/>
                        </a:spcBef>
                        <a:spcAft>
                          <a:spcPts val="0"/>
                        </a:spcAft>
                        <a:buClr>
                          <a:srgbClr val="4D4D4D"/>
                        </a:buClr>
                        <a:buSzPts val="1400"/>
                        <a:buFont typeface="Calibri"/>
                        <a:buNone/>
                      </a:pPr>
                      <a:r>
                        <a:rPr b="0" i="1" lang="es-ES" sz="1400" u="none" cap="none" strike="noStrike">
                          <a:solidFill>
                            <a:srgbClr val="4D4D4D"/>
                          </a:solidFill>
                          <a:latin typeface="Calibri"/>
                          <a:ea typeface="Calibri"/>
                          <a:cs typeface="Calibri"/>
                          <a:sym typeface="Calibri"/>
                        </a:rPr>
                        <a:t>Estas acciones proceden de la Evaluación de Riesgos, el Análisis DAFO de Crisis, la Auditoría Regional de Crisis y la CMS</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hMerge="1"/>
                <a:tc hMerge="1"/>
                <a:tc hMerge="1"/>
                <a:tc gridSpan="4">
                  <a:txBody>
                    <a:bodyPr/>
                    <a:lstStyle/>
                    <a:p>
                      <a:pPr indent="0" lvl="0" marL="0" marR="0" rtl="0" algn="l">
                        <a:lnSpc>
                          <a:spcPct val="100000"/>
                        </a:lnSpc>
                        <a:spcBef>
                          <a:spcPts val="0"/>
                        </a:spcBef>
                        <a:spcAft>
                          <a:spcPts val="0"/>
                        </a:spcAft>
                        <a:buClr>
                          <a:srgbClr val="000000"/>
                        </a:buClr>
                        <a:buSzPts val="1600"/>
                        <a:buFont typeface="Arial"/>
                        <a:buNone/>
                      </a:pPr>
                      <a:r>
                        <a:rPr b="1" lang="es-ES" sz="1600" u="none" cap="none" strike="noStrike">
                          <a:solidFill>
                            <a:srgbClr val="086D6E"/>
                          </a:solidFill>
                          <a:latin typeface="Calibri"/>
                          <a:ea typeface="Calibri"/>
                          <a:cs typeface="Calibri"/>
                          <a:sym typeface="Calibri"/>
                        </a:rPr>
                        <a:t>En</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hMerge="1"/>
                <a:tc hMerge="1"/>
                <a:tc hMerge="1"/>
                <a:tc gridSpan="2">
                  <a:txBody>
                    <a:bodyPr/>
                    <a:lstStyle/>
                    <a:p>
                      <a:pPr indent="0" lvl="0" marL="0" marR="0" rtl="0" algn="l">
                        <a:lnSpc>
                          <a:spcPct val="100000"/>
                        </a:lnSpc>
                        <a:spcBef>
                          <a:spcPts val="0"/>
                        </a:spcBef>
                        <a:spcAft>
                          <a:spcPts val="0"/>
                        </a:spcAft>
                        <a:buClr>
                          <a:srgbClr val="000000"/>
                        </a:buClr>
                        <a:buSzPts val="1600"/>
                        <a:buFont typeface="Arial"/>
                        <a:buNone/>
                      </a:pPr>
                      <a:r>
                        <a:rPr b="1" lang="es-ES" sz="1600" u="none" cap="none" strike="noStrike"/>
                        <a:t>Informe/Plan/Procedimiento</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hMerge="1"/>
              </a:tr>
              <a:tr h="585800">
                <a:tc gridSpan="4">
                  <a:txBody>
                    <a:bodyPr/>
                    <a:lstStyle/>
                    <a:p>
                      <a:pPr indent="-342900" lvl="0" marL="342900" marR="0" rtl="0" algn="l">
                        <a:lnSpc>
                          <a:spcPct val="100000"/>
                        </a:lnSpc>
                        <a:spcBef>
                          <a:spcPts val="0"/>
                        </a:spcBef>
                        <a:spcAft>
                          <a:spcPts val="0"/>
                        </a:spcAft>
                        <a:buClr>
                          <a:srgbClr val="4D4D4D"/>
                        </a:buClr>
                        <a:buSzPts val="1400"/>
                        <a:buFont typeface="Calibri"/>
                        <a:buAutoNum type="arabicPeriod"/>
                      </a:pPr>
                      <a:r>
                        <a:rPr lang="es-ES" sz="1400" u="none" cap="none" strike="noStrike">
                          <a:solidFill>
                            <a:srgbClr val="4D4D4D"/>
                          </a:solidFill>
                        </a:rPr>
                        <a:t>Participar en las reuniones regionales de planificación y respuesta de emergencia ante inundaciones</a:t>
                      </a:r>
                      <a:endParaRPr sz="1400" u="none" cap="none" strike="noStrike"/>
                    </a:p>
                    <a:p>
                      <a:pPr indent="-342900" lvl="0" marL="342900" marR="0" rtl="0" algn="l">
                        <a:lnSpc>
                          <a:spcPct val="100000"/>
                        </a:lnSpc>
                        <a:spcBef>
                          <a:spcPts val="0"/>
                        </a:spcBef>
                        <a:spcAft>
                          <a:spcPts val="0"/>
                        </a:spcAft>
                        <a:buClr>
                          <a:srgbClr val="4D4D4D"/>
                        </a:buClr>
                        <a:buSzPts val="1400"/>
                        <a:buFont typeface="Calibri"/>
                        <a:buAutoNum type="arabicPeriod"/>
                      </a:pPr>
                      <a:r>
                        <a:rPr lang="es-ES" sz="1400" u="none" cap="none" strike="noStrike">
                          <a:solidFill>
                            <a:srgbClr val="4D4D4D"/>
                          </a:solidFill>
                        </a:rPr>
                        <a:t>Comunicar los planes regionales de emergencia a las partes interesadas del sector </a:t>
                      </a:r>
                      <a:endParaRPr sz="1400" u="none" cap="none" strike="noStrike"/>
                    </a:p>
                    <a:p>
                      <a:pPr indent="-342900" lvl="0" marL="342900" marR="0" rtl="0" algn="l">
                        <a:lnSpc>
                          <a:spcPct val="100000"/>
                        </a:lnSpc>
                        <a:spcBef>
                          <a:spcPts val="0"/>
                        </a:spcBef>
                        <a:spcAft>
                          <a:spcPts val="0"/>
                        </a:spcAft>
                        <a:buClr>
                          <a:srgbClr val="4D4D4D"/>
                        </a:buClr>
                        <a:buSzPts val="1400"/>
                        <a:buFont typeface="Calibri"/>
                        <a:buAutoNum type="arabicPeriod"/>
                      </a:pPr>
                      <a:r>
                        <a:rPr lang="es-ES" sz="1400" u="none" cap="none" strike="noStrike">
                          <a:solidFill>
                            <a:srgbClr val="4D4D4D"/>
                          </a:solidFill>
                        </a:rPr>
                        <a:t>Formar al sector turístico para que se prepare ante una catástrofe por inundaciones</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hMerge="1"/>
                <a:tc hMerge="1"/>
                <a:tc hMerge="1"/>
                <a:tc gridSpan="4">
                  <a:txBody>
                    <a:bodyPr/>
                    <a:lstStyle/>
                    <a:p>
                      <a:pPr indent="0" lvl="0" marL="0" marR="0" rtl="0" algn="l">
                        <a:lnSpc>
                          <a:spcPct val="100000"/>
                        </a:lnSpc>
                        <a:spcBef>
                          <a:spcPts val="0"/>
                        </a:spcBef>
                        <a:spcAft>
                          <a:spcPts val="0"/>
                        </a:spcAft>
                        <a:buClr>
                          <a:srgbClr val="000000"/>
                        </a:buClr>
                        <a:buSzPts val="1400"/>
                        <a:buFont typeface="Arial"/>
                        <a:buNone/>
                      </a:pPr>
                      <a:r>
                        <a:rPr lang="es-ES" sz="1400" u="none" cap="none" strike="noStrike">
                          <a:solidFill>
                            <a:srgbClr val="4D4D4D"/>
                          </a:solidFill>
                          <a:latin typeface="Calibri"/>
                          <a:ea typeface="Calibri"/>
                          <a:cs typeface="Calibri"/>
                          <a:sym typeface="Calibri"/>
                        </a:rPr>
                        <a:t>En curso</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rPr lang="es-ES" sz="1400" u="none" cap="none" strike="noStrike">
                          <a:solidFill>
                            <a:srgbClr val="4D4D4D"/>
                          </a:solidFill>
                          <a:latin typeface="Calibri"/>
                          <a:ea typeface="Calibri"/>
                          <a:cs typeface="Calibri"/>
                          <a:sym typeface="Calibri"/>
                        </a:rPr>
                        <a:t>En curso</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rPr lang="es-ES" sz="1400" u="none" cap="none" strike="noStrike">
                          <a:solidFill>
                            <a:srgbClr val="4D4D4D"/>
                          </a:solidFill>
                          <a:latin typeface="Calibri"/>
                          <a:ea typeface="Calibri"/>
                          <a:cs typeface="Calibri"/>
                          <a:sym typeface="Calibri"/>
                        </a:rPr>
                        <a:t>Para marzo de 2024</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hMerge="1"/>
                <a:tc hMerge="1"/>
                <a:tc hMerge="1"/>
                <a:tc gridSpan="2">
                  <a:txBody>
                    <a:bodyPr/>
                    <a:lstStyle/>
                    <a:p>
                      <a:pPr indent="0" lvl="0" marL="0" marR="0" rtl="0" algn="l">
                        <a:lnSpc>
                          <a:spcPct val="100000"/>
                        </a:lnSpc>
                        <a:spcBef>
                          <a:spcPts val="0"/>
                        </a:spcBef>
                        <a:spcAft>
                          <a:spcPts val="0"/>
                        </a:spcAft>
                        <a:buClr>
                          <a:srgbClr val="000000"/>
                        </a:buClr>
                        <a:buSzPts val="1400"/>
                        <a:buFont typeface="Arial"/>
                        <a:buNone/>
                      </a:pPr>
                      <a:r>
                        <a:rPr lang="es-ES" sz="1400" u="none" cap="none" strike="noStrike">
                          <a:solidFill>
                            <a:srgbClr val="4D4D4D"/>
                          </a:solidFill>
                          <a:latin typeface="Calibri"/>
                          <a:ea typeface="Calibri"/>
                          <a:cs typeface="Calibri"/>
                          <a:sym typeface="Calibri"/>
                        </a:rPr>
                        <a:t>Véase el Plan de Gestión de Riesgos</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hMerge="1"/>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1" name="Shape 1301"/>
        <p:cNvGrpSpPr/>
        <p:nvPr/>
      </p:nvGrpSpPr>
      <p:grpSpPr>
        <a:xfrm>
          <a:off x="0" y="0"/>
          <a:ext cx="0" cy="0"/>
          <a:chOff x="0" y="0"/>
          <a:chExt cx="0" cy="0"/>
        </a:xfrm>
      </p:grpSpPr>
      <p:sp>
        <p:nvSpPr>
          <p:cNvPr id="1302" name="Google Shape;1302;p7"/>
          <p:cNvSpPr txBox="1"/>
          <p:nvPr>
            <p:ph idx="1" type="body"/>
          </p:nvPr>
        </p:nvSpPr>
        <p:spPr>
          <a:xfrm>
            <a:off x="666708" y="752637"/>
            <a:ext cx="6675386" cy="2537409"/>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4800"/>
              <a:buNone/>
            </a:pPr>
            <a:r>
              <a:rPr b="1" lang="es-ES"/>
              <a:t>Plan regional de gestión de crisis turísticas</a:t>
            </a:r>
            <a:endParaRPr/>
          </a:p>
        </p:txBody>
      </p:sp>
      <p:sp>
        <p:nvSpPr>
          <p:cNvPr id="1303" name="Google Shape;1303;p7"/>
          <p:cNvSpPr txBox="1"/>
          <p:nvPr/>
        </p:nvSpPr>
        <p:spPr>
          <a:xfrm>
            <a:off x="666707" y="2124635"/>
            <a:ext cx="9884751" cy="34163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s-ES" sz="2400" u="none" cap="none" strike="noStrike">
                <a:solidFill>
                  <a:schemeClr val="lt1"/>
                </a:solidFill>
                <a:latin typeface="Calibri"/>
                <a:ea typeface="Calibri"/>
                <a:cs typeface="Calibri"/>
                <a:sym typeface="Calibri"/>
              </a:rPr>
              <a:t>Los Planes Regionales de Gestión de Crisis Turísticas describen la serie de operaciones y acciones de respuesta que una región debe llevar a cabo para responder y recuperarse de una crisis.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rPr b="0" i="0" lang="es-ES" sz="2400" u="none" cap="none" strike="noStrike">
                <a:solidFill>
                  <a:schemeClr val="lt1"/>
                </a:solidFill>
                <a:latin typeface="Calibri"/>
                <a:ea typeface="Calibri"/>
                <a:cs typeface="Calibri"/>
                <a:sym typeface="Calibri"/>
              </a:rPr>
              <a:t>Dependiendo del tipo de crisis, se trata del marco regional de crisis a corto plazo, que incluye una serie de elementos procesables, por ejemplo, listas de emergencia, mapas, recursos, lista de jerarquías, listas de acciones o tareas, procedimientos, planes y programas de formación.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2" name="Shape 2422"/>
        <p:cNvGrpSpPr/>
        <p:nvPr/>
      </p:nvGrpSpPr>
      <p:grpSpPr>
        <a:xfrm>
          <a:off x="0" y="0"/>
          <a:ext cx="0" cy="0"/>
          <a:chOff x="0" y="0"/>
          <a:chExt cx="0" cy="0"/>
        </a:xfrm>
      </p:grpSpPr>
      <p:graphicFrame>
        <p:nvGraphicFramePr>
          <p:cNvPr id="2423" name="Google Shape;2423;p70"/>
          <p:cNvGraphicFramePr/>
          <p:nvPr/>
        </p:nvGraphicFramePr>
        <p:xfrm>
          <a:off x="0" y="85719"/>
          <a:ext cx="3000000" cy="3000000"/>
        </p:xfrm>
        <a:graphic>
          <a:graphicData uri="http://schemas.openxmlformats.org/drawingml/2006/table">
            <a:tbl>
              <a:tblPr bandRow="1" firstRow="1">
                <a:noFill/>
                <a:tableStyleId>{94B377C1-ED0F-4A8C-9E75-F7AF5E74FF39}</a:tableStyleId>
              </a:tblPr>
              <a:tblGrid>
                <a:gridCol w="12211050"/>
              </a:tblGrid>
              <a:tr h="585800">
                <a:tc>
                  <a:txBody>
                    <a:bodyPr/>
                    <a:lstStyle/>
                    <a:p>
                      <a:pPr indent="-342900" lvl="0" marL="342900" marR="0" rtl="0" algn="l">
                        <a:lnSpc>
                          <a:spcPct val="100000"/>
                        </a:lnSpc>
                        <a:spcBef>
                          <a:spcPts val="0"/>
                        </a:spcBef>
                        <a:spcAft>
                          <a:spcPts val="0"/>
                        </a:spcAft>
                        <a:buClr>
                          <a:srgbClr val="F27954"/>
                        </a:buClr>
                        <a:buSzPts val="1800"/>
                        <a:buFont typeface="Calibri"/>
                        <a:buAutoNum type="arabicPeriod" startAt="4"/>
                      </a:pPr>
                      <a:r>
                        <a:rPr b="1" lang="es-ES" sz="1800" u="none" cap="none" strike="noStrike">
                          <a:solidFill>
                            <a:srgbClr val="F27954"/>
                          </a:solidFill>
                          <a:latin typeface="Calibri"/>
                          <a:ea typeface="Calibri"/>
                          <a:cs typeface="Calibri"/>
                          <a:sym typeface="Calibri"/>
                        </a:rPr>
                        <a:t>Información Respuesta a las crisis - Procedimientos y planes de los servicios de emergencia</a:t>
                      </a:r>
                      <a:endParaRPr sz="1400" u="none" cap="none" strike="noStrike"/>
                    </a:p>
                    <a:p>
                      <a:pPr indent="0" lvl="0" marL="0" marR="0" rtl="0" algn="l">
                        <a:lnSpc>
                          <a:spcPct val="100000"/>
                        </a:lnSpc>
                        <a:spcBef>
                          <a:spcPts val="0"/>
                        </a:spcBef>
                        <a:spcAft>
                          <a:spcPts val="0"/>
                        </a:spcAft>
                        <a:buClr>
                          <a:srgbClr val="4D4D4D"/>
                        </a:buClr>
                        <a:buSzPts val="1400"/>
                        <a:buFont typeface="Calibri"/>
                        <a:buNone/>
                      </a:pPr>
                      <a:r>
                        <a:rPr b="0" i="1" lang="es-ES" sz="1400" u="none" cap="none" strike="noStrike">
                          <a:solidFill>
                            <a:srgbClr val="4D4D4D"/>
                          </a:solidFill>
                          <a:latin typeface="Calibri"/>
                          <a:ea typeface="Calibri"/>
                          <a:cs typeface="Calibri"/>
                          <a:sym typeface="Calibri"/>
                        </a:rPr>
                        <a:t>Son los procedimientos que deben llevarse a cabo en caso de crisis o interrupción importante de los procesos. Identifique y aplique otros planes y procedimientos de gestión de emergencias/crisis que se hayan desarrollado para la región o el área local con los que deberá vincularse este procedimiento. </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585800">
                <a:tc>
                  <a:txBody>
                    <a:bodyPr/>
                    <a:lstStyle/>
                    <a:p>
                      <a:pPr indent="0" lvl="0" marL="0" marR="0" rtl="0" algn="l">
                        <a:lnSpc>
                          <a:spcPct val="100000"/>
                        </a:lnSpc>
                        <a:spcBef>
                          <a:spcPts val="0"/>
                        </a:spcBef>
                        <a:spcAft>
                          <a:spcPts val="0"/>
                        </a:spcAft>
                        <a:buClr>
                          <a:srgbClr val="000000"/>
                        </a:buClr>
                        <a:buSzPts val="1800"/>
                        <a:buFont typeface="Arial"/>
                        <a:buNone/>
                      </a:pPr>
                      <a:r>
                        <a:t/>
                      </a:r>
                      <a:endParaRPr b="1" sz="1800" u="none" cap="none" strike="noStrike">
                        <a:solidFill>
                          <a:srgbClr val="086D6E"/>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585800">
                <a:tc>
                  <a:txBody>
                    <a:bodyPr/>
                    <a:lstStyle/>
                    <a:p>
                      <a:pPr indent="-342900" lvl="0" marL="342900" marR="0" rtl="0" algn="l">
                        <a:lnSpc>
                          <a:spcPct val="100000"/>
                        </a:lnSpc>
                        <a:spcBef>
                          <a:spcPts val="0"/>
                        </a:spcBef>
                        <a:spcAft>
                          <a:spcPts val="0"/>
                        </a:spcAft>
                        <a:buClr>
                          <a:srgbClr val="F27954"/>
                        </a:buClr>
                        <a:buSzPts val="1800"/>
                        <a:buFont typeface="Calibri"/>
                        <a:buAutoNum type="arabicPeriod" startAt="5"/>
                      </a:pPr>
                      <a:r>
                        <a:rPr b="1" lang="es-ES" sz="1800" u="none" cap="none" strike="noStrike">
                          <a:solidFill>
                            <a:srgbClr val="F27954"/>
                          </a:solidFill>
                          <a:latin typeface="Calibri"/>
                          <a:ea typeface="Calibri"/>
                          <a:cs typeface="Calibri"/>
                          <a:sym typeface="Calibri"/>
                        </a:rPr>
                        <a:t>Recursos necesarios </a:t>
                      </a:r>
                      <a:endParaRPr sz="1400" u="none" cap="none" strike="noStrike"/>
                    </a:p>
                    <a:p>
                      <a:pPr indent="0" lvl="0" marL="0" marR="0" rtl="0" algn="l">
                        <a:lnSpc>
                          <a:spcPct val="100000"/>
                        </a:lnSpc>
                        <a:spcBef>
                          <a:spcPts val="0"/>
                        </a:spcBef>
                        <a:spcAft>
                          <a:spcPts val="0"/>
                        </a:spcAft>
                        <a:buClr>
                          <a:srgbClr val="4D4D4D"/>
                        </a:buClr>
                        <a:buSzPts val="1400"/>
                        <a:buFont typeface="Calibri"/>
                        <a:buNone/>
                      </a:pPr>
                      <a:r>
                        <a:rPr b="0" i="1" lang="es-ES" sz="1400" u="none" cap="none" strike="noStrike">
                          <a:solidFill>
                            <a:srgbClr val="4D4D4D"/>
                          </a:solidFill>
                          <a:latin typeface="Calibri"/>
                          <a:ea typeface="Calibri"/>
                          <a:cs typeface="Calibri"/>
                          <a:sym typeface="Calibri"/>
                        </a:rPr>
                        <a:t>(Listas de control, equipos, herramientas, tecnología, vehículos, contactos, etc.)</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655300">
                <a:tc>
                  <a:txBody>
                    <a:bodyPr/>
                    <a:lstStyle/>
                    <a:p>
                      <a:pPr indent="0" lvl="0" marL="0" marR="0" rtl="0" algn="l">
                        <a:lnSpc>
                          <a:spcPct val="100000"/>
                        </a:lnSpc>
                        <a:spcBef>
                          <a:spcPts val="0"/>
                        </a:spcBef>
                        <a:spcAft>
                          <a:spcPts val="0"/>
                        </a:spcAft>
                        <a:buClr>
                          <a:srgbClr val="000000"/>
                        </a:buClr>
                        <a:buSzPts val="1800"/>
                        <a:buFont typeface="Arial"/>
                        <a:buNone/>
                      </a:pPr>
                      <a:r>
                        <a:t/>
                      </a:r>
                      <a:endParaRPr b="1" sz="1800" u="none" cap="none" strike="noStrike">
                        <a:solidFill>
                          <a:srgbClr val="086D6E"/>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585800">
                <a:tc>
                  <a:txBody>
                    <a:bodyPr/>
                    <a:lstStyle/>
                    <a:p>
                      <a:pPr indent="-342900" lvl="0" marL="342900" marR="0" rtl="0" algn="l">
                        <a:lnSpc>
                          <a:spcPct val="100000"/>
                        </a:lnSpc>
                        <a:spcBef>
                          <a:spcPts val="0"/>
                        </a:spcBef>
                        <a:spcAft>
                          <a:spcPts val="0"/>
                        </a:spcAft>
                        <a:buClr>
                          <a:srgbClr val="F27954"/>
                        </a:buClr>
                        <a:buSzPts val="1800"/>
                        <a:buFont typeface="Calibri"/>
                        <a:buAutoNum type="arabicPeriod" startAt="6"/>
                      </a:pPr>
                      <a:r>
                        <a:rPr b="1" lang="es-ES" sz="1800" u="none" cap="none" strike="noStrike">
                          <a:solidFill>
                            <a:srgbClr val="F27954"/>
                          </a:solidFill>
                          <a:latin typeface="Calibri"/>
                          <a:ea typeface="Calibri"/>
                          <a:cs typeface="Calibri"/>
                          <a:sym typeface="Calibri"/>
                        </a:rPr>
                        <a:t>Evaluación de riesgos y respuestas </a:t>
                      </a:r>
                      <a:endParaRPr sz="1400" u="none" cap="none" strike="noStrike"/>
                    </a:p>
                    <a:p>
                      <a:pPr indent="0" lvl="0" marL="0" marR="0" rtl="0" algn="l">
                        <a:lnSpc>
                          <a:spcPct val="100000"/>
                        </a:lnSpc>
                        <a:spcBef>
                          <a:spcPts val="0"/>
                        </a:spcBef>
                        <a:spcAft>
                          <a:spcPts val="0"/>
                        </a:spcAft>
                        <a:buClr>
                          <a:srgbClr val="4D4D4D"/>
                        </a:buClr>
                        <a:buSzPts val="1400"/>
                        <a:buFont typeface="Calibri"/>
                        <a:buNone/>
                      </a:pPr>
                      <a:r>
                        <a:rPr b="0" i="1" lang="es-ES" sz="1400" u="none" cap="none" strike="noStrike">
                          <a:solidFill>
                            <a:srgbClr val="4D4D4D"/>
                          </a:solidFill>
                          <a:latin typeface="Calibri"/>
                          <a:ea typeface="Calibri"/>
                          <a:cs typeface="Calibri"/>
                          <a:sym typeface="Calibri"/>
                        </a:rPr>
                        <a:t>(riesgos potenciales que podrían producirse y respuestas recomendadas)</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5858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solidFill>
                          <a:srgbClr val="4D4D4D"/>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585800">
                <a:tc>
                  <a:txBody>
                    <a:bodyPr/>
                    <a:lstStyle/>
                    <a:p>
                      <a:pPr indent="-342900" lvl="0" marL="342900" marR="0" rtl="0" algn="l">
                        <a:lnSpc>
                          <a:spcPct val="100000"/>
                        </a:lnSpc>
                        <a:spcBef>
                          <a:spcPts val="0"/>
                        </a:spcBef>
                        <a:spcAft>
                          <a:spcPts val="0"/>
                        </a:spcAft>
                        <a:buClr>
                          <a:srgbClr val="F27954"/>
                        </a:buClr>
                        <a:buSzPts val="1800"/>
                        <a:buFont typeface="Calibri"/>
                        <a:buAutoNum type="arabicPeriod" startAt="7"/>
                      </a:pPr>
                      <a:r>
                        <a:rPr b="1" lang="es-ES" sz="1800" u="none" cap="none" strike="noStrike">
                          <a:solidFill>
                            <a:srgbClr val="F27954"/>
                          </a:solidFill>
                          <a:latin typeface="Calibri"/>
                          <a:ea typeface="Calibri"/>
                          <a:cs typeface="Calibri"/>
                          <a:sym typeface="Calibri"/>
                        </a:rPr>
                        <a:t>Comunicación y planes de crisis (industria, relaciones públicas y medios de comunicación)</a:t>
                      </a:r>
                      <a:endParaRPr sz="1400" u="none" cap="none" strike="noStrike"/>
                    </a:p>
                    <a:p>
                      <a:pPr indent="0" lvl="0" marL="0" marR="0" rtl="0" algn="l">
                        <a:lnSpc>
                          <a:spcPct val="100000"/>
                        </a:lnSpc>
                        <a:spcBef>
                          <a:spcPts val="0"/>
                        </a:spcBef>
                        <a:spcAft>
                          <a:spcPts val="0"/>
                        </a:spcAft>
                        <a:buClr>
                          <a:srgbClr val="4D4D4D"/>
                        </a:buClr>
                        <a:buSzPts val="1400"/>
                        <a:buFont typeface="Calibri"/>
                        <a:buNone/>
                      </a:pPr>
                      <a:r>
                        <a:rPr b="0" i="1" lang="es-ES" sz="1400" u="none" cap="none" strike="noStrike">
                          <a:solidFill>
                            <a:srgbClr val="4D4D4D"/>
                          </a:solidFill>
                          <a:latin typeface="Calibri"/>
                          <a:ea typeface="Calibri"/>
                          <a:cs typeface="Calibri"/>
                          <a:sym typeface="Calibri"/>
                        </a:rPr>
                        <a:t>(Identifique las partes interesadas del sector turístico y el público con el que podría tener que trabajar. Identificar las herramientas de comunicación disponibles. Identificar fuentes de financiación para un programa de comunicación. Desarrollar un plan de comunicación para la industria y otro para las relaciones públicas y los medios de comunicación. Identificar lo que se necesita y cómo comunicarse con los visitantes durante una crisis, y en la fase de recuperación)</a:t>
                      </a:r>
                      <a:endParaRPr sz="1400" u="none" cap="none" strike="noStrike"/>
                    </a:p>
                    <a:p>
                      <a:pPr indent="0" lvl="0" marL="0" marR="0" rtl="0" algn="l">
                        <a:lnSpc>
                          <a:spcPct val="100000"/>
                        </a:lnSpc>
                        <a:spcBef>
                          <a:spcPts val="0"/>
                        </a:spcBef>
                        <a:spcAft>
                          <a:spcPts val="0"/>
                        </a:spcAft>
                        <a:buClr>
                          <a:srgbClr val="4D4D4D"/>
                        </a:buClr>
                        <a:buSzPts val="1400"/>
                        <a:buFont typeface="Calibri"/>
                        <a:buNone/>
                      </a:pPr>
                      <a:r>
                        <a:rPr b="0" i="1" lang="es-ES" sz="1400" u="none" cap="none" strike="noStrike">
                          <a:solidFill>
                            <a:srgbClr val="4D4D4D"/>
                          </a:solidFill>
                          <a:latin typeface="Calibri"/>
                          <a:ea typeface="Calibri"/>
                          <a:cs typeface="Calibri"/>
                          <a:sym typeface="Calibri"/>
                        </a:rPr>
                        <a:t> </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585800">
                <a:tc>
                  <a:txBody>
                    <a:bodyPr/>
                    <a:lstStyle/>
                    <a:p>
                      <a:pPr indent="0" lvl="0" marL="0" marR="0" rtl="0" algn="l">
                        <a:lnSpc>
                          <a:spcPct val="100000"/>
                        </a:lnSpc>
                        <a:spcBef>
                          <a:spcPts val="0"/>
                        </a:spcBef>
                        <a:spcAft>
                          <a:spcPts val="0"/>
                        </a:spcAft>
                        <a:buClr>
                          <a:srgbClr val="F27954"/>
                        </a:buClr>
                        <a:buSzPts val="1400"/>
                        <a:buFont typeface="Calibri"/>
                        <a:buNone/>
                      </a:pPr>
                      <a:r>
                        <a:rPr b="0" i="1" lang="es-ES" sz="1400" u="none" cap="none" strike="noStrike">
                          <a:solidFill>
                            <a:srgbClr val="F27954"/>
                          </a:solidFill>
                          <a:latin typeface="Calibri"/>
                          <a:ea typeface="Calibri"/>
                          <a:cs typeface="Calibri"/>
                          <a:sym typeface="Calibri"/>
                        </a:rPr>
                        <a:t>Plan de comunicación para la industria. </a:t>
                      </a:r>
                      <a:r>
                        <a:rPr b="0" i="1" lang="es-ES" sz="1400" u="none" cap="none" strike="noStrike">
                          <a:solidFill>
                            <a:srgbClr val="4D4D4D"/>
                          </a:solidFill>
                          <a:latin typeface="Calibri"/>
                          <a:ea typeface="Calibri"/>
                          <a:cs typeface="Calibri"/>
                          <a:sym typeface="Calibri"/>
                        </a:rPr>
                        <a:t>Identificar el modo en que una región apoyará el trabajo de los organismos de servicios de emergencia y se pondrá en contacto con la industria turística. Identificar y planificar las comunicaciones con los servicios de emergencia necesarias para emprender durante una crisis, y en la fase de recuperación.</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solidFill>
                          <a:srgbClr val="4D4D4D"/>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585800">
                <a:tc>
                  <a:txBody>
                    <a:bodyPr/>
                    <a:lstStyle/>
                    <a:p>
                      <a:pPr indent="0" lvl="0" marL="0" marR="0" rtl="0" algn="l">
                        <a:lnSpc>
                          <a:spcPct val="100000"/>
                        </a:lnSpc>
                        <a:spcBef>
                          <a:spcPts val="0"/>
                        </a:spcBef>
                        <a:spcAft>
                          <a:spcPts val="0"/>
                        </a:spcAft>
                        <a:buClr>
                          <a:srgbClr val="F27954"/>
                        </a:buClr>
                        <a:buSzPts val="1400"/>
                        <a:buFont typeface="Calibri"/>
                        <a:buNone/>
                      </a:pPr>
                      <a:r>
                        <a:rPr b="0" i="1" lang="es-ES" sz="1400" u="none" cap="none" strike="noStrike">
                          <a:solidFill>
                            <a:srgbClr val="F27954"/>
                          </a:solidFill>
                          <a:latin typeface="Calibri"/>
                          <a:ea typeface="Calibri"/>
                          <a:cs typeface="Calibri"/>
                          <a:sym typeface="Calibri"/>
                        </a:rPr>
                        <a:t>Plan de comunicación para relaciones públicas y medios de comunicación. </a:t>
                      </a:r>
                      <a:r>
                        <a:rPr b="0" i="1" lang="es-ES" sz="1400" u="none" cap="none" strike="noStrike">
                          <a:solidFill>
                            <a:srgbClr val="4D4D4D"/>
                          </a:solidFill>
                          <a:latin typeface="Calibri"/>
                          <a:ea typeface="Calibri"/>
                          <a:cs typeface="Calibri"/>
                          <a:sym typeface="Calibri"/>
                        </a:rPr>
                        <a:t>Determinar qué tipo de comunicación con los medios de comunicación debe llevar a cabo una región durante una crisis y en la fase de recuperación. Identificar los protocolos de trabajo con los medios de comunicación. Elabora formularios para comunicaciones como comunicados de prensa y declaraciones de holding. Disponga de un plan para establecer relaciones.</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solidFill>
                          <a:srgbClr val="4D4D4D"/>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7" name="Shape 2427"/>
        <p:cNvGrpSpPr/>
        <p:nvPr/>
      </p:nvGrpSpPr>
      <p:grpSpPr>
        <a:xfrm>
          <a:off x="0" y="0"/>
          <a:ext cx="0" cy="0"/>
          <a:chOff x="0" y="0"/>
          <a:chExt cx="0" cy="0"/>
        </a:xfrm>
      </p:grpSpPr>
      <p:graphicFrame>
        <p:nvGraphicFramePr>
          <p:cNvPr id="2428" name="Google Shape;2428;p71"/>
          <p:cNvGraphicFramePr/>
          <p:nvPr/>
        </p:nvGraphicFramePr>
        <p:xfrm>
          <a:off x="0" y="98254"/>
          <a:ext cx="3000000" cy="3000000"/>
        </p:xfrm>
        <a:graphic>
          <a:graphicData uri="http://schemas.openxmlformats.org/drawingml/2006/table">
            <a:tbl>
              <a:tblPr bandRow="1" firstRow="1">
                <a:noFill/>
                <a:tableStyleId>{94B377C1-ED0F-4A8C-9E75-F7AF5E74FF39}</a:tableStyleId>
              </a:tblPr>
              <a:tblGrid>
                <a:gridCol w="12211050"/>
              </a:tblGrid>
              <a:tr h="585800">
                <a:tc>
                  <a:txBody>
                    <a:bodyPr/>
                    <a:lstStyle/>
                    <a:p>
                      <a:pPr indent="0" lvl="0" marL="457200" marR="0" rtl="0" algn="l">
                        <a:lnSpc>
                          <a:spcPct val="100000"/>
                        </a:lnSpc>
                        <a:spcBef>
                          <a:spcPts val="0"/>
                        </a:spcBef>
                        <a:spcAft>
                          <a:spcPts val="0"/>
                        </a:spcAft>
                        <a:buClr>
                          <a:srgbClr val="000000"/>
                        </a:buClr>
                        <a:buSzPts val="1800"/>
                        <a:buFont typeface="Arial"/>
                        <a:buNone/>
                      </a:pPr>
                      <a:r>
                        <a:rPr lang="es-ES" sz="1800" u="none" cap="none" strike="noStrike">
                          <a:solidFill>
                            <a:srgbClr val="F27954"/>
                          </a:solidFill>
                        </a:rPr>
                        <a:t>8. </a:t>
                      </a:r>
                      <a:r>
                        <a:rPr b="1" lang="es-ES" sz="1800" u="none" cap="none" strike="noStrike">
                          <a:solidFill>
                            <a:srgbClr val="F27954"/>
                          </a:solidFill>
                          <a:latin typeface="Calibri"/>
                          <a:ea typeface="Calibri"/>
                          <a:cs typeface="Calibri"/>
                          <a:sym typeface="Calibri"/>
                        </a:rPr>
                        <a:t>Procedimientos y planes de las partes interesadas en la recuperación de crisis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rPr b="0" i="1" lang="es-ES" sz="1400" u="none" cap="none" strike="noStrike">
                          <a:solidFill>
                            <a:srgbClr val="4D4D4D"/>
                          </a:solidFill>
                          <a:latin typeface="Calibri"/>
                          <a:ea typeface="Calibri"/>
                          <a:cs typeface="Calibri"/>
                          <a:sym typeface="Calibri"/>
                        </a:rPr>
                        <a:t>Estos son los componentes clave del plan de gestión de crisis que deben abordarse inmediatamente y sobre los que hay que actuar en caso de emergencia.</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585800">
                <a:tc>
                  <a:txBody>
                    <a:bodyPr/>
                    <a:lstStyle/>
                    <a:p>
                      <a:pPr indent="0" lvl="0" marL="0" marR="0" rtl="0" algn="l">
                        <a:lnSpc>
                          <a:spcPct val="100000"/>
                        </a:lnSpc>
                        <a:spcBef>
                          <a:spcPts val="0"/>
                        </a:spcBef>
                        <a:spcAft>
                          <a:spcPts val="0"/>
                        </a:spcAft>
                        <a:buClr>
                          <a:srgbClr val="000000"/>
                        </a:buClr>
                        <a:buSzPts val="1800"/>
                        <a:buFont typeface="Arial"/>
                        <a:buNone/>
                      </a:pPr>
                      <a:r>
                        <a:t/>
                      </a:r>
                      <a:endParaRPr b="1" sz="1800" u="none" cap="none" strike="noStrike">
                        <a:solidFill>
                          <a:srgbClr val="086D6E"/>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585800">
                <a:tc>
                  <a:txBody>
                    <a:bodyPr/>
                    <a:lstStyle/>
                    <a:p>
                      <a:pPr indent="0" lvl="0" marL="457200" marR="0" rtl="0" algn="l">
                        <a:lnSpc>
                          <a:spcPct val="100000"/>
                        </a:lnSpc>
                        <a:spcBef>
                          <a:spcPts val="0"/>
                        </a:spcBef>
                        <a:spcAft>
                          <a:spcPts val="0"/>
                        </a:spcAft>
                        <a:buClr>
                          <a:srgbClr val="000000"/>
                        </a:buClr>
                        <a:buSzPts val="1800"/>
                        <a:buFont typeface="Arial"/>
                        <a:buNone/>
                      </a:pPr>
                      <a:r>
                        <a:rPr b="1" lang="es-ES" sz="1800" u="none" cap="none" strike="noStrike">
                          <a:solidFill>
                            <a:srgbClr val="F27954"/>
                          </a:solidFill>
                        </a:rPr>
                        <a:t>9. </a:t>
                      </a:r>
                      <a:r>
                        <a:rPr b="1" lang="es-ES" sz="1800" u="none" cap="none" strike="noStrike">
                          <a:solidFill>
                            <a:srgbClr val="F27954"/>
                          </a:solidFill>
                          <a:latin typeface="Calibri"/>
                          <a:ea typeface="Calibri"/>
                          <a:cs typeface="Calibri"/>
                          <a:sym typeface="Calibri"/>
                        </a:rPr>
                        <a:t>Plan de recuperación para el sitio móvil</a:t>
                      </a:r>
                      <a:endParaRPr sz="1400" u="none" cap="none" strike="noStrike"/>
                    </a:p>
                    <a:p>
                      <a:pPr indent="0" lvl="0" marL="0" marR="0" rtl="0" algn="l">
                        <a:lnSpc>
                          <a:spcPct val="100000"/>
                        </a:lnSpc>
                        <a:spcBef>
                          <a:spcPts val="0"/>
                        </a:spcBef>
                        <a:spcAft>
                          <a:spcPts val="0"/>
                        </a:spcAft>
                        <a:buClr>
                          <a:srgbClr val="4D4D4D"/>
                        </a:buClr>
                        <a:buSzPts val="1400"/>
                        <a:buFont typeface="Calibri"/>
                        <a:buNone/>
                      </a:pPr>
                      <a:r>
                        <a:rPr b="0" i="1" lang="es-ES" sz="1400" u="none" cap="none" strike="noStrike">
                          <a:solidFill>
                            <a:srgbClr val="4D4D4D"/>
                          </a:solidFill>
                          <a:latin typeface="Calibri"/>
                          <a:ea typeface="Calibri"/>
                          <a:cs typeface="Calibri"/>
                          <a:sym typeface="Calibri"/>
                        </a:rPr>
                        <a:t>Se trata de la información pertinente necesaria para continuar con los planes de recuperación en un emplazamiento móvil en caso de que sea necesario, o de que la Unidad de Gestión de Crisis resulte inaccesible. Se trata de la información relevante necesaria para continuar con los planes de recuperación y las operaciones normales de la empresa en un emplazamiento alternativo o de respaldo. Este "sitio caliente" está destinado a un uso temporal mientras se soluciona el sitio principal. </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655300">
                <a:tc>
                  <a:txBody>
                    <a:bodyPr/>
                    <a:lstStyle/>
                    <a:p>
                      <a:pPr indent="0" lvl="0" marL="0" marR="0" rtl="0" algn="l">
                        <a:lnSpc>
                          <a:spcPct val="100000"/>
                        </a:lnSpc>
                        <a:spcBef>
                          <a:spcPts val="0"/>
                        </a:spcBef>
                        <a:spcAft>
                          <a:spcPts val="0"/>
                        </a:spcAft>
                        <a:buClr>
                          <a:srgbClr val="000000"/>
                        </a:buClr>
                        <a:buSzPts val="1800"/>
                        <a:buFont typeface="Arial"/>
                        <a:buNone/>
                      </a:pPr>
                      <a:r>
                        <a:t/>
                      </a:r>
                      <a:endParaRPr b="1" sz="1800" u="none" cap="none" strike="noStrike">
                        <a:solidFill>
                          <a:srgbClr val="086D6E"/>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585800">
                <a:tc>
                  <a:txBody>
                    <a:bodyPr/>
                    <a:lstStyle/>
                    <a:p>
                      <a:pPr indent="0" lvl="0" marL="457200" marR="0" rtl="0" algn="l">
                        <a:lnSpc>
                          <a:spcPct val="100000"/>
                        </a:lnSpc>
                        <a:spcBef>
                          <a:spcPts val="0"/>
                        </a:spcBef>
                        <a:spcAft>
                          <a:spcPts val="0"/>
                        </a:spcAft>
                        <a:buClr>
                          <a:srgbClr val="000000"/>
                        </a:buClr>
                        <a:buSzPts val="1800"/>
                        <a:buFont typeface="Arial"/>
                        <a:buNone/>
                      </a:pPr>
                      <a:r>
                        <a:rPr b="1" lang="es-ES" sz="1800" u="none" cap="none" strike="noStrike">
                          <a:solidFill>
                            <a:srgbClr val="F27954"/>
                          </a:solidFill>
                        </a:rPr>
                        <a:t>10. </a:t>
                      </a:r>
                      <a:r>
                        <a:rPr b="1" lang="es-ES" sz="1800" u="none" cap="none" strike="noStrike">
                          <a:solidFill>
                            <a:srgbClr val="F27954"/>
                          </a:solidFill>
                          <a:latin typeface="Calibri"/>
                          <a:ea typeface="Calibri"/>
                          <a:cs typeface="Calibri"/>
                          <a:sym typeface="Calibri"/>
                        </a:rPr>
                        <a:t>Planes y estrategias de marketing para la recuperación</a:t>
                      </a:r>
                      <a:endParaRPr sz="1400" u="none" cap="none" strike="noStrike"/>
                    </a:p>
                    <a:p>
                      <a:pPr indent="0" lvl="0" marL="0" marR="0" rtl="0" algn="l">
                        <a:lnSpc>
                          <a:spcPct val="100000"/>
                        </a:lnSpc>
                        <a:spcBef>
                          <a:spcPts val="0"/>
                        </a:spcBef>
                        <a:spcAft>
                          <a:spcPts val="0"/>
                        </a:spcAft>
                        <a:buClr>
                          <a:srgbClr val="4D4D4D"/>
                        </a:buClr>
                        <a:buSzPts val="1400"/>
                        <a:buFont typeface="Calibri"/>
                        <a:buNone/>
                      </a:pPr>
                      <a:r>
                        <a:rPr b="0" i="1" lang="es-ES" sz="1400" u="none" cap="none" strike="noStrike">
                          <a:solidFill>
                            <a:srgbClr val="4D4D4D"/>
                          </a:solidFill>
                          <a:latin typeface="Calibri"/>
                          <a:ea typeface="Calibri"/>
                          <a:cs typeface="Calibri"/>
                          <a:sym typeface="Calibri"/>
                        </a:rPr>
                        <a:t>Tenga listas las estrategias y acciones genéricas de marketing de recuperación para editarlas, actualizarlas y ponerlas en marcha</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5858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solidFill>
                          <a:srgbClr val="4D4D4D"/>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585800">
                <a:tc>
                  <a:txBody>
                    <a:bodyPr/>
                    <a:lstStyle/>
                    <a:p>
                      <a:pPr indent="0" lvl="0" marL="457200" marR="0" rtl="0" algn="l">
                        <a:lnSpc>
                          <a:spcPct val="100000"/>
                        </a:lnSpc>
                        <a:spcBef>
                          <a:spcPts val="0"/>
                        </a:spcBef>
                        <a:spcAft>
                          <a:spcPts val="0"/>
                        </a:spcAft>
                        <a:buClr>
                          <a:srgbClr val="000000"/>
                        </a:buClr>
                        <a:buSzPts val="1800"/>
                        <a:buFont typeface="Arial"/>
                        <a:buNone/>
                      </a:pPr>
                      <a:r>
                        <a:rPr b="1" lang="es-ES" sz="1800" u="none" cap="none" strike="noStrike">
                          <a:solidFill>
                            <a:srgbClr val="F27954"/>
                          </a:solidFill>
                        </a:rPr>
                        <a:t>11. </a:t>
                      </a:r>
                      <a:r>
                        <a:rPr b="1" lang="es-ES" sz="1800" u="none" cap="none" strike="noStrike">
                          <a:solidFill>
                            <a:srgbClr val="F27954"/>
                          </a:solidFill>
                          <a:latin typeface="Calibri"/>
                          <a:ea typeface="Calibri"/>
                          <a:cs typeface="Calibri"/>
                          <a:sym typeface="Calibri"/>
                        </a:rPr>
                        <a:t>Proceso de restauración</a:t>
                      </a:r>
                      <a:endParaRPr sz="1400" u="none" cap="none" strike="noStrike"/>
                    </a:p>
                    <a:p>
                      <a:pPr indent="0" lvl="0" marL="0" marR="0" rtl="0" algn="l">
                        <a:lnSpc>
                          <a:spcPct val="100000"/>
                        </a:lnSpc>
                        <a:spcBef>
                          <a:spcPts val="0"/>
                        </a:spcBef>
                        <a:spcAft>
                          <a:spcPts val="0"/>
                        </a:spcAft>
                        <a:buClr>
                          <a:srgbClr val="4D4D4D"/>
                        </a:buClr>
                        <a:buSzPts val="1400"/>
                        <a:buFont typeface="Calibri"/>
                        <a:buNone/>
                      </a:pPr>
                      <a:r>
                        <a:rPr b="0" i="1" lang="es-ES" sz="1400" u="none" cap="none" strike="noStrike">
                          <a:solidFill>
                            <a:srgbClr val="4D4D4D"/>
                          </a:solidFill>
                          <a:latin typeface="Calibri"/>
                          <a:ea typeface="Calibri"/>
                          <a:cs typeface="Calibri"/>
                          <a:sym typeface="Calibri"/>
                        </a:rPr>
                        <a:t>Se trata de los pasos y recursos necesarios para restablecer los sistemas o negocios interrumpidos. Identifique cómo ayudará al sector turístico a estar mejor informado sobre la gestión de crisis para sus empresas y la continuidad empresarial en las diferentes etapas de crisis.</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5858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solidFill>
                          <a:srgbClr val="4D4D4D"/>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585800">
                <a:tc>
                  <a:txBody>
                    <a:bodyPr/>
                    <a:lstStyle/>
                    <a:p>
                      <a:pPr indent="0" lvl="0" marL="457200" marR="0" rtl="0" algn="l">
                        <a:lnSpc>
                          <a:spcPct val="100000"/>
                        </a:lnSpc>
                        <a:spcBef>
                          <a:spcPts val="0"/>
                        </a:spcBef>
                        <a:spcAft>
                          <a:spcPts val="0"/>
                        </a:spcAft>
                        <a:buClr>
                          <a:srgbClr val="000000"/>
                        </a:buClr>
                        <a:buSzPts val="1800"/>
                        <a:buFont typeface="Arial"/>
                        <a:buNone/>
                      </a:pPr>
                      <a:r>
                        <a:rPr b="1" lang="es-ES" sz="1800" u="none" cap="none" strike="noStrike">
                          <a:solidFill>
                            <a:srgbClr val="F27954"/>
                          </a:solidFill>
                        </a:rPr>
                        <a:t>12. </a:t>
                      </a:r>
                      <a:r>
                        <a:rPr b="1" lang="es-ES" sz="1800" u="none" cap="none" strike="noStrike">
                          <a:solidFill>
                            <a:srgbClr val="F27954"/>
                          </a:solidFill>
                          <a:latin typeface="Calibri"/>
                          <a:ea typeface="Calibri"/>
                          <a:cs typeface="Calibri"/>
                          <a:sym typeface="Calibri"/>
                        </a:rPr>
                        <a:t>Práctica y ejercicios del Plan de Recuperación</a:t>
                      </a:r>
                      <a:endParaRPr sz="1400" u="none" cap="none" strike="noStrike"/>
                    </a:p>
                    <a:p>
                      <a:pPr indent="0" lvl="0" marL="0" marR="0" rtl="0" algn="l">
                        <a:lnSpc>
                          <a:spcPct val="100000"/>
                        </a:lnSpc>
                        <a:spcBef>
                          <a:spcPts val="0"/>
                        </a:spcBef>
                        <a:spcAft>
                          <a:spcPts val="0"/>
                        </a:spcAft>
                        <a:buClr>
                          <a:srgbClr val="4D4D4D"/>
                        </a:buClr>
                        <a:buSzPts val="1400"/>
                        <a:buFont typeface="Calibri"/>
                        <a:buNone/>
                      </a:pPr>
                      <a:r>
                        <a:rPr b="0" i="1" lang="es-ES" sz="1400" u="none" cap="none" strike="noStrike">
                          <a:solidFill>
                            <a:srgbClr val="4D4D4D"/>
                          </a:solidFill>
                          <a:latin typeface="Calibri"/>
                          <a:ea typeface="Calibri"/>
                          <a:cs typeface="Calibri"/>
                          <a:sym typeface="Calibri"/>
                        </a:rPr>
                        <a:t>Este es el plan que debe llevarse a cabo para practicar y prepararse para una emergencia. Determinar cómo y cuándo una región debe revisar, probar y actualizar su Plan</a:t>
                      </a:r>
                      <a:endParaRPr sz="1400" u="none" cap="none" strike="noStrike"/>
                    </a:p>
                    <a:p>
                      <a:pPr indent="0" lvl="0" marL="0" marR="0" rtl="0" algn="l">
                        <a:lnSpc>
                          <a:spcPct val="100000"/>
                        </a:lnSpc>
                        <a:spcBef>
                          <a:spcPts val="0"/>
                        </a:spcBef>
                        <a:spcAft>
                          <a:spcPts val="0"/>
                        </a:spcAft>
                        <a:buClr>
                          <a:srgbClr val="4D4D4D"/>
                        </a:buClr>
                        <a:buSzPts val="1400"/>
                        <a:buFont typeface="Calibri"/>
                        <a:buNone/>
                      </a:pPr>
                      <a:r>
                        <a:rPr b="0" i="1" lang="es-ES" sz="1400" u="none" cap="none" strike="noStrike">
                          <a:solidFill>
                            <a:srgbClr val="4D4D4D"/>
                          </a:solidFill>
                          <a:latin typeface="Calibri"/>
                          <a:ea typeface="Calibri"/>
                          <a:cs typeface="Calibri"/>
                          <a:sym typeface="Calibri"/>
                        </a:rPr>
                        <a:t>Consulte todas las listas de comprobación para las fases de Pre-respuesta, Respuesta y Recuperación.</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5858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solidFill>
                          <a:srgbClr val="4D4D4D"/>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2" name="Shape 2432"/>
        <p:cNvGrpSpPr/>
        <p:nvPr/>
      </p:nvGrpSpPr>
      <p:grpSpPr>
        <a:xfrm>
          <a:off x="0" y="0"/>
          <a:ext cx="0" cy="0"/>
          <a:chOff x="0" y="0"/>
          <a:chExt cx="0" cy="0"/>
        </a:xfrm>
      </p:grpSpPr>
      <p:graphicFrame>
        <p:nvGraphicFramePr>
          <p:cNvPr id="2433" name="Google Shape;2433;p72"/>
          <p:cNvGraphicFramePr/>
          <p:nvPr/>
        </p:nvGraphicFramePr>
        <p:xfrm>
          <a:off x="0" y="19050"/>
          <a:ext cx="3000000" cy="3000000"/>
        </p:xfrm>
        <a:graphic>
          <a:graphicData uri="http://schemas.openxmlformats.org/drawingml/2006/table">
            <a:tbl>
              <a:tblPr bandRow="1" firstRow="1">
                <a:noFill/>
                <a:tableStyleId>{94B377C1-ED0F-4A8C-9E75-F7AF5E74FF39}</a:tableStyleId>
              </a:tblPr>
              <a:tblGrid>
                <a:gridCol w="2657475"/>
                <a:gridCol w="1409700"/>
                <a:gridCol w="723900"/>
                <a:gridCol w="2790825"/>
                <a:gridCol w="552450"/>
                <a:gridCol w="1757375"/>
                <a:gridCol w="2309825"/>
              </a:tblGrid>
              <a:tr h="585800">
                <a:tc gridSpan="7">
                  <a:txBody>
                    <a:bodyPr/>
                    <a:lstStyle/>
                    <a:p>
                      <a:pPr indent="0" lvl="0" marL="457200" marR="0" rtl="0" algn="l">
                        <a:lnSpc>
                          <a:spcPct val="100000"/>
                        </a:lnSpc>
                        <a:spcBef>
                          <a:spcPts val="0"/>
                        </a:spcBef>
                        <a:spcAft>
                          <a:spcPts val="0"/>
                        </a:spcAft>
                        <a:buClr>
                          <a:srgbClr val="000000"/>
                        </a:buClr>
                        <a:buSzPts val="1800"/>
                        <a:buFont typeface="Arial"/>
                        <a:buNone/>
                      </a:pPr>
                      <a:r>
                        <a:rPr lang="es-ES" sz="1800" u="none" cap="none" strike="noStrike">
                          <a:solidFill>
                            <a:srgbClr val="F27954"/>
                          </a:solidFill>
                        </a:rPr>
                        <a:t>13. </a:t>
                      </a:r>
                      <a:r>
                        <a:rPr b="1" lang="es-ES" sz="1800" u="none" cap="none" strike="noStrike">
                          <a:solidFill>
                            <a:srgbClr val="F27954"/>
                          </a:solidFill>
                          <a:latin typeface="Calibri"/>
                          <a:ea typeface="Calibri"/>
                          <a:cs typeface="Calibri"/>
                          <a:sym typeface="Calibri"/>
                        </a:rPr>
                        <a:t>Reconstrucción de lugares en crisis</a:t>
                      </a:r>
                      <a:endParaRPr sz="1400" u="none" cap="none" strike="noStrike"/>
                    </a:p>
                    <a:p>
                      <a:pPr indent="0" lvl="0" marL="0" marR="0" rtl="0" algn="l">
                        <a:lnSpc>
                          <a:spcPct val="100000"/>
                        </a:lnSpc>
                        <a:spcBef>
                          <a:spcPts val="0"/>
                        </a:spcBef>
                        <a:spcAft>
                          <a:spcPts val="0"/>
                        </a:spcAft>
                        <a:buClr>
                          <a:srgbClr val="4D4D4D"/>
                        </a:buClr>
                        <a:buSzPts val="1400"/>
                        <a:buFont typeface="Calibri"/>
                        <a:buNone/>
                      </a:pPr>
                      <a:r>
                        <a:rPr b="0" i="1" lang="es-ES" sz="1400" u="none" cap="none" strike="noStrike">
                          <a:solidFill>
                            <a:srgbClr val="4D4D4D"/>
                          </a:solidFill>
                          <a:latin typeface="Calibri"/>
                          <a:ea typeface="Calibri"/>
                          <a:cs typeface="Calibri"/>
                          <a:sym typeface="Calibri"/>
                        </a:rPr>
                        <a:t>Estos son los pasos y los recursos necesarios para reconstruir el lugar de la crisis.</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hMerge="1"/>
                <a:tc hMerge="1"/>
                <a:tc hMerge="1"/>
                <a:tc hMerge="1"/>
                <a:tc hMerge="1"/>
                <a:tc hMerge="1"/>
              </a:tr>
              <a:tr h="500050">
                <a:tc gridSpan="7">
                  <a:txBody>
                    <a:bodyPr/>
                    <a:lstStyle/>
                    <a:p>
                      <a:pPr indent="0" lvl="0" marL="0" marR="0" rtl="0" algn="l">
                        <a:lnSpc>
                          <a:spcPct val="100000"/>
                        </a:lnSpc>
                        <a:spcBef>
                          <a:spcPts val="0"/>
                        </a:spcBef>
                        <a:spcAft>
                          <a:spcPts val="0"/>
                        </a:spcAft>
                        <a:buClr>
                          <a:schemeClr val="dk1"/>
                        </a:buClr>
                        <a:buSzPts val="1800"/>
                        <a:buFont typeface="Calibri"/>
                        <a:buNone/>
                      </a:pPr>
                      <a:r>
                        <a:t/>
                      </a:r>
                      <a:endParaRPr b="1" sz="1800" u="none" cap="none" strike="noStrike">
                        <a:solidFill>
                          <a:srgbClr val="086D6E"/>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hMerge="1"/>
                <a:tc hMerge="1"/>
                <a:tc hMerge="1"/>
                <a:tc hMerge="1"/>
                <a:tc hMerge="1"/>
                <a:tc hMerge="1"/>
              </a:tr>
              <a:tr h="585800">
                <a:tc gridSpan="7">
                  <a:txBody>
                    <a:bodyPr/>
                    <a:lstStyle/>
                    <a:p>
                      <a:pPr indent="0" lvl="0" marL="457200" marR="0" rtl="0" algn="l">
                        <a:lnSpc>
                          <a:spcPct val="100000"/>
                        </a:lnSpc>
                        <a:spcBef>
                          <a:spcPts val="0"/>
                        </a:spcBef>
                        <a:spcAft>
                          <a:spcPts val="0"/>
                        </a:spcAft>
                        <a:buClr>
                          <a:srgbClr val="000000"/>
                        </a:buClr>
                        <a:buSzPts val="1800"/>
                        <a:buFont typeface="Arial"/>
                        <a:buNone/>
                      </a:pPr>
                      <a:r>
                        <a:rPr b="1" lang="es-ES" sz="1800" u="none" cap="none" strike="noStrike">
                          <a:solidFill>
                            <a:srgbClr val="F27954"/>
                          </a:solidFill>
                        </a:rPr>
                        <a:t>14. </a:t>
                      </a:r>
                      <a:r>
                        <a:rPr b="1" lang="es-ES" sz="1800" u="none" cap="none" strike="noStrike">
                          <a:solidFill>
                            <a:srgbClr val="F27954"/>
                          </a:solidFill>
                          <a:latin typeface="Calibri"/>
                          <a:ea typeface="Calibri"/>
                          <a:cs typeface="Calibri"/>
                          <a:sym typeface="Calibri"/>
                        </a:rPr>
                        <a:t>Cambios o actualizaciones del plan</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rPr b="0" i="1" lang="es-ES" sz="1400" u="none" cap="none" strike="noStrike">
                          <a:solidFill>
                            <a:srgbClr val="4D4D4D"/>
                          </a:solidFill>
                          <a:latin typeface="Calibri"/>
                          <a:ea typeface="Calibri"/>
                          <a:cs typeface="Calibri"/>
                          <a:sym typeface="Calibri"/>
                        </a:rPr>
                        <a:t>Se trata de los detalles relativos a cualquier cambio o actualización realizados en el plan de gestión de crisis, el número de versión y el historial.</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hMerge="1"/>
                <a:tc hMerge="1"/>
                <a:tc hMerge="1"/>
                <a:tc hMerge="1"/>
                <a:tc hMerge="1"/>
                <a:tc hMerge="1"/>
              </a:tr>
              <a:tr h="576250">
                <a:tc gridSpan="7">
                  <a:txBody>
                    <a:bodyPr/>
                    <a:lstStyle/>
                    <a:p>
                      <a:pPr indent="0" lvl="0" marL="0" marR="0" rtl="0" algn="l">
                        <a:lnSpc>
                          <a:spcPct val="100000"/>
                        </a:lnSpc>
                        <a:spcBef>
                          <a:spcPts val="0"/>
                        </a:spcBef>
                        <a:spcAft>
                          <a:spcPts val="0"/>
                        </a:spcAft>
                        <a:buClr>
                          <a:schemeClr val="dk1"/>
                        </a:buClr>
                        <a:buSzPts val="1800"/>
                        <a:buFont typeface="Calibri"/>
                        <a:buNone/>
                      </a:pPr>
                      <a:r>
                        <a:t/>
                      </a:r>
                      <a:endParaRPr b="1" sz="1800" u="none" cap="none" strike="noStrike">
                        <a:solidFill>
                          <a:srgbClr val="086D6E"/>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hMerge="1"/>
                <a:tc hMerge="1"/>
                <a:tc hMerge="1"/>
                <a:tc hMerge="1"/>
                <a:tc hMerge="1"/>
                <a:tc hMerge="1"/>
              </a:tr>
              <a:tr h="409575">
                <a:tc gridSpan="7">
                  <a:txBody>
                    <a:bodyPr/>
                    <a:lstStyle/>
                    <a:p>
                      <a:pPr indent="0" lvl="0" marL="457200" marR="0" rtl="0" algn="l">
                        <a:lnSpc>
                          <a:spcPct val="100000"/>
                        </a:lnSpc>
                        <a:spcBef>
                          <a:spcPts val="0"/>
                        </a:spcBef>
                        <a:spcAft>
                          <a:spcPts val="0"/>
                        </a:spcAft>
                        <a:buClr>
                          <a:srgbClr val="000000"/>
                        </a:buClr>
                        <a:buSzPts val="1800"/>
                        <a:buFont typeface="Arial"/>
                        <a:buNone/>
                      </a:pPr>
                      <a:r>
                        <a:rPr b="1" lang="es-ES" sz="1800" u="none" cap="none" strike="noStrike">
                          <a:solidFill>
                            <a:srgbClr val="F27954"/>
                          </a:solidFill>
                        </a:rPr>
                        <a:t>15. </a:t>
                      </a:r>
                      <a:r>
                        <a:rPr b="1" lang="es-ES" sz="1800" u="none" cap="none" strike="noStrike">
                          <a:solidFill>
                            <a:srgbClr val="F27954"/>
                          </a:solidFill>
                          <a:latin typeface="Calibri"/>
                          <a:ea typeface="Calibri"/>
                          <a:cs typeface="Calibri"/>
                          <a:sym typeface="Calibri"/>
                        </a:rPr>
                        <a:t>Plan de comunicación con los medios </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hMerge="1"/>
                <a:tc hMerge="1"/>
                <a:tc hMerge="1"/>
                <a:tc hMerge="1"/>
                <a:tc hMerge="1"/>
                <a:tc hMerge="1"/>
              </a:tr>
              <a:tr h="585800">
                <a:tc gridSpan="2">
                  <a:txBody>
                    <a:bodyPr/>
                    <a:lstStyle/>
                    <a:p>
                      <a:pPr indent="0" lvl="0" marL="0" marR="0" rtl="0" algn="l">
                        <a:lnSpc>
                          <a:spcPct val="100000"/>
                        </a:lnSpc>
                        <a:spcBef>
                          <a:spcPts val="0"/>
                        </a:spcBef>
                        <a:spcAft>
                          <a:spcPts val="0"/>
                        </a:spcAft>
                        <a:buClr>
                          <a:srgbClr val="000000"/>
                        </a:buClr>
                        <a:buSzPts val="1400"/>
                        <a:buFont typeface="Arial"/>
                        <a:buNone/>
                      </a:pPr>
                      <a:r>
                        <a:rPr b="1" lang="es-ES" sz="1400" u="none" cap="none" strike="noStrike">
                          <a:solidFill>
                            <a:schemeClr val="lt1"/>
                          </a:solidFill>
                          <a:latin typeface="Calibri"/>
                          <a:ea typeface="Calibri"/>
                          <a:cs typeface="Calibri"/>
                          <a:sym typeface="Calibri"/>
                        </a:rPr>
                        <a:t>Método/Cómo</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37C57"/>
                    </a:solidFill>
                  </a:tcPr>
                </a:tc>
                <a:tc hMerge="1"/>
                <a:tc gridSpan="3">
                  <a:txBody>
                    <a:bodyPr/>
                    <a:lstStyle/>
                    <a:p>
                      <a:pPr indent="0" lvl="0" marL="0" marR="0" rtl="0" algn="l">
                        <a:lnSpc>
                          <a:spcPct val="100000"/>
                        </a:lnSpc>
                        <a:spcBef>
                          <a:spcPts val="0"/>
                        </a:spcBef>
                        <a:spcAft>
                          <a:spcPts val="0"/>
                        </a:spcAft>
                        <a:buClr>
                          <a:srgbClr val="000000"/>
                        </a:buClr>
                        <a:buSzPts val="1400"/>
                        <a:buFont typeface="Arial"/>
                        <a:buNone/>
                      </a:pPr>
                      <a:r>
                        <a:rPr b="1" lang="es-ES" sz="1400" u="none" cap="none" strike="noStrike">
                          <a:solidFill>
                            <a:schemeClr val="lt1"/>
                          </a:solidFill>
                          <a:latin typeface="Calibri"/>
                          <a:ea typeface="Calibri"/>
                          <a:cs typeface="Calibri"/>
                          <a:sym typeface="Calibri"/>
                        </a:rPr>
                        <a:t>Etapa de la crisis/Cuándo</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37C57"/>
                    </a:solidFill>
                  </a:tcPr>
                </a:tc>
                <a:tc hMerge="1"/>
                <a:tc hMerge="1"/>
                <a:tc gridSpan="2">
                  <a:txBody>
                    <a:bodyPr/>
                    <a:lstStyle/>
                    <a:p>
                      <a:pPr indent="0" lvl="0" marL="0" marR="0" rtl="0" algn="l">
                        <a:lnSpc>
                          <a:spcPct val="100000"/>
                        </a:lnSpc>
                        <a:spcBef>
                          <a:spcPts val="0"/>
                        </a:spcBef>
                        <a:spcAft>
                          <a:spcPts val="0"/>
                        </a:spcAft>
                        <a:buClr>
                          <a:srgbClr val="000000"/>
                        </a:buClr>
                        <a:buSzPts val="1400"/>
                        <a:buFont typeface="Arial"/>
                        <a:buNone/>
                      </a:pPr>
                      <a:r>
                        <a:rPr b="1" lang="es-ES" sz="1400" u="none" cap="none" strike="noStrike">
                          <a:solidFill>
                            <a:schemeClr val="lt1"/>
                          </a:solidFill>
                          <a:latin typeface="Calibri"/>
                          <a:ea typeface="Calibri"/>
                          <a:cs typeface="Calibri"/>
                          <a:sym typeface="Calibri"/>
                        </a:rPr>
                        <a:t>Mensaje o declaración/Qué</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37C57"/>
                    </a:solidFill>
                  </a:tcPr>
                </a:tc>
                <a:tc hMerge="1"/>
              </a:tr>
              <a:tr h="414325">
                <a:tc gridSpan="2">
                  <a:txBody>
                    <a:bodyPr/>
                    <a:lstStyle/>
                    <a:p>
                      <a:pPr indent="-254000" lvl="0" marL="342900" marR="0" rtl="0" algn="l">
                        <a:lnSpc>
                          <a:spcPct val="100000"/>
                        </a:lnSpc>
                        <a:spcBef>
                          <a:spcPts val="0"/>
                        </a:spcBef>
                        <a:spcAft>
                          <a:spcPts val="0"/>
                        </a:spcAft>
                        <a:buClr>
                          <a:schemeClr val="dk1"/>
                        </a:buClr>
                        <a:buSzPts val="1400"/>
                        <a:buFont typeface="Calibri"/>
                        <a:buNone/>
                      </a:pPr>
                      <a:r>
                        <a:t/>
                      </a:r>
                      <a:endParaRPr sz="1400" u="none" cap="none" strike="noStrike">
                        <a:solidFill>
                          <a:srgbClr val="4D4D4D"/>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hMerge="1"/>
                <a:tc gridSpan="3">
                  <a:txBody>
                    <a:bodyPr/>
                    <a:lstStyle/>
                    <a:p>
                      <a:pPr indent="-254000" lvl="0" marL="342900" marR="0" rtl="0" algn="l">
                        <a:lnSpc>
                          <a:spcPct val="100000"/>
                        </a:lnSpc>
                        <a:spcBef>
                          <a:spcPts val="0"/>
                        </a:spcBef>
                        <a:spcAft>
                          <a:spcPts val="0"/>
                        </a:spcAft>
                        <a:buClr>
                          <a:schemeClr val="dk1"/>
                        </a:buClr>
                        <a:buSzPts val="1400"/>
                        <a:buFont typeface="Calibri"/>
                        <a:buNone/>
                      </a:pPr>
                      <a:r>
                        <a:t/>
                      </a:r>
                      <a:endParaRPr sz="1400" u="none" cap="none" strike="noStrike">
                        <a:solidFill>
                          <a:srgbClr val="4D4D4D"/>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hMerge="1"/>
                <a:tc hMerge="1"/>
                <a:tc gridSpan="2">
                  <a:txBody>
                    <a:bodyPr/>
                    <a:lstStyle/>
                    <a:p>
                      <a:pPr indent="-254000" lvl="0" marL="342900" marR="0" rtl="0" algn="l">
                        <a:lnSpc>
                          <a:spcPct val="100000"/>
                        </a:lnSpc>
                        <a:spcBef>
                          <a:spcPts val="0"/>
                        </a:spcBef>
                        <a:spcAft>
                          <a:spcPts val="0"/>
                        </a:spcAft>
                        <a:buClr>
                          <a:schemeClr val="dk1"/>
                        </a:buClr>
                        <a:buSzPts val="1400"/>
                        <a:buFont typeface="Calibri"/>
                        <a:buNone/>
                      </a:pPr>
                      <a:r>
                        <a:t/>
                      </a:r>
                      <a:endParaRPr sz="1400" u="none" cap="none" strike="noStrike">
                        <a:solidFill>
                          <a:srgbClr val="4D4D4D"/>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hMerge="1"/>
              </a:tr>
              <a:tr h="404800">
                <a:tc gridSpan="7">
                  <a:txBody>
                    <a:bodyPr/>
                    <a:lstStyle/>
                    <a:p>
                      <a:pPr indent="0" lvl="0" marL="457200" marR="0" rtl="0" algn="l">
                        <a:lnSpc>
                          <a:spcPct val="100000"/>
                        </a:lnSpc>
                        <a:spcBef>
                          <a:spcPts val="0"/>
                        </a:spcBef>
                        <a:spcAft>
                          <a:spcPts val="0"/>
                        </a:spcAft>
                        <a:buClr>
                          <a:srgbClr val="000000"/>
                        </a:buClr>
                        <a:buSzPts val="1800"/>
                        <a:buFont typeface="Arial"/>
                        <a:buNone/>
                      </a:pPr>
                      <a:r>
                        <a:rPr b="1" lang="es-ES" sz="1800" u="none" cap="none" strike="noStrike">
                          <a:solidFill>
                            <a:srgbClr val="F27954"/>
                          </a:solidFill>
                        </a:rPr>
                        <a:t>16. </a:t>
                      </a:r>
                      <a:r>
                        <a:rPr b="1" lang="es-ES" sz="1800" u="none" cap="none" strike="noStrike">
                          <a:solidFill>
                            <a:srgbClr val="F27954"/>
                          </a:solidFill>
                          <a:latin typeface="Calibri"/>
                          <a:ea typeface="Calibri"/>
                          <a:cs typeface="Calibri"/>
                          <a:sym typeface="Calibri"/>
                        </a:rPr>
                        <a:t>Diagnóstico de incidentes</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hMerge="1"/>
                <a:tc hMerge="1"/>
                <a:tc hMerge="1"/>
                <a:tc hMerge="1"/>
                <a:tc hMerge="1"/>
                <a:tc hMerge="1"/>
              </a:tr>
              <a:tr h="585800">
                <a:tc>
                  <a:txBody>
                    <a:bodyPr/>
                    <a:lstStyle/>
                    <a:p>
                      <a:pPr indent="0" lvl="0" marL="0" marR="0" rtl="0" algn="l">
                        <a:lnSpc>
                          <a:spcPct val="100000"/>
                        </a:lnSpc>
                        <a:spcBef>
                          <a:spcPts val="0"/>
                        </a:spcBef>
                        <a:spcAft>
                          <a:spcPts val="0"/>
                        </a:spcAft>
                        <a:buClr>
                          <a:srgbClr val="000000"/>
                        </a:buClr>
                        <a:buSzPts val="1400"/>
                        <a:buFont typeface="Arial"/>
                        <a:buNone/>
                      </a:pPr>
                      <a:r>
                        <a:rPr b="1" lang="es-ES" sz="1400" u="none" cap="none" strike="noStrike">
                          <a:solidFill>
                            <a:schemeClr val="lt1"/>
                          </a:solidFill>
                          <a:latin typeface="Calibri"/>
                          <a:ea typeface="Calibri"/>
                          <a:cs typeface="Calibri"/>
                          <a:sym typeface="Calibri"/>
                        </a:rPr>
                        <a:t>Incidente</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37C57"/>
                    </a:solidFill>
                  </a:tcPr>
                </a:tc>
                <a:tc gridSpan="2">
                  <a:txBody>
                    <a:bodyPr/>
                    <a:lstStyle/>
                    <a:p>
                      <a:pPr indent="0" lvl="0" marL="0" marR="0" rtl="0" algn="l">
                        <a:lnSpc>
                          <a:spcPct val="100000"/>
                        </a:lnSpc>
                        <a:spcBef>
                          <a:spcPts val="0"/>
                        </a:spcBef>
                        <a:spcAft>
                          <a:spcPts val="0"/>
                        </a:spcAft>
                        <a:buClr>
                          <a:srgbClr val="000000"/>
                        </a:buClr>
                        <a:buSzPts val="1400"/>
                        <a:buFont typeface="Arial"/>
                        <a:buNone/>
                      </a:pPr>
                      <a:r>
                        <a:rPr b="1" lang="es-ES" sz="1400" u="none" cap="none" strike="noStrike">
                          <a:solidFill>
                            <a:schemeClr val="lt1"/>
                          </a:solidFill>
                          <a:latin typeface="Calibri"/>
                          <a:ea typeface="Calibri"/>
                          <a:cs typeface="Calibri"/>
                          <a:sym typeface="Calibri"/>
                        </a:rPr>
                        <a:t>Escenarios</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37C57"/>
                    </a:solidFill>
                  </a:tcPr>
                </a:tc>
                <a:tc hMerge="1"/>
                <a:tc>
                  <a:txBody>
                    <a:bodyPr/>
                    <a:lstStyle/>
                    <a:p>
                      <a:pPr indent="0" lvl="0" marL="0" marR="0" rtl="0" algn="l">
                        <a:lnSpc>
                          <a:spcPct val="100000"/>
                        </a:lnSpc>
                        <a:spcBef>
                          <a:spcPts val="0"/>
                        </a:spcBef>
                        <a:spcAft>
                          <a:spcPts val="0"/>
                        </a:spcAft>
                        <a:buClr>
                          <a:srgbClr val="000000"/>
                        </a:buClr>
                        <a:buSzPts val="1400"/>
                        <a:buFont typeface="Arial"/>
                        <a:buNone/>
                      </a:pPr>
                      <a:r>
                        <a:rPr b="1" lang="es-ES" sz="1400" u="none" cap="none" strike="noStrike">
                          <a:solidFill>
                            <a:schemeClr val="lt1"/>
                          </a:solidFill>
                          <a:latin typeface="Calibri"/>
                          <a:ea typeface="Calibri"/>
                          <a:cs typeface="Calibri"/>
                          <a:sym typeface="Calibri"/>
                        </a:rPr>
                        <a:t>Soluciones/Acciones a aplicar</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37C57"/>
                    </a:solidFill>
                  </a:tcPr>
                </a:tc>
                <a:tc gridSpan="2">
                  <a:txBody>
                    <a:bodyPr/>
                    <a:lstStyle/>
                    <a:p>
                      <a:pPr indent="0" lvl="0" marL="0" marR="0" rtl="0" algn="l">
                        <a:lnSpc>
                          <a:spcPct val="100000"/>
                        </a:lnSpc>
                        <a:spcBef>
                          <a:spcPts val="0"/>
                        </a:spcBef>
                        <a:spcAft>
                          <a:spcPts val="0"/>
                        </a:spcAft>
                        <a:buClr>
                          <a:srgbClr val="000000"/>
                        </a:buClr>
                        <a:buSzPts val="1400"/>
                        <a:buFont typeface="Arial"/>
                        <a:buNone/>
                      </a:pPr>
                      <a:r>
                        <a:rPr b="1" lang="es-ES" sz="1400" u="none" cap="none" strike="noStrike">
                          <a:solidFill>
                            <a:schemeClr val="lt1"/>
                          </a:solidFill>
                          <a:latin typeface="Calibri"/>
                          <a:ea typeface="Calibri"/>
                          <a:cs typeface="Calibri"/>
                          <a:sym typeface="Calibri"/>
                        </a:rPr>
                        <a:t>Posibles resultados</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37C57"/>
                    </a:solidFill>
                  </a:tcPr>
                </a:tc>
                <a:tc hMerge="1"/>
                <a:tc>
                  <a:txBody>
                    <a:bodyPr/>
                    <a:lstStyle/>
                    <a:p>
                      <a:pPr indent="0" lvl="0" marL="0" marR="0" rtl="0" algn="l">
                        <a:lnSpc>
                          <a:spcPct val="100000"/>
                        </a:lnSpc>
                        <a:spcBef>
                          <a:spcPts val="0"/>
                        </a:spcBef>
                        <a:spcAft>
                          <a:spcPts val="0"/>
                        </a:spcAft>
                        <a:buClr>
                          <a:srgbClr val="000000"/>
                        </a:buClr>
                        <a:buSzPts val="1400"/>
                        <a:buFont typeface="Arial"/>
                        <a:buNone/>
                      </a:pPr>
                      <a:r>
                        <a:rPr b="1" lang="es-ES" sz="1400" u="none" cap="none" strike="noStrike">
                          <a:solidFill>
                            <a:schemeClr val="lt1"/>
                          </a:solidFill>
                          <a:latin typeface="Calibri"/>
                          <a:ea typeface="Calibri"/>
                          <a:cs typeface="Calibri"/>
                          <a:sym typeface="Calibri"/>
                        </a:rPr>
                        <a:t>Departamento responsable</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37C57"/>
                    </a:solidFill>
                  </a:tcPr>
                </a:tc>
              </a:tr>
              <a:tr h="585800">
                <a:tc>
                  <a:txBody>
                    <a:bodyPr/>
                    <a:lstStyle/>
                    <a:p>
                      <a:pPr indent="-254000" lvl="0" marL="342900" marR="0" rtl="0" algn="l">
                        <a:lnSpc>
                          <a:spcPct val="100000"/>
                        </a:lnSpc>
                        <a:spcBef>
                          <a:spcPts val="0"/>
                        </a:spcBef>
                        <a:spcAft>
                          <a:spcPts val="0"/>
                        </a:spcAft>
                        <a:buClr>
                          <a:schemeClr val="dk1"/>
                        </a:buClr>
                        <a:buSzPts val="1400"/>
                        <a:buFont typeface="Calibri"/>
                        <a:buNone/>
                      </a:pPr>
                      <a:r>
                        <a:t/>
                      </a:r>
                      <a:endParaRPr sz="1400" u="none" cap="none" strike="noStrike">
                        <a:solidFill>
                          <a:srgbClr val="4D4D4D"/>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gridSpan="2">
                  <a:txBody>
                    <a:bodyPr/>
                    <a:lstStyle/>
                    <a:p>
                      <a:pPr indent="-254000" lvl="0" marL="342900" marR="0" rtl="0" algn="l">
                        <a:lnSpc>
                          <a:spcPct val="100000"/>
                        </a:lnSpc>
                        <a:spcBef>
                          <a:spcPts val="0"/>
                        </a:spcBef>
                        <a:spcAft>
                          <a:spcPts val="0"/>
                        </a:spcAft>
                        <a:buClr>
                          <a:schemeClr val="dk1"/>
                        </a:buClr>
                        <a:buSzPts val="1400"/>
                        <a:buFont typeface="Calibri"/>
                        <a:buNone/>
                      </a:pPr>
                      <a:r>
                        <a:t/>
                      </a:r>
                      <a:endParaRPr sz="1400" u="none" cap="none" strike="noStrike">
                        <a:solidFill>
                          <a:srgbClr val="4D4D4D"/>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hMerge="1"/>
                <a:tc>
                  <a:txBody>
                    <a:bodyPr/>
                    <a:lstStyle/>
                    <a:p>
                      <a:pPr indent="-254000" lvl="0" marL="342900" marR="0" rtl="0" algn="l">
                        <a:lnSpc>
                          <a:spcPct val="100000"/>
                        </a:lnSpc>
                        <a:spcBef>
                          <a:spcPts val="0"/>
                        </a:spcBef>
                        <a:spcAft>
                          <a:spcPts val="0"/>
                        </a:spcAft>
                        <a:buClr>
                          <a:schemeClr val="dk1"/>
                        </a:buClr>
                        <a:buSzPts val="1400"/>
                        <a:buFont typeface="Calibri"/>
                        <a:buNone/>
                      </a:pPr>
                      <a:r>
                        <a:t/>
                      </a:r>
                      <a:endParaRPr sz="1400" u="none" cap="none" strike="noStrike">
                        <a:solidFill>
                          <a:srgbClr val="4D4D4D"/>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gridSpan="2">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hMerge="1"/>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404800">
                <a:tc gridSpan="7">
                  <a:txBody>
                    <a:bodyPr/>
                    <a:lstStyle/>
                    <a:p>
                      <a:pPr indent="0" lvl="0" marL="457200" marR="0" rtl="0" algn="l">
                        <a:lnSpc>
                          <a:spcPct val="100000"/>
                        </a:lnSpc>
                        <a:spcBef>
                          <a:spcPts val="0"/>
                        </a:spcBef>
                        <a:spcAft>
                          <a:spcPts val="0"/>
                        </a:spcAft>
                        <a:buClr>
                          <a:srgbClr val="000000"/>
                        </a:buClr>
                        <a:buSzPts val="1800"/>
                        <a:buFont typeface="Arial"/>
                        <a:buNone/>
                      </a:pPr>
                      <a:r>
                        <a:rPr b="1" lang="es-ES" sz="1800" u="none" cap="none" strike="noStrike">
                          <a:solidFill>
                            <a:srgbClr val="F27954"/>
                          </a:solidFill>
                        </a:rPr>
                        <a:t>17. </a:t>
                      </a:r>
                      <a:r>
                        <a:rPr b="1" lang="es-ES" sz="1800" u="none" cap="none" strike="noStrike">
                          <a:solidFill>
                            <a:srgbClr val="F27954"/>
                          </a:solidFill>
                          <a:latin typeface="Calibri"/>
                          <a:ea typeface="Calibri"/>
                          <a:cs typeface="Calibri"/>
                          <a:sym typeface="Calibri"/>
                        </a:rPr>
                        <a:t>Plan de recuperación </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hMerge="1"/>
                <a:tc hMerge="1"/>
                <a:tc hMerge="1"/>
                <a:tc hMerge="1"/>
                <a:tc hMerge="1"/>
                <a:tc hMerge="1"/>
              </a:tr>
              <a:tr h="585800">
                <a:tc>
                  <a:txBody>
                    <a:bodyPr/>
                    <a:lstStyle/>
                    <a:p>
                      <a:pPr indent="0" lvl="0" marL="0" marR="0" rtl="0" algn="l">
                        <a:lnSpc>
                          <a:spcPct val="100000"/>
                        </a:lnSpc>
                        <a:spcBef>
                          <a:spcPts val="0"/>
                        </a:spcBef>
                        <a:spcAft>
                          <a:spcPts val="0"/>
                        </a:spcAft>
                        <a:buClr>
                          <a:schemeClr val="lt1"/>
                        </a:buClr>
                        <a:buSzPts val="1400"/>
                        <a:buFont typeface="Calibri"/>
                        <a:buNone/>
                      </a:pPr>
                      <a:r>
                        <a:rPr b="1" lang="es-ES" sz="1400" u="none" cap="none" strike="noStrike">
                          <a:solidFill>
                            <a:schemeClr val="lt1"/>
                          </a:solidFill>
                          <a:latin typeface="Calibri"/>
                          <a:ea typeface="Calibri"/>
                          <a:cs typeface="Calibri"/>
                          <a:sym typeface="Calibri"/>
                        </a:rPr>
                        <a:t>Estrategia de recuperación aplicada</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37C57"/>
                    </a:solidFill>
                  </a:tcPr>
                </a:tc>
                <a:tc gridSpan="2">
                  <a:txBody>
                    <a:bodyPr/>
                    <a:lstStyle/>
                    <a:p>
                      <a:pPr indent="0" lvl="0" marL="0" marR="0" rtl="0" algn="l">
                        <a:lnSpc>
                          <a:spcPct val="100000"/>
                        </a:lnSpc>
                        <a:spcBef>
                          <a:spcPts val="0"/>
                        </a:spcBef>
                        <a:spcAft>
                          <a:spcPts val="0"/>
                        </a:spcAft>
                        <a:buClr>
                          <a:schemeClr val="lt1"/>
                        </a:buClr>
                        <a:buSzPts val="1400"/>
                        <a:buFont typeface="Calibri"/>
                        <a:buNone/>
                      </a:pPr>
                      <a:r>
                        <a:rPr b="1" lang="es-ES" sz="1400" u="none" cap="none" strike="noStrike">
                          <a:solidFill>
                            <a:schemeClr val="lt1"/>
                          </a:solidFill>
                          <a:latin typeface="Calibri"/>
                          <a:ea typeface="Calibri"/>
                          <a:cs typeface="Calibri"/>
                          <a:sym typeface="Calibri"/>
                        </a:rPr>
                        <a:t>Categoría de recuperación</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37C57"/>
                    </a:solidFill>
                  </a:tcPr>
                </a:tc>
                <a:tc hMerge="1"/>
                <a:tc>
                  <a:txBody>
                    <a:bodyPr/>
                    <a:lstStyle/>
                    <a:p>
                      <a:pPr indent="0" lvl="0" marL="0" marR="0" rtl="0" algn="l">
                        <a:lnSpc>
                          <a:spcPct val="100000"/>
                        </a:lnSpc>
                        <a:spcBef>
                          <a:spcPts val="0"/>
                        </a:spcBef>
                        <a:spcAft>
                          <a:spcPts val="0"/>
                        </a:spcAft>
                        <a:buClr>
                          <a:schemeClr val="lt1"/>
                        </a:buClr>
                        <a:buSzPts val="1400"/>
                        <a:buFont typeface="Calibri"/>
                        <a:buNone/>
                      </a:pPr>
                      <a:r>
                        <a:rPr b="1" lang="es-ES" sz="1400" u="none" cap="none" strike="noStrike">
                          <a:solidFill>
                            <a:schemeClr val="lt1"/>
                          </a:solidFill>
                          <a:latin typeface="Calibri"/>
                          <a:ea typeface="Calibri"/>
                          <a:cs typeface="Calibri"/>
                          <a:sym typeface="Calibri"/>
                        </a:rPr>
                        <a:t>Impacto en las empresas</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37C57"/>
                    </a:solidFill>
                  </a:tcPr>
                </a:tc>
                <a:tc gridSpan="2">
                  <a:txBody>
                    <a:bodyPr/>
                    <a:lstStyle/>
                    <a:p>
                      <a:pPr indent="0" lvl="0" marL="0" marR="0" rtl="0" algn="l">
                        <a:lnSpc>
                          <a:spcPct val="100000"/>
                        </a:lnSpc>
                        <a:spcBef>
                          <a:spcPts val="0"/>
                        </a:spcBef>
                        <a:spcAft>
                          <a:spcPts val="0"/>
                        </a:spcAft>
                        <a:buClr>
                          <a:srgbClr val="000000"/>
                        </a:buClr>
                        <a:buSzPts val="1400"/>
                        <a:buFont typeface="Arial"/>
                        <a:buNone/>
                      </a:pPr>
                      <a:r>
                        <a:rPr b="1" lang="es-ES" sz="1400" u="none" cap="none" strike="noStrike">
                          <a:solidFill>
                            <a:schemeClr val="lt1"/>
                          </a:solidFill>
                        </a:rPr>
                        <a:t>Acciones/Tareas</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37C57"/>
                    </a:solidFill>
                  </a:tcPr>
                </a:tc>
                <a:tc hMerge="1"/>
                <a:tc>
                  <a:txBody>
                    <a:bodyPr/>
                    <a:lstStyle/>
                    <a:p>
                      <a:pPr indent="0" lvl="0" marL="0" marR="0" rtl="0" algn="l">
                        <a:lnSpc>
                          <a:spcPct val="100000"/>
                        </a:lnSpc>
                        <a:spcBef>
                          <a:spcPts val="0"/>
                        </a:spcBef>
                        <a:spcAft>
                          <a:spcPts val="0"/>
                        </a:spcAft>
                        <a:buClr>
                          <a:srgbClr val="000000"/>
                        </a:buClr>
                        <a:buSzPts val="1400"/>
                        <a:buFont typeface="Arial"/>
                        <a:buNone/>
                      </a:pPr>
                      <a:r>
                        <a:rPr b="1" lang="es-ES" sz="1400" u="none" cap="none" strike="noStrike">
                          <a:solidFill>
                            <a:schemeClr val="lt1"/>
                          </a:solidFill>
                        </a:rPr>
                        <a:t>Persona responsable</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37C57"/>
                    </a:solidFill>
                  </a:tcPr>
                </a:tc>
              </a:tr>
              <a:tr h="585800">
                <a:tc>
                  <a:txBody>
                    <a:bodyPr/>
                    <a:lstStyle/>
                    <a:p>
                      <a:pPr indent="-254000" lvl="0" marL="342900" marR="0" rtl="0" algn="l">
                        <a:lnSpc>
                          <a:spcPct val="100000"/>
                        </a:lnSpc>
                        <a:spcBef>
                          <a:spcPts val="0"/>
                        </a:spcBef>
                        <a:spcAft>
                          <a:spcPts val="0"/>
                        </a:spcAft>
                        <a:buClr>
                          <a:schemeClr val="dk1"/>
                        </a:buClr>
                        <a:buSzPts val="1400"/>
                        <a:buFont typeface="Calibri"/>
                        <a:buNone/>
                      </a:pPr>
                      <a:r>
                        <a:t/>
                      </a:r>
                      <a:endParaRPr sz="1400" u="none" cap="none" strike="noStrike">
                        <a:solidFill>
                          <a:srgbClr val="4D4D4D"/>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gridSpan="2">
                  <a:txBody>
                    <a:bodyPr/>
                    <a:lstStyle/>
                    <a:p>
                      <a:pPr indent="-254000" lvl="0" marL="342900" marR="0" rtl="0" algn="l">
                        <a:lnSpc>
                          <a:spcPct val="100000"/>
                        </a:lnSpc>
                        <a:spcBef>
                          <a:spcPts val="0"/>
                        </a:spcBef>
                        <a:spcAft>
                          <a:spcPts val="0"/>
                        </a:spcAft>
                        <a:buClr>
                          <a:schemeClr val="dk1"/>
                        </a:buClr>
                        <a:buSzPts val="1400"/>
                        <a:buFont typeface="Calibri"/>
                        <a:buNone/>
                      </a:pPr>
                      <a:r>
                        <a:t/>
                      </a:r>
                      <a:endParaRPr sz="1400" u="none" cap="none" strike="noStrike">
                        <a:solidFill>
                          <a:srgbClr val="4D4D4D"/>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hMerge="1"/>
                <a:tc>
                  <a:txBody>
                    <a:bodyPr/>
                    <a:lstStyle/>
                    <a:p>
                      <a:pPr indent="-254000" lvl="0" marL="342900" marR="0" rtl="0" algn="l">
                        <a:lnSpc>
                          <a:spcPct val="100000"/>
                        </a:lnSpc>
                        <a:spcBef>
                          <a:spcPts val="0"/>
                        </a:spcBef>
                        <a:spcAft>
                          <a:spcPts val="0"/>
                        </a:spcAft>
                        <a:buClr>
                          <a:schemeClr val="dk1"/>
                        </a:buClr>
                        <a:buSzPts val="1400"/>
                        <a:buFont typeface="Calibri"/>
                        <a:buNone/>
                      </a:pPr>
                      <a:r>
                        <a:t/>
                      </a:r>
                      <a:endParaRPr sz="1400" u="none" cap="none" strike="noStrike">
                        <a:solidFill>
                          <a:srgbClr val="4D4D4D"/>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gridSpan="2">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hMerge="1"/>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7" name="Shape 2437"/>
        <p:cNvGrpSpPr/>
        <p:nvPr/>
      </p:nvGrpSpPr>
      <p:grpSpPr>
        <a:xfrm>
          <a:off x="0" y="0"/>
          <a:ext cx="0" cy="0"/>
          <a:chOff x="0" y="0"/>
          <a:chExt cx="0" cy="0"/>
        </a:xfrm>
      </p:grpSpPr>
      <p:sp>
        <p:nvSpPr>
          <p:cNvPr id="2438" name="Google Shape;2438;p73"/>
          <p:cNvSpPr txBox="1"/>
          <p:nvPr>
            <p:ph idx="1" type="body"/>
          </p:nvPr>
        </p:nvSpPr>
        <p:spPr>
          <a:xfrm>
            <a:off x="1225565" y="753646"/>
            <a:ext cx="5820694" cy="535070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2000"/>
              <a:buNone/>
            </a:pPr>
            <a:r>
              <a:rPr lang="es-ES" sz="1900"/>
              <a:t>La experiencia mundial y local demuestra que, cuando se produce una crisis, la ausencia de actividades eficaces de preparación, respuesta y recuperación de crisis puede ser devastadora para las empresas locales, las ciudades y las regiones. </a:t>
            </a:r>
            <a:endParaRPr sz="2300"/>
          </a:p>
          <a:p>
            <a:pPr indent="0" lvl="0" marL="0" rtl="0" algn="l">
              <a:lnSpc>
                <a:spcPct val="100000"/>
              </a:lnSpc>
              <a:spcBef>
                <a:spcPts val="0"/>
              </a:spcBef>
              <a:spcAft>
                <a:spcPts val="0"/>
              </a:spcAft>
              <a:buClr>
                <a:schemeClr val="lt1"/>
              </a:buClr>
              <a:buSzPts val="2000"/>
              <a:buNone/>
            </a:pPr>
            <a:r>
              <a:t/>
            </a:r>
            <a:endParaRPr sz="1900"/>
          </a:p>
          <a:p>
            <a:pPr indent="0" lvl="0" marL="0" rtl="0" algn="l">
              <a:lnSpc>
                <a:spcPct val="100000"/>
              </a:lnSpc>
              <a:spcBef>
                <a:spcPts val="0"/>
              </a:spcBef>
              <a:spcAft>
                <a:spcPts val="0"/>
              </a:spcAft>
              <a:buClr>
                <a:schemeClr val="lt1"/>
              </a:buClr>
              <a:buSzPts val="2000"/>
              <a:buNone/>
            </a:pPr>
            <a:r>
              <a:rPr lang="es-ES" sz="1900"/>
              <a:t>Aunque las regiones pueden estar bien atendidas por planes de gestión de emergencias a nivel de gobierno local y por planes preparados y mantenidos por otros organismos, algunos de estos planes no abordan específicamente las necesidades de comunicación de la industria turística. </a:t>
            </a:r>
            <a:endParaRPr sz="2300"/>
          </a:p>
          <a:p>
            <a:pPr indent="0" lvl="0" marL="0" rtl="0" algn="l">
              <a:lnSpc>
                <a:spcPct val="100000"/>
              </a:lnSpc>
              <a:spcBef>
                <a:spcPts val="0"/>
              </a:spcBef>
              <a:spcAft>
                <a:spcPts val="0"/>
              </a:spcAft>
              <a:buClr>
                <a:schemeClr val="lt1"/>
              </a:buClr>
              <a:buSzPts val="2000"/>
              <a:buNone/>
            </a:pPr>
            <a:r>
              <a:t/>
            </a:r>
            <a:endParaRPr sz="1900"/>
          </a:p>
          <a:p>
            <a:pPr indent="0" lvl="0" marL="0" rtl="0" algn="l">
              <a:lnSpc>
                <a:spcPct val="100000"/>
              </a:lnSpc>
              <a:spcBef>
                <a:spcPts val="0"/>
              </a:spcBef>
              <a:spcAft>
                <a:spcPts val="0"/>
              </a:spcAft>
              <a:buClr>
                <a:schemeClr val="lt1"/>
              </a:buClr>
              <a:buSzPts val="2000"/>
              <a:buNone/>
            </a:pPr>
            <a:r>
              <a:rPr lang="es-ES" sz="1900"/>
              <a:t>El Plan de Gestión de Crisis de TC NAV ayudará a las regiones europeas a adoptar una postura proactiva y a responder con rapidez y eficacia para garantizar que se minimicen las repercusiones en el sector turístico. Las regiones también podrán hacer todo lo posible para minimizar cualquier daño a largo plazo a la reputación de su industria turística.</a:t>
            </a:r>
            <a:endParaRPr sz="2300"/>
          </a:p>
        </p:txBody>
      </p:sp>
      <p:sp>
        <p:nvSpPr>
          <p:cNvPr id="2439" name="Google Shape;2439;p73"/>
          <p:cNvSpPr txBox="1"/>
          <p:nvPr>
            <p:ph idx="3" type="body"/>
          </p:nvPr>
        </p:nvSpPr>
        <p:spPr>
          <a:xfrm>
            <a:off x="1288482" y="148478"/>
            <a:ext cx="4716425" cy="94913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rPr b="1" i="0" lang="es-ES"/>
              <a:t>Conclusión </a:t>
            </a:r>
            <a:endParaRPr/>
          </a:p>
          <a:p>
            <a:pPr indent="0" lvl="0" marL="0" rtl="0" algn="l">
              <a:lnSpc>
                <a:spcPct val="90000"/>
              </a:lnSpc>
              <a:spcBef>
                <a:spcPts val="1000"/>
              </a:spcBef>
              <a:spcAft>
                <a:spcPts val="0"/>
              </a:spcAft>
              <a:buClr>
                <a:schemeClr val="lt1"/>
              </a:buClr>
              <a:buSzPts val="3600"/>
              <a:buNone/>
            </a:pPr>
            <a:r>
              <a:t/>
            </a:r>
            <a:endParaRPr/>
          </a:p>
        </p:txBody>
      </p:sp>
      <p:pic>
        <p:nvPicPr>
          <p:cNvPr descr="A picture containing outdoor, sky, light, transport&#10;&#10;Description automatically generated" id="2440" name="Google Shape;2440;p73"/>
          <p:cNvPicPr preferRelativeResize="0"/>
          <p:nvPr>
            <p:ph idx="2" type="pic"/>
          </p:nvPr>
        </p:nvPicPr>
        <p:blipFill rotWithShape="1">
          <a:blip r:embed="rId3">
            <a:alphaModFix/>
          </a:blip>
          <a:srcRect b="0" l="1181" r="1179" t="0"/>
          <a:stretch/>
        </p:blipFill>
        <p:spPr>
          <a:xfrm>
            <a:off x="7298140" y="228600"/>
            <a:ext cx="4659043" cy="6362700"/>
          </a:xfrm>
          <a:prstGeom prst="rect">
            <a:avLst/>
          </a:prstGeom>
          <a:solidFill>
            <a:schemeClr val="lt1"/>
          </a:solid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4" name="Shape 2444"/>
        <p:cNvGrpSpPr/>
        <p:nvPr/>
      </p:nvGrpSpPr>
      <p:grpSpPr>
        <a:xfrm>
          <a:off x="0" y="0"/>
          <a:ext cx="0" cy="0"/>
          <a:chOff x="0" y="0"/>
          <a:chExt cx="0" cy="0"/>
        </a:xfrm>
      </p:grpSpPr>
      <p:grpSp>
        <p:nvGrpSpPr>
          <p:cNvPr id="2445" name="Google Shape;2445;p74"/>
          <p:cNvGrpSpPr/>
          <p:nvPr/>
        </p:nvGrpSpPr>
        <p:grpSpPr>
          <a:xfrm>
            <a:off x="2352167" y="159190"/>
            <a:ext cx="8606548" cy="6707528"/>
            <a:chOff x="1822329" y="95015"/>
            <a:chExt cx="6297495" cy="5129301"/>
          </a:xfrm>
        </p:grpSpPr>
        <p:grpSp>
          <p:nvGrpSpPr>
            <p:cNvPr id="2446" name="Google Shape;2446;p74"/>
            <p:cNvGrpSpPr/>
            <p:nvPr/>
          </p:nvGrpSpPr>
          <p:grpSpPr>
            <a:xfrm>
              <a:off x="1822329" y="95015"/>
              <a:ext cx="6297495" cy="1706278"/>
              <a:chOff x="1822329" y="95015"/>
              <a:chExt cx="6297495" cy="1706278"/>
            </a:xfrm>
          </p:grpSpPr>
          <p:grpSp>
            <p:nvGrpSpPr>
              <p:cNvPr id="2447" name="Google Shape;2447;p74"/>
              <p:cNvGrpSpPr/>
              <p:nvPr/>
            </p:nvGrpSpPr>
            <p:grpSpPr>
              <a:xfrm>
                <a:off x="1822329" y="95015"/>
                <a:ext cx="2075870" cy="1706278"/>
                <a:chOff x="1822329" y="95015"/>
                <a:chExt cx="2075870" cy="1706278"/>
              </a:xfrm>
            </p:grpSpPr>
            <p:pic>
              <p:nvPicPr>
                <p:cNvPr id="2448" name="Google Shape;2448;p74"/>
                <p:cNvPicPr preferRelativeResize="0"/>
                <p:nvPr/>
              </p:nvPicPr>
              <p:blipFill rotWithShape="1">
                <a:blip r:embed="rId3">
                  <a:alphaModFix/>
                </a:blip>
                <a:srcRect b="0" l="0" r="0" t="0"/>
                <a:stretch/>
              </p:blipFill>
              <p:spPr>
                <a:xfrm>
                  <a:off x="1822329" y="406850"/>
                  <a:ext cx="1999244" cy="1394443"/>
                </a:xfrm>
                <a:custGeom>
                  <a:rect b="b" l="l" r="r" t="t"/>
                  <a:pathLst>
                    <a:path extrusionOk="0" h="1394443" w="1999244">
                      <a:moveTo>
                        <a:pt x="-1062" y="-788"/>
                      </a:moveTo>
                      <a:lnTo>
                        <a:pt x="1998182" y="-788"/>
                      </a:lnTo>
                      <a:lnTo>
                        <a:pt x="1998182" y="1393655"/>
                      </a:lnTo>
                      <a:lnTo>
                        <a:pt x="-1062" y="1393655"/>
                      </a:lnTo>
                      <a:close/>
                    </a:path>
                  </a:pathLst>
                </a:custGeom>
                <a:noFill/>
                <a:ln>
                  <a:noFill/>
                </a:ln>
              </p:spPr>
            </p:pic>
            <p:sp>
              <p:nvSpPr>
                <p:cNvPr id="2449" name="Google Shape;2449;p74"/>
                <p:cNvSpPr/>
                <p:nvPr/>
              </p:nvSpPr>
              <p:spPr>
                <a:xfrm>
                  <a:off x="2002808" y="296703"/>
                  <a:ext cx="1895391" cy="1306330"/>
                </a:xfrm>
                <a:custGeom>
                  <a:rect b="b" l="l" r="r" t="t"/>
                  <a:pathLst>
                    <a:path extrusionOk="0" h="1306330" w="1895391">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91" y="34537"/>
                        <a:pt x="1860850" y="0"/>
                        <a:pt x="1818261" y="0"/>
                      </a:cubicBez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50" name="Google Shape;2450;p74"/>
                <p:cNvSpPr/>
                <p:nvPr/>
              </p:nvSpPr>
              <p:spPr>
                <a:xfrm>
                  <a:off x="2065285" y="359170"/>
                  <a:ext cx="1770438" cy="1181395"/>
                </a:xfrm>
                <a:custGeom>
                  <a:rect b="b" l="l" r="r" t="t"/>
                  <a:pathLst>
                    <a:path extrusionOk="0" h="1181395" w="1770438">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2451" name="Google Shape;2451;p74"/>
                <p:cNvGrpSpPr/>
                <p:nvPr/>
              </p:nvGrpSpPr>
              <p:grpSpPr>
                <a:xfrm>
                  <a:off x="2175539" y="209916"/>
                  <a:ext cx="379155" cy="225161"/>
                  <a:chOff x="2175539" y="209916"/>
                  <a:chExt cx="379155" cy="225161"/>
                </a:xfrm>
              </p:grpSpPr>
              <p:sp>
                <p:nvSpPr>
                  <p:cNvPr id="2452" name="Google Shape;2452;p74"/>
                  <p:cNvSpPr/>
                  <p:nvPr/>
                </p:nvSpPr>
                <p:spPr>
                  <a:xfrm>
                    <a:off x="2175539" y="209916"/>
                    <a:ext cx="195018" cy="225161"/>
                  </a:xfrm>
                  <a:custGeom>
                    <a:rect b="b" l="l" r="r" t="t"/>
                    <a:pathLst>
                      <a:path extrusionOk="0" h="225161" w="195018">
                        <a:moveTo>
                          <a:pt x="195019" y="112592"/>
                        </a:moveTo>
                        <a:lnTo>
                          <a:pt x="0" y="225162"/>
                        </a:lnTo>
                        <a:lnTo>
                          <a:pt x="0" y="0"/>
                        </a:ln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53" name="Google Shape;2453;p74"/>
                  <p:cNvSpPr/>
                  <p:nvPr/>
                </p:nvSpPr>
                <p:spPr>
                  <a:xfrm>
                    <a:off x="2359676" y="209916"/>
                    <a:ext cx="195018" cy="225161"/>
                  </a:xfrm>
                  <a:custGeom>
                    <a:rect b="b" l="l" r="r" t="t"/>
                    <a:pathLst>
                      <a:path extrusionOk="0" h="225161" w="195018">
                        <a:moveTo>
                          <a:pt x="195019" y="112592"/>
                        </a:moveTo>
                        <a:lnTo>
                          <a:pt x="0" y="225162"/>
                        </a:lnTo>
                        <a:lnTo>
                          <a:pt x="0" y="0"/>
                        </a:ln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454" name="Google Shape;2454;p74"/>
                <p:cNvGrpSpPr/>
                <p:nvPr/>
              </p:nvGrpSpPr>
              <p:grpSpPr>
                <a:xfrm>
                  <a:off x="2650135" y="95015"/>
                  <a:ext cx="1129009" cy="455900"/>
                  <a:chOff x="2650135" y="95015"/>
                  <a:chExt cx="1129009" cy="455900"/>
                </a:xfrm>
              </p:grpSpPr>
              <p:sp>
                <p:nvSpPr>
                  <p:cNvPr id="2455" name="Google Shape;2455;p74"/>
                  <p:cNvSpPr/>
                  <p:nvPr/>
                </p:nvSpPr>
                <p:spPr>
                  <a:xfrm>
                    <a:off x="2679739" y="124637"/>
                    <a:ext cx="1069802" cy="396701"/>
                  </a:xfrm>
                  <a:custGeom>
                    <a:rect b="b" l="l" r="r" t="t"/>
                    <a:pathLst>
                      <a:path extrusionOk="0" h="396701" w="1069802">
                        <a:moveTo>
                          <a:pt x="871446"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25" y="88798"/>
                          <a:pt x="980991" y="0"/>
                          <a:pt x="871446"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56" name="Google Shape;2456;p74"/>
                  <p:cNvSpPr/>
                  <p:nvPr/>
                </p:nvSpPr>
                <p:spPr>
                  <a:xfrm>
                    <a:off x="2650135" y="95015"/>
                    <a:ext cx="1129009" cy="455900"/>
                  </a:xfrm>
                  <a:custGeom>
                    <a:rect b="b" l="l" r="r" t="t"/>
                    <a:pathLst>
                      <a:path extrusionOk="0" h="455900" w="1129009">
                        <a:moveTo>
                          <a:pt x="901050"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57" y="455900"/>
                          <a:pt x="901050"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grpSp>
            <p:nvGrpSpPr>
              <p:cNvPr id="2457" name="Google Shape;2457;p74"/>
              <p:cNvGrpSpPr/>
              <p:nvPr/>
            </p:nvGrpSpPr>
            <p:grpSpPr>
              <a:xfrm>
                <a:off x="3933496" y="95015"/>
                <a:ext cx="2075526" cy="1706278"/>
                <a:chOff x="3933496" y="95015"/>
                <a:chExt cx="2075526" cy="1706278"/>
              </a:xfrm>
            </p:grpSpPr>
            <p:pic>
              <p:nvPicPr>
                <p:cNvPr id="2458" name="Google Shape;2458;p74"/>
                <p:cNvPicPr preferRelativeResize="0"/>
                <p:nvPr/>
              </p:nvPicPr>
              <p:blipFill rotWithShape="1">
                <a:blip r:embed="rId4">
                  <a:alphaModFix/>
                </a:blip>
                <a:srcRect b="0" l="0" r="0" t="0"/>
                <a:stretch/>
              </p:blipFill>
              <p:spPr>
                <a:xfrm>
                  <a:off x="3933496" y="406850"/>
                  <a:ext cx="1998695" cy="1394443"/>
                </a:xfrm>
                <a:custGeom>
                  <a:rect b="b" l="l" r="r" t="t"/>
                  <a:pathLst>
                    <a:path extrusionOk="0" h="1394443" w="1998695">
                      <a:moveTo>
                        <a:pt x="-138" y="-788"/>
                      </a:moveTo>
                      <a:lnTo>
                        <a:pt x="1998557" y="-788"/>
                      </a:lnTo>
                      <a:lnTo>
                        <a:pt x="1998557" y="1393655"/>
                      </a:lnTo>
                      <a:lnTo>
                        <a:pt x="-138" y="1393655"/>
                      </a:lnTo>
                      <a:close/>
                    </a:path>
                  </a:pathLst>
                </a:custGeom>
                <a:noFill/>
                <a:ln>
                  <a:noFill/>
                </a:ln>
              </p:spPr>
            </p:pic>
            <p:sp>
              <p:nvSpPr>
                <p:cNvPr id="2459" name="Google Shape;2459;p74"/>
                <p:cNvSpPr/>
                <p:nvPr/>
              </p:nvSpPr>
              <p:spPr>
                <a:xfrm>
                  <a:off x="4113632" y="296703"/>
                  <a:ext cx="1895390" cy="1306330"/>
                </a:xfrm>
                <a:custGeom>
                  <a:rect b="b" l="l" r="r" t="t"/>
                  <a:pathLst>
                    <a:path extrusionOk="0" h="1306330" w="189539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68" y="34537"/>
                        <a:pt x="1860850" y="0"/>
                        <a:pt x="1818261" y="0"/>
                      </a:cubicBez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60" name="Google Shape;2460;p74"/>
                <p:cNvSpPr/>
                <p:nvPr/>
              </p:nvSpPr>
              <p:spPr>
                <a:xfrm>
                  <a:off x="4176086" y="359170"/>
                  <a:ext cx="1770438" cy="1181395"/>
                </a:xfrm>
                <a:custGeom>
                  <a:rect b="b" l="l" r="r" t="t"/>
                  <a:pathLst>
                    <a:path extrusionOk="0" h="1181395" w="1770438">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9" y="1150813"/>
                        <a:pt x="1770439" y="1113077"/>
                      </a:cubicBezTo>
                      <a:lnTo>
                        <a:pt x="1770439" y="68319"/>
                      </a:lnTo>
                      <a:cubicBezTo>
                        <a:pt x="1770439" y="30582"/>
                        <a:pt x="1739852" y="0"/>
                        <a:pt x="170211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2461" name="Google Shape;2461;p74"/>
                <p:cNvGrpSpPr/>
                <p:nvPr/>
              </p:nvGrpSpPr>
              <p:grpSpPr>
                <a:xfrm>
                  <a:off x="4286340" y="209916"/>
                  <a:ext cx="379178" cy="225161"/>
                  <a:chOff x="4286340" y="209916"/>
                  <a:chExt cx="379178" cy="225161"/>
                </a:xfrm>
              </p:grpSpPr>
              <p:sp>
                <p:nvSpPr>
                  <p:cNvPr id="2462" name="Google Shape;2462;p74"/>
                  <p:cNvSpPr/>
                  <p:nvPr/>
                </p:nvSpPr>
                <p:spPr>
                  <a:xfrm>
                    <a:off x="4286340" y="209916"/>
                    <a:ext cx="195018" cy="225161"/>
                  </a:xfrm>
                  <a:custGeom>
                    <a:rect b="b" l="l" r="r" t="t"/>
                    <a:pathLst>
                      <a:path extrusionOk="0" h="225161" w="195018">
                        <a:moveTo>
                          <a:pt x="195019" y="112592"/>
                        </a:moveTo>
                        <a:lnTo>
                          <a:pt x="0" y="225162"/>
                        </a:lnTo>
                        <a:lnTo>
                          <a:pt x="0" y="0"/>
                        </a:ln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63" name="Google Shape;2463;p74"/>
                  <p:cNvSpPr/>
                  <p:nvPr/>
                </p:nvSpPr>
                <p:spPr>
                  <a:xfrm>
                    <a:off x="4470500" y="209916"/>
                    <a:ext cx="195018" cy="225161"/>
                  </a:xfrm>
                  <a:custGeom>
                    <a:rect b="b" l="l" r="r" t="t"/>
                    <a:pathLst>
                      <a:path extrusionOk="0" h="225161" w="195018">
                        <a:moveTo>
                          <a:pt x="195019" y="112592"/>
                        </a:moveTo>
                        <a:lnTo>
                          <a:pt x="0" y="225162"/>
                        </a:lnTo>
                        <a:lnTo>
                          <a:pt x="0" y="0"/>
                        </a:ln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464" name="Google Shape;2464;p74"/>
                <p:cNvGrpSpPr/>
                <p:nvPr/>
              </p:nvGrpSpPr>
              <p:grpSpPr>
                <a:xfrm>
                  <a:off x="4760959" y="95015"/>
                  <a:ext cx="1129009" cy="455900"/>
                  <a:chOff x="4760959" y="95015"/>
                  <a:chExt cx="1129009" cy="455900"/>
                </a:xfrm>
              </p:grpSpPr>
              <p:sp>
                <p:nvSpPr>
                  <p:cNvPr id="2465" name="Google Shape;2465;p74"/>
                  <p:cNvSpPr/>
                  <p:nvPr/>
                </p:nvSpPr>
                <p:spPr>
                  <a:xfrm>
                    <a:off x="4790563" y="124637"/>
                    <a:ext cx="1069801" cy="396701"/>
                  </a:xfrm>
                  <a:custGeom>
                    <a:rect b="b" l="l" r="r" t="t"/>
                    <a:pathLst>
                      <a:path extrusionOk="0" h="396701" w="10698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02" y="88798"/>
                          <a:pt x="980991" y="0"/>
                          <a:pt x="871423"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66" name="Google Shape;2466;p74"/>
                  <p:cNvSpPr/>
                  <p:nvPr/>
                </p:nvSpPr>
                <p:spPr>
                  <a:xfrm>
                    <a:off x="4760959" y="95015"/>
                    <a:ext cx="1129009" cy="455900"/>
                  </a:xfrm>
                  <a:custGeom>
                    <a:rect b="b" l="l" r="r" t="t"/>
                    <a:pathLst>
                      <a:path extrusionOk="0" h="455900" w="1129009">
                        <a:moveTo>
                          <a:pt x="901027"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34" y="455900"/>
                          <a:pt x="901027"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grpSp>
            <p:nvGrpSpPr>
              <p:cNvPr id="2467" name="Google Shape;2467;p74"/>
              <p:cNvGrpSpPr/>
              <p:nvPr/>
            </p:nvGrpSpPr>
            <p:grpSpPr>
              <a:xfrm>
                <a:off x="6044114" y="95015"/>
                <a:ext cx="2075710" cy="1706278"/>
                <a:chOff x="6044114" y="95015"/>
                <a:chExt cx="2075710" cy="1706278"/>
              </a:xfrm>
            </p:grpSpPr>
            <p:pic>
              <p:nvPicPr>
                <p:cNvPr id="2468" name="Google Shape;2468;p74"/>
                <p:cNvPicPr preferRelativeResize="0"/>
                <p:nvPr/>
              </p:nvPicPr>
              <p:blipFill rotWithShape="1">
                <a:blip r:embed="rId5">
                  <a:alphaModFix/>
                </a:blip>
                <a:srcRect b="0" l="0" r="0" t="0"/>
                <a:stretch/>
              </p:blipFill>
              <p:spPr>
                <a:xfrm>
                  <a:off x="6044114" y="406850"/>
                  <a:ext cx="1998695" cy="1394443"/>
                </a:xfrm>
                <a:custGeom>
                  <a:rect b="b" l="l" r="r" t="t"/>
                  <a:pathLst>
                    <a:path extrusionOk="0" h="1394443" w="1998695">
                      <a:moveTo>
                        <a:pt x="785" y="-788"/>
                      </a:moveTo>
                      <a:lnTo>
                        <a:pt x="1999481" y="-788"/>
                      </a:lnTo>
                      <a:lnTo>
                        <a:pt x="1999481" y="1393655"/>
                      </a:lnTo>
                      <a:lnTo>
                        <a:pt x="785" y="1393655"/>
                      </a:lnTo>
                      <a:close/>
                    </a:path>
                  </a:pathLst>
                </a:custGeom>
                <a:noFill/>
                <a:ln>
                  <a:noFill/>
                </a:ln>
              </p:spPr>
            </p:pic>
            <p:sp>
              <p:nvSpPr>
                <p:cNvPr id="2469" name="Google Shape;2469;p74"/>
                <p:cNvSpPr/>
                <p:nvPr/>
              </p:nvSpPr>
              <p:spPr>
                <a:xfrm>
                  <a:off x="6224433" y="296703"/>
                  <a:ext cx="1895391" cy="1306330"/>
                </a:xfrm>
                <a:custGeom>
                  <a:rect b="b" l="l" r="r" t="t"/>
                  <a:pathLst>
                    <a:path extrusionOk="0" h="1306330" w="1895391">
                      <a:moveTo>
                        <a:pt x="1818262" y="0"/>
                      </a:moveTo>
                      <a:lnTo>
                        <a:pt x="77130" y="0"/>
                      </a:lnTo>
                      <a:cubicBezTo>
                        <a:pt x="34542" y="0"/>
                        <a:pt x="0" y="34514"/>
                        <a:pt x="0" y="77119"/>
                      </a:cubicBezTo>
                      <a:lnTo>
                        <a:pt x="0" y="1229212"/>
                      </a:lnTo>
                      <a:cubicBezTo>
                        <a:pt x="0" y="1271794"/>
                        <a:pt x="34519" y="1306331"/>
                        <a:pt x="77130" y="1306331"/>
                      </a:cubicBezTo>
                      <a:lnTo>
                        <a:pt x="1818262" y="1306331"/>
                      </a:lnTo>
                      <a:cubicBezTo>
                        <a:pt x="1860850" y="1306331"/>
                        <a:pt x="1895392" y="1271817"/>
                        <a:pt x="1895392" y="1229212"/>
                      </a:cubicBezTo>
                      <a:lnTo>
                        <a:pt x="1895392" y="77119"/>
                      </a:lnTo>
                      <a:cubicBezTo>
                        <a:pt x="1895369" y="34537"/>
                        <a:pt x="1860850" y="0"/>
                        <a:pt x="1818262" y="0"/>
                      </a:cubicBez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70" name="Google Shape;2470;p74"/>
                <p:cNvSpPr/>
                <p:nvPr/>
              </p:nvSpPr>
              <p:spPr>
                <a:xfrm>
                  <a:off x="6286910" y="359170"/>
                  <a:ext cx="1770438" cy="1181395"/>
                </a:xfrm>
                <a:custGeom>
                  <a:rect b="b" l="l" r="r" t="t"/>
                  <a:pathLst>
                    <a:path extrusionOk="0" h="1181395" w="1770438">
                      <a:moveTo>
                        <a:pt x="1702110" y="0"/>
                      </a:moveTo>
                      <a:lnTo>
                        <a:pt x="68328" y="0"/>
                      </a:lnTo>
                      <a:cubicBezTo>
                        <a:pt x="30587" y="0"/>
                        <a:pt x="0" y="30582"/>
                        <a:pt x="0" y="68319"/>
                      </a:cubicBezTo>
                      <a:lnTo>
                        <a:pt x="0" y="1113077"/>
                      </a:lnTo>
                      <a:cubicBezTo>
                        <a:pt x="0" y="1150813"/>
                        <a:pt x="30587" y="1181396"/>
                        <a:pt x="68328"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2471" name="Google Shape;2471;p74"/>
                <p:cNvGrpSpPr/>
                <p:nvPr/>
              </p:nvGrpSpPr>
              <p:grpSpPr>
                <a:xfrm>
                  <a:off x="6397140" y="209916"/>
                  <a:ext cx="379179" cy="225161"/>
                  <a:chOff x="6397140" y="209916"/>
                  <a:chExt cx="379179" cy="225161"/>
                </a:xfrm>
              </p:grpSpPr>
              <p:sp>
                <p:nvSpPr>
                  <p:cNvPr id="2472" name="Google Shape;2472;p74"/>
                  <p:cNvSpPr/>
                  <p:nvPr/>
                </p:nvSpPr>
                <p:spPr>
                  <a:xfrm>
                    <a:off x="6397140" y="209916"/>
                    <a:ext cx="195041" cy="225161"/>
                  </a:xfrm>
                  <a:custGeom>
                    <a:rect b="b" l="l" r="r" t="t"/>
                    <a:pathLst>
                      <a:path extrusionOk="0" h="225161" w="195041">
                        <a:moveTo>
                          <a:pt x="195042" y="112592"/>
                        </a:moveTo>
                        <a:lnTo>
                          <a:pt x="0" y="225162"/>
                        </a:lnTo>
                        <a:lnTo>
                          <a:pt x="0" y="0"/>
                        </a:ln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73" name="Google Shape;2473;p74"/>
                  <p:cNvSpPr/>
                  <p:nvPr/>
                </p:nvSpPr>
                <p:spPr>
                  <a:xfrm>
                    <a:off x="6581301" y="209916"/>
                    <a:ext cx="195018" cy="225161"/>
                  </a:xfrm>
                  <a:custGeom>
                    <a:rect b="b" l="l" r="r" t="t"/>
                    <a:pathLst>
                      <a:path extrusionOk="0" h="225161" w="195018">
                        <a:moveTo>
                          <a:pt x="195019" y="112592"/>
                        </a:moveTo>
                        <a:lnTo>
                          <a:pt x="0" y="225162"/>
                        </a:lnTo>
                        <a:lnTo>
                          <a:pt x="0" y="0"/>
                        </a:ln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474" name="Google Shape;2474;p74"/>
                <p:cNvGrpSpPr/>
                <p:nvPr/>
              </p:nvGrpSpPr>
              <p:grpSpPr>
                <a:xfrm>
                  <a:off x="6871783" y="95015"/>
                  <a:ext cx="1129009" cy="455900"/>
                  <a:chOff x="6871783" y="95015"/>
                  <a:chExt cx="1129009" cy="455900"/>
                </a:xfrm>
              </p:grpSpPr>
              <p:sp>
                <p:nvSpPr>
                  <p:cNvPr id="2475" name="Google Shape;2475;p74"/>
                  <p:cNvSpPr/>
                  <p:nvPr/>
                </p:nvSpPr>
                <p:spPr>
                  <a:xfrm>
                    <a:off x="6901387" y="124637"/>
                    <a:ext cx="1069802" cy="396701"/>
                  </a:xfrm>
                  <a:custGeom>
                    <a:rect b="b" l="l" r="r" t="t"/>
                    <a:pathLst>
                      <a:path extrusionOk="0" h="396701" w="1069802">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779" y="88798"/>
                          <a:pt x="980968" y="0"/>
                          <a:pt x="871423"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76" name="Google Shape;2476;p74"/>
                  <p:cNvSpPr/>
                  <p:nvPr/>
                </p:nvSpPr>
                <p:spPr>
                  <a:xfrm>
                    <a:off x="6871783" y="95015"/>
                    <a:ext cx="1129009" cy="455900"/>
                  </a:xfrm>
                  <a:custGeom>
                    <a:rect b="b" l="l" r="r" t="t"/>
                    <a:pathLst>
                      <a:path extrusionOk="0" h="455900" w="1129009">
                        <a:moveTo>
                          <a:pt x="901027" y="455900"/>
                        </a:moveTo>
                        <a:lnTo>
                          <a:pt x="227983" y="455900"/>
                        </a:lnTo>
                        <a:cubicBezTo>
                          <a:pt x="102276" y="455900"/>
                          <a:pt x="0" y="353639"/>
                          <a:pt x="0" y="227950"/>
                        </a:cubicBezTo>
                        <a:cubicBezTo>
                          <a:pt x="0" y="102261"/>
                          <a:pt x="102276" y="0"/>
                          <a:pt x="227983" y="0"/>
                        </a:cubicBezTo>
                        <a:lnTo>
                          <a:pt x="901027" y="0"/>
                        </a:lnTo>
                        <a:cubicBezTo>
                          <a:pt x="1026734" y="0"/>
                          <a:pt x="1129009" y="102261"/>
                          <a:pt x="1129009" y="227950"/>
                        </a:cubicBezTo>
                        <a:cubicBezTo>
                          <a:pt x="1129009" y="353639"/>
                          <a:pt x="1026734" y="455900"/>
                          <a:pt x="901027" y="455900"/>
                        </a:cubicBezTo>
                        <a:close/>
                        <a:moveTo>
                          <a:pt x="227960" y="59222"/>
                        </a:moveTo>
                        <a:cubicBezTo>
                          <a:pt x="134897" y="59222"/>
                          <a:pt x="59184" y="134923"/>
                          <a:pt x="59184" y="227973"/>
                        </a:cubicBezTo>
                        <a:cubicBezTo>
                          <a:pt x="59184" y="321023"/>
                          <a:pt x="134897" y="396724"/>
                          <a:pt x="227960" y="396724"/>
                        </a:cubicBezTo>
                        <a:lnTo>
                          <a:pt x="901004" y="396724"/>
                        </a:lnTo>
                        <a:cubicBezTo>
                          <a:pt x="994067" y="396724"/>
                          <a:pt x="1069779" y="321023"/>
                          <a:pt x="1069779" y="227973"/>
                        </a:cubicBezTo>
                        <a:cubicBezTo>
                          <a:pt x="1069779" y="134923"/>
                          <a:pt x="994067" y="59222"/>
                          <a:pt x="901004" y="59222"/>
                        </a:cubicBezTo>
                        <a:lnTo>
                          <a:pt x="227960" y="59222"/>
                        </a:ln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grpSp>
        <p:grpSp>
          <p:nvGrpSpPr>
            <p:cNvPr id="2477" name="Google Shape;2477;p74"/>
            <p:cNvGrpSpPr/>
            <p:nvPr/>
          </p:nvGrpSpPr>
          <p:grpSpPr>
            <a:xfrm>
              <a:off x="1822329" y="1806595"/>
              <a:ext cx="6297495" cy="1706209"/>
              <a:chOff x="1822329" y="1806595"/>
              <a:chExt cx="6297495" cy="1706209"/>
            </a:xfrm>
          </p:grpSpPr>
          <p:grpSp>
            <p:nvGrpSpPr>
              <p:cNvPr id="2478" name="Google Shape;2478;p74"/>
              <p:cNvGrpSpPr/>
              <p:nvPr/>
            </p:nvGrpSpPr>
            <p:grpSpPr>
              <a:xfrm>
                <a:off x="1822329" y="1806595"/>
                <a:ext cx="2075870" cy="1706209"/>
                <a:chOff x="1822329" y="1806595"/>
                <a:chExt cx="2075870" cy="1706209"/>
              </a:xfrm>
            </p:grpSpPr>
            <p:pic>
              <p:nvPicPr>
                <p:cNvPr id="2479" name="Google Shape;2479;p74"/>
                <p:cNvPicPr preferRelativeResize="0"/>
                <p:nvPr/>
              </p:nvPicPr>
              <p:blipFill rotWithShape="1">
                <a:blip r:embed="rId6">
                  <a:alphaModFix/>
                </a:blip>
                <a:srcRect b="0" l="0" r="0" t="0"/>
                <a:stretch/>
              </p:blipFill>
              <p:spPr>
                <a:xfrm>
                  <a:off x="1822329" y="2118361"/>
                  <a:ext cx="1999244" cy="1394443"/>
                </a:xfrm>
                <a:custGeom>
                  <a:rect b="b" l="l" r="r" t="t"/>
                  <a:pathLst>
                    <a:path extrusionOk="0" h="1394443" w="1999244">
                      <a:moveTo>
                        <a:pt x="-1062" y="-39"/>
                      </a:moveTo>
                      <a:lnTo>
                        <a:pt x="1998182" y="-39"/>
                      </a:lnTo>
                      <a:lnTo>
                        <a:pt x="1998182" y="1394404"/>
                      </a:lnTo>
                      <a:lnTo>
                        <a:pt x="-1062" y="1394404"/>
                      </a:lnTo>
                      <a:close/>
                    </a:path>
                  </a:pathLst>
                </a:custGeom>
                <a:noFill/>
                <a:ln>
                  <a:noFill/>
                </a:ln>
              </p:spPr>
            </p:pic>
            <p:grpSp>
              <p:nvGrpSpPr>
                <p:cNvPr id="2480" name="Google Shape;2480;p74"/>
                <p:cNvGrpSpPr/>
                <p:nvPr/>
              </p:nvGrpSpPr>
              <p:grpSpPr>
                <a:xfrm>
                  <a:off x="2002808" y="1806595"/>
                  <a:ext cx="1895391" cy="1508018"/>
                  <a:chOff x="2002808" y="1806595"/>
                  <a:chExt cx="1895391" cy="1508018"/>
                </a:xfrm>
              </p:grpSpPr>
              <p:grpSp>
                <p:nvGrpSpPr>
                  <p:cNvPr id="2481" name="Google Shape;2481;p74"/>
                  <p:cNvGrpSpPr/>
                  <p:nvPr/>
                </p:nvGrpSpPr>
                <p:grpSpPr>
                  <a:xfrm>
                    <a:off x="2002808" y="2008283"/>
                    <a:ext cx="1895391" cy="1306330"/>
                    <a:chOff x="2002808" y="2008283"/>
                    <a:chExt cx="1895391" cy="1306330"/>
                  </a:xfrm>
                </p:grpSpPr>
                <p:sp>
                  <p:nvSpPr>
                    <p:cNvPr id="2482" name="Google Shape;2482;p74"/>
                    <p:cNvSpPr/>
                    <p:nvPr/>
                  </p:nvSpPr>
                  <p:spPr>
                    <a:xfrm>
                      <a:off x="2002808" y="2008283"/>
                      <a:ext cx="1895391" cy="1306330"/>
                    </a:xfrm>
                    <a:custGeom>
                      <a:rect b="b" l="l" r="r" t="t"/>
                      <a:pathLst>
                        <a:path extrusionOk="0" h="1306330" w="1895391">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91" y="34514"/>
                            <a:pt x="1860850" y="0"/>
                            <a:pt x="1818261" y="0"/>
                          </a:cubicBez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83" name="Google Shape;2483;p74"/>
                    <p:cNvSpPr/>
                    <p:nvPr/>
                  </p:nvSpPr>
                  <p:spPr>
                    <a:xfrm>
                      <a:off x="2065285" y="2070750"/>
                      <a:ext cx="1770438" cy="1181395"/>
                    </a:xfrm>
                    <a:custGeom>
                      <a:rect b="b" l="l" r="r" t="t"/>
                      <a:pathLst>
                        <a:path extrusionOk="0" h="1181395" w="1770438">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484" name="Google Shape;2484;p74"/>
                  <p:cNvGrpSpPr/>
                  <p:nvPr/>
                </p:nvGrpSpPr>
                <p:grpSpPr>
                  <a:xfrm>
                    <a:off x="2175539" y="1921496"/>
                    <a:ext cx="379155" cy="225161"/>
                    <a:chOff x="2175539" y="1921496"/>
                    <a:chExt cx="379155" cy="225161"/>
                  </a:xfrm>
                </p:grpSpPr>
                <p:sp>
                  <p:nvSpPr>
                    <p:cNvPr id="2485" name="Google Shape;2485;p74"/>
                    <p:cNvSpPr/>
                    <p:nvPr/>
                  </p:nvSpPr>
                  <p:spPr>
                    <a:xfrm>
                      <a:off x="2175539" y="1921496"/>
                      <a:ext cx="195018" cy="225161"/>
                    </a:xfrm>
                    <a:custGeom>
                      <a:rect b="b" l="l" r="r" t="t"/>
                      <a:pathLst>
                        <a:path extrusionOk="0" h="225161" w="195018">
                          <a:moveTo>
                            <a:pt x="195019" y="112569"/>
                          </a:moveTo>
                          <a:lnTo>
                            <a:pt x="0" y="225162"/>
                          </a:lnTo>
                          <a:lnTo>
                            <a:pt x="0" y="0"/>
                          </a:ln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86" name="Google Shape;2486;p74"/>
                    <p:cNvSpPr/>
                    <p:nvPr/>
                  </p:nvSpPr>
                  <p:spPr>
                    <a:xfrm>
                      <a:off x="2359676" y="1921496"/>
                      <a:ext cx="195018" cy="225161"/>
                    </a:xfrm>
                    <a:custGeom>
                      <a:rect b="b" l="l" r="r" t="t"/>
                      <a:pathLst>
                        <a:path extrusionOk="0" h="225161" w="195018">
                          <a:moveTo>
                            <a:pt x="195019" y="112569"/>
                          </a:moveTo>
                          <a:lnTo>
                            <a:pt x="0" y="225162"/>
                          </a:lnTo>
                          <a:lnTo>
                            <a:pt x="0" y="0"/>
                          </a:ln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487" name="Google Shape;2487;p74"/>
                  <p:cNvGrpSpPr/>
                  <p:nvPr/>
                </p:nvGrpSpPr>
                <p:grpSpPr>
                  <a:xfrm>
                    <a:off x="2650135" y="1806595"/>
                    <a:ext cx="1129009" cy="455900"/>
                    <a:chOff x="2650135" y="1806595"/>
                    <a:chExt cx="1129009" cy="455900"/>
                  </a:xfrm>
                </p:grpSpPr>
                <p:sp>
                  <p:nvSpPr>
                    <p:cNvPr id="2488" name="Google Shape;2488;p74"/>
                    <p:cNvSpPr/>
                    <p:nvPr/>
                  </p:nvSpPr>
                  <p:spPr>
                    <a:xfrm>
                      <a:off x="2679739" y="1836194"/>
                      <a:ext cx="1069802" cy="396701"/>
                    </a:xfrm>
                    <a:custGeom>
                      <a:rect b="b" l="l" r="r" t="t"/>
                      <a:pathLst>
                        <a:path extrusionOk="0" h="396701" w="1069802">
                          <a:moveTo>
                            <a:pt x="871446"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25" y="88821"/>
                            <a:pt x="980991" y="0"/>
                            <a:pt x="871446"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89" name="Google Shape;2489;p74"/>
                    <p:cNvSpPr/>
                    <p:nvPr/>
                  </p:nvSpPr>
                  <p:spPr>
                    <a:xfrm>
                      <a:off x="2650135" y="1806595"/>
                      <a:ext cx="1129009" cy="455900"/>
                    </a:xfrm>
                    <a:custGeom>
                      <a:rect b="b" l="l" r="r" t="t"/>
                      <a:pathLst>
                        <a:path extrusionOk="0" h="455900" w="1129009">
                          <a:moveTo>
                            <a:pt x="901050"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57" y="455900"/>
                            <a:pt x="901050" y="455900"/>
                          </a:cubicBezTo>
                          <a:close/>
                          <a:moveTo>
                            <a:pt x="227983" y="59199"/>
                          </a:moveTo>
                          <a:cubicBezTo>
                            <a:pt x="134920" y="59199"/>
                            <a:pt x="59207" y="134900"/>
                            <a:pt x="59207" y="227950"/>
                          </a:cubicBezTo>
                          <a:cubicBezTo>
                            <a:pt x="59207" y="321000"/>
                            <a:pt x="134920" y="396701"/>
                            <a:pt x="227983" y="396701"/>
                          </a:cubicBezTo>
                          <a:lnTo>
                            <a:pt x="901027" y="396701"/>
                          </a:lnTo>
                          <a:cubicBezTo>
                            <a:pt x="994090" y="396701"/>
                            <a:pt x="1069802" y="321000"/>
                            <a:pt x="1069802" y="227950"/>
                          </a:cubicBezTo>
                          <a:cubicBezTo>
                            <a:pt x="1069802" y="134900"/>
                            <a:pt x="994090" y="59199"/>
                            <a:pt x="901027" y="59199"/>
                          </a:cubicBezTo>
                          <a:lnTo>
                            <a:pt x="227983" y="59199"/>
                          </a:ln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grpSp>
          <p:grpSp>
            <p:nvGrpSpPr>
              <p:cNvPr id="2490" name="Google Shape;2490;p74"/>
              <p:cNvGrpSpPr/>
              <p:nvPr/>
            </p:nvGrpSpPr>
            <p:grpSpPr>
              <a:xfrm>
                <a:off x="3933496" y="1806595"/>
                <a:ext cx="2075526" cy="1706209"/>
                <a:chOff x="3933496" y="1806595"/>
                <a:chExt cx="2075526" cy="1706209"/>
              </a:xfrm>
            </p:grpSpPr>
            <p:pic>
              <p:nvPicPr>
                <p:cNvPr id="2491" name="Google Shape;2491;p74"/>
                <p:cNvPicPr preferRelativeResize="0"/>
                <p:nvPr/>
              </p:nvPicPr>
              <p:blipFill rotWithShape="1">
                <a:blip r:embed="rId7">
                  <a:alphaModFix/>
                </a:blip>
                <a:srcRect b="0" l="0" r="0" t="0"/>
                <a:stretch/>
              </p:blipFill>
              <p:spPr>
                <a:xfrm>
                  <a:off x="3933496" y="2118361"/>
                  <a:ext cx="1998695" cy="1394443"/>
                </a:xfrm>
                <a:custGeom>
                  <a:rect b="b" l="l" r="r" t="t"/>
                  <a:pathLst>
                    <a:path extrusionOk="0" h="1394443" w="1998695">
                      <a:moveTo>
                        <a:pt x="-138" y="-39"/>
                      </a:moveTo>
                      <a:lnTo>
                        <a:pt x="1998557" y="-39"/>
                      </a:lnTo>
                      <a:lnTo>
                        <a:pt x="1998557" y="1394404"/>
                      </a:lnTo>
                      <a:lnTo>
                        <a:pt x="-138" y="1394404"/>
                      </a:lnTo>
                      <a:close/>
                    </a:path>
                  </a:pathLst>
                </a:custGeom>
                <a:noFill/>
                <a:ln>
                  <a:noFill/>
                </a:ln>
              </p:spPr>
            </p:pic>
            <p:grpSp>
              <p:nvGrpSpPr>
                <p:cNvPr id="2492" name="Google Shape;2492;p74"/>
                <p:cNvGrpSpPr/>
                <p:nvPr/>
              </p:nvGrpSpPr>
              <p:grpSpPr>
                <a:xfrm>
                  <a:off x="4113632" y="1806595"/>
                  <a:ext cx="1895390" cy="1508018"/>
                  <a:chOff x="4113632" y="1806595"/>
                  <a:chExt cx="1895390" cy="1508018"/>
                </a:xfrm>
              </p:grpSpPr>
              <p:grpSp>
                <p:nvGrpSpPr>
                  <p:cNvPr id="2493" name="Google Shape;2493;p74"/>
                  <p:cNvGrpSpPr/>
                  <p:nvPr/>
                </p:nvGrpSpPr>
                <p:grpSpPr>
                  <a:xfrm>
                    <a:off x="4113632" y="2008283"/>
                    <a:ext cx="1895390" cy="1306330"/>
                    <a:chOff x="4113632" y="2008283"/>
                    <a:chExt cx="1895390" cy="1306330"/>
                  </a:xfrm>
                </p:grpSpPr>
                <p:sp>
                  <p:nvSpPr>
                    <p:cNvPr id="2494" name="Google Shape;2494;p74"/>
                    <p:cNvSpPr/>
                    <p:nvPr/>
                  </p:nvSpPr>
                  <p:spPr>
                    <a:xfrm>
                      <a:off x="4113632" y="2008283"/>
                      <a:ext cx="1895390" cy="1306330"/>
                    </a:xfrm>
                    <a:custGeom>
                      <a:rect b="b" l="l" r="r" t="t"/>
                      <a:pathLst>
                        <a:path extrusionOk="0" h="1306330" w="189539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68" y="34514"/>
                            <a:pt x="1860850" y="0"/>
                            <a:pt x="1818261" y="0"/>
                          </a:cubicBez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95" name="Google Shape;2495;p74"/>
                    <p:cNvSpPr/>
                    <p:nvPr/>
                  </p:nvSpPr>
                  <p:spPr>
                    <a:xfrm>
                      <a:off x="4176086" y="2070750"/>
                      <a:ext cx="1770438" cy="1181395"/>
                    </a:xfrm>
                    <a:custGeom>
                      <a:rect b="b" l="l" r="r" t="t"/>
                      <a:pathLst>
                        <a:path extrusionOk="0" h="1181395" w="1770438">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9" y="1150813"/>
                            <a:pt x="1770439" y="1113077"/>
                          </a:cubicBezTo>
                          <a:lnTo>
                            <a:pt x="1770439" y="68319"/>
                          </a:lnTo>
                          <a:cubicBezTo>
                            <a:pt x="1770439" y="30582"/>
                            <a:pt x="1739852" y="0"/>
                            <a:pt x="170211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496" name="Google Shape;2496;p74"/>
                  <p:cNvGrpSpPr/>
                  <p:nvPr/>
                </p:nvGrpSpPr>
                <p:grpSpPr>
                  <a:xfrm>
                    <a:off x="4286340" y="1921496"/>
                    <a:ext cx="379178" cy="225161"/>
                    <a:chOff x="4286340" y="1921496"/>
                    <a:chExt cx="379178" cy="225161"/>
                  </a:xfrm>
                </p:grpSpPr>
                <p:sp>
                  <p:nvSpPr>
                    <p:cNvPr id="2497" name="Google Shape;2497;p74"/>
                    <p:cNvSpPr/>
                    <p:nvPr/>
                  </p:nvSpPr>
                  <p:spPr>
                    <a:xfrm>
                      <a:off x="4286340" y="1921496"/>
                      <a:ext cx="195018" cy="225161"/>
                    </a:xfrm>
                    <a:custGeom>
                      <a:rect b="b" l="l" r="r" t="t"/>
                      <a:pathLst>
                        <a:path extrusionOk="0" h="225161" w="195018">
                          <a:moveTo>
                            <a:pt x="195019" y="112569"/>
                          </a:moveTo>
                          <a:lnTo>
                            <a:pt x="0" y="225162"/>
                          </a:lnTo>
                          <a:lnTo>
                            <a:pt x="0" y="0"/>
                          </a:ln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98" name="Google Shape;2498;p74"/>
                    <p:cNvSpPr/>
                    <p:nvPr/>
                  </p:nvSpPr>
                  <p:spPr>
                    <a:xfrm>
                      <a:off x="4470500" y="1921496"/>
                      <a:ext cx="195018" cy="225161"/>
                    </a:xfrm>
                    <a:custGeom>
                      <a:rect b="b" l="l" r="r" t="t"/>
                      <a:pathLst>
                        <a:path extrusionOk="0" h="225161" w="195018">
                          <a:moveTo>
                            <a:pt x="195019" y="112569"/>
                          </a:moveTo>
                          <a:lnTo>
                            <a:pt x="0" y="225162"/>
                          </a:lnTo>
                          <a:lnTo>
                            <a:pt x="0" y="0"/>
                          </a:ln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499" name="Google Shape;2499;p74"/>
                  <p:cNvGrpSpPr/>
                  <p:nvPr/>
                </p:nvGrpSpPr>
                <p:grpSpPr>
                  <a:xfrm>
                    <a:off x="4760959" y="1806595"/>
                    <a:ext cx="1129009" cy="455900"/>
                    <a:chOff x="4760959" y="1806595"/>
                    <a:chExt cx="1129009" cy="455900"/>
                  </a:xfrm>
                </p:grpSpPr>
                <p:sp>
                  <p:nvSpPr>
                    <p:cNvPr id="2500" name="Google Shape;2500;p74"/>
                    <p:cNvSpPr/>
                    <p:nvPr/>
                  </p:nvSpPr>
                  <p:spPr>
                    <a:xfrm>
                      <a:off x="4790563" y="1836194"/>
                      <a:ext cx="1069801" cy="396701"/>
                    </a:xfrm>
                    <a:custGeom>
                      <a:rect b="b" l="l" r="r" t="t"/>
                      <a:pathLst>
                        <a:path extrusionOk="0" h="396701" w="10698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02" y="88821"/>
                            <a:pt x="980991" y="0"/>
                            <a:pt x="871423"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501" name="Google Shape;2501;p74"/>
                    <p:cNvSpPr/>
                    <p:nvPr/>
                  </p:nvSpPr>
                  <p:spPr>
                    <a:xfrm>
                      <a:off x="4760959" y="1806595"/>
                      <a:ext cx="1129009" cy="455900"/>
                    </a:xfrm>
                    <a:custGeom>
                      <a:rect b="b" l="l" r="r" t="t"/>
                      <a:pathLst>
                        <a:path extrusionOk="0" h="455900" w="1129009">
                          <a:moveTo>
                            <a:pt x="901027"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34" y="455900"/>
                            <a:pt x="901027" y="455900"/>
                          </a:cubicBezTo>
                          <a:close/>
                          <a:moveTo>
                            <a:pt x="227983" y="59199"/>
                          </a:moveTo>
                          <a:cubicBezTo>
                            <a:pt x="134920" y="59199"/>
                            <a:pt x="59207" y="134900"/>
                            <a:pt x="59207" y="227950"/>
                          </a:cubicBezTo>
                          <a:cubicBezTo>
                            <a:pt x="59207" y="321000"/>
                            <a:pt x="134920" y="396701"/>
                            <a:pt x="227983" y="396701"/>
                          </a:cubicBezTo>
                          <a:lnTo>
                            <a:pt x="901027" y="396701"/>
                          </a:lnTo>
                          <a:cubicBezTo>
                            <a:pt x="994090" y="396701"/>
                            <a:pt x="1069802" y="321000"/>
                            <a:pt x="1069802" y="227950"/>
                          </a:cubicBezTo>
                          <a:cubicBezTo>
                            <a:pt x="1069802" y="134900"/>
                            <a:pt x="994090" y="59199"/>
                            <a:pt x="901027" y="59199"/>
                          </a:cubicBezTo>
                          <a:lnTo>
                            <a:pt x="227983" y="59199"/>
                          </a:ln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grpSp>
          <p:grpSp>
            <p:nvGrpSpPr>
              <p:cNvPr id="2502" name="Google Shape;2502;p74"/>
              <p:cNvGrpSpPr/>
              <p:nvPr/>
            </p:nvGrpSpPr>
            <p:grpSpPr>
              <a:xfrm>
                <a:off x="6044114" y="1806595"/>
                <a:ext cx="2075710" cy="1706209"/>
                <a:chOff x="6044114" y="1806595"/>
                <a:chExt cx="2075710" cy="1706209"/>
              </a:xfrm>
            </p:grpSpPr>
            <p:pic>
              <p:nvPicPr>
                <p:cNvPr id="2503" name="Google Shape;2503;p74"/>
                <p:cNvPicPr preferRelativeResize="0"/>
                <p:nvPr/>
              </p:nvPicPr>
              <p:blipFill rotWithShape="1">
                <a:blip r:embed="rId8">
                  <a:alphaModFix/>
                </a:blip>
                <a:srcRect b="0" l="0" r="0" t="0"/>
                <a:stretch/>
              </p:blipFill>
              <p:spPr>
                <a:xfrm>
                  <a:off x="6044114" y="2118361"/>
                  <a:ext cx="1998695" cy="1394443"/>
                </a:xfrm>
                <a:custGeom>
                  <a:rect b="b" l="l" r="r" t="t"/>
                  <a:pathLst>
                    <a:path extrusionOk="0" h="1394443" w="1998695">
                      <a:moveTo>
                        <a:pt x="785" y="-39"/>
                      </a:moveTo>
                      <a:lnTo>
                        <a:pt x="1999481" y="-39"/>
                      </a:lnTo>
                      <a:lnTo>
                        <a:pt x="1999481" y="1394404"/>
                      </a:lnTo>
                      <a:lnTo>
                        <a:pt x="785" y="1394404"/>
                      </a:lnTo>
                      <a:close/>
                    </a:path>
                  </a:pathLst>
                </a:custGeom>
                <a:noFill/>
                <a:ln>
                  <a:noFill/>
                </a:ln>
              </p:spPr>
            </p:pic>
            <p:grpSp>
              <p:nvGrpSpPr>
                <p:cNvPr id="2504" name="Google Shape;2504;p74"/>
                <p:cNvGrpSpPr/>
                <p:nvPr/>
              </p:nvGrpSpPr>
              <p:grpSpPr>
                <a:xfrm>
                  <a:off x="6224433" y="1806595"/>
                  <a:ext cx="1895391" cy="1508018"/>
                  <a:chOff x="6224433" y="1806595"/>
                  <a:chExt cx="1895391" cy="1508018"/>
                </a:xfrm>
              </p:grpSpPr>
              <p:grpSp>
                <p:nvGrpSpPr>
                  <p:cNvPr id="2505" name="Google Shape;2505;p74"/>
                  <p:cNvGrpSpPr/>
                  <p:nvPr/>
                </p:nvGrpSpPr>
                <p:grpSpPr>
                  <a:xfrm>
                    <a:off x="6224433" y="2008283"/>
                    <a:ext cx="1895391" cy="1306330"/>
                    <a:chOff x="6224433" y="2008283"/>
                    <a:chExt cx="1895391" cy="1306330"/>
                  </a:xfrm>
                </p:grpSpPr>
                <p:sp>
                  <p:nvSpPr>
                    <p:cNvPr id="2506" name="Google Shape;2506;p74"/>
                    <p:cNvSpPr/>
                    <p:nvPr/>
                  </p:nvSpPr>
                  <p:spPr>
                    <a:xfrm>
                      <a:off x="6224433" y="2008283"/>
                      <a:ext cx="1895391" cy="1306330"/>
                    </a:xfrm>
                    <a:custGeom>
                      <a:rect b="b" l="l" r="r" t="t"/>
                      <a:pathLst>
                        <a:path extrusionOk="0" h="1306330" w="1895391">
                          <a:moveTo>
                            <a:pt x="1818262" y="0"/>
                          </a:moveTo>
                          <a:lnTo>
                            <a:pt x="77130" y="0"/>
                          </a:lnTo>
                          <a:cubicBezTo>
                            <a:pt x="34542" y="0"/>
                            <a:pt x="0" y="34514"/>
                            <a:pt x="0" y="77119"/>
                          </a:cubicBezTo>
                          <a:lnTo>
                            <a:pt x="0" y="1229212"/>
                          </a:lnTo>
                          <a:cubicBezTo>
                            <a:pt x="0" y="1271794"/>
                            <a:pt x="34519" y="1306331"/>
                            <a:pt x="77130" y="1306331"/>
                          </a:cubicBezTo>
                          <a:lnTo>
                            <a:pt x="1818262" y="1306331"/>
                          </a:lnTo>
                          <a:cubicBezTo>
                            <a:pt x="1860850" y="1306331"/>
                            <a:pt x="1895392" y="1271817"/>
                            <a:pt x="1895392" y="1229212"/>
                          </a:cubicBezTo>
                          <a:lnTo>
                            <a:pt x="1895392" y="77119"/>
                          </a:lnTo>
                          <a:cubicBezTo>
                            <a:pt x="1895369" y="34514"/>
                            <a:pt x="1860850" y="0"/>
                            <a:pt x="1818262" y="0"/>
                          </a:cubicBez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507" name="Google Shape;2507;p74"/>
                    <p:cNvSpPr/>
                    <p:nvPr/>
                  </p:nvSpPr>
                  <p:spPr>
                    <a:xfrm>
                      <a:off x="6286910" y="2070750"/>
                      <a:ext cx="1770438" cy="1181395"/>
                    </a:xfrm>
                    <a:custGeom>
                      <a:rect b="b" l="l" r="r" t="t"/>
                      <a:pathLst>
                        <a:path extrusionOk="0" h="1181395" w="1770438">
                          <a:moveTo>
                            <a:pt x="1702110" y="0"/>
                          </a:moveTo>
                          <a:lnTo>
                            <a:pt x="68328" y="0"/>
                          </a:lnTo>
                          <a:cubicBezTo>
                            <a:pt x="30587" y="0"/>
                            <a:pt x="0" y="30582"/>
                            <a:pt x="0" y="68319"/>
                          </a:cubicBezTo>
                          <a:lnTo>
                            <a:pt x="0" y="1113077"/>
                          </a:lnTo>
                          <a:cubicBezTo>
                            <a:pt x="0" y="1150813"/>
                            <a:pt x="30587" y="1181396"/>
                            <a:pt x="68328"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508" name="Google Shape;2508;p74"/>
                  <p:cNvGrpSpPr/>
                  <p:nvPr/>
                </p:nvGrpSpPr>
                <p:grpSpPr>
                  <a:xfrm>
                    <a:off x="6397140" y="1921496"/>
                    <a:ext cx="379179" cy="225161"/>
                    <a:chOff x="6397140" y="1921496"/>
                    <a:chExt cx="379179" cy="225161"/>
                  </a:xfrm>
                </p:grpSpPr>
                <p:sp>
                  <p:nvSpPr>
                    <p:cNvPr id="2509" name="Google Shape;2509;p74"/>
                    <p:cNvSpPr/>
                    <p:nvPr/>
                  </p:nvSpPr>
                  <p:spPr>
                    <a:xfrm>
                      <a:off x="6397140" y="1921496"/>
                      <a:ext cx="195041" cy="225161"/>
                    </a:xfrm>
                    <a:custGeom>
                      <a:rect b="b" l="l" r="r" t="t"/>
                      <a:pathLst>
                        <a:path extrusionOk="0" h="225161" w="195041">
                          <a:moveTo>
                            <a:pt x="195042" y="112569"/>
                          </a:moveTo>
                          <a:lnTo>
                            <a:pt x="0" y="225162"/>
                          </a:lnTo>
                          <a:lnTo>
                            <a:pt x="0" y="0"/>
                          </a:ln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510" name="Google Shape;2510;p74"/>
                    <p:cNvSpPr/>
                    <p:nvPr/>
                  </p:nvSpPr>
                  <p:spPr>
                    <a:xfrm>
                      <a:off x="6581301" y="1921496"/>
                      <a:ext cx="195018" cy="225161"/>
                    </a:xfrm>
                    <a:custGeom>
                      <a:rect b="b" l="l" r="r" t="t"/>
                      <a:pathLst>
                        <a:path extrusionOk="0" h="225161" w="195018">
                          <a:moveTo>
                            <a:pt x="195019" y="112569"/>
                          </a:moveTo>
                          <a:lnTo>
                            <a:pt x="0" y="225162"/>
                          </a:lnTo>
                          <a:lnTo>
                            <a:pt x="0" y="0"/>
                          </a:ln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511" name="Google Shape;2511;p74"/>
                  <p:cNvGrpSpPr/>
                  <p:nvPr/>
                </p:nvGrpSpPr>
                <p:grpSpPr>
                  <a:xfrm>
                    <a:off x="6871783" y="1806595"/>
                    <a:ext cx="1129009" cy="455900"/>
                    <a:chOff x="6871783" y="1806595"/>
                    <a:chExt cx="1129009" cy="455900"/>
                  </a:xfrm>
                </p:grpSpPr>
                <p:sp>
                  <p:nvSpPr>
                    <p:cNvPr id="2512" name="Google Shape;2512;p74"/>
                    <p:cNvSpPr/>
                    <p:nvPr/>
                  </p:nvSpPr>
                  <p:spPr>
                    <a:xfrm>
                      <a:off x="6901387" y="1836194"/>
                      <a:ext cx="1069802" cy="396701"/>
                    </a:xfrm>
                    <a:custGeom>
                      <a:rect b="b" l="l" r="r" t="t"/>
                      <a:pathLst>
                        <a:path extrusionOk="0" h="396701" w="1069802">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779" y="88821"/>
                            <a:pt x="980968" y="0"/>
                            <a:pt x="871423"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513" name="Google Shape;2513;p74"/>
                    <p:cNvSpPr/>
                    <p:nvPr/>
                  </p:nvSpPr>
                  <p:spPr>
                    <a:xfrm>
                      <a:off x="6871783" y="1806595"/>
                      <a:ext cx="1129009" cy="455900"/>
                    </a:xfrm>
                    <a:custGeom>
                      <a:rect b="b" l="l" r="r" t="t"/>
                      <a:pathLst>
                        <a:path extrusionOk="0" h="455900" w="1129009">
                          <a:moveTo>
                            <a:pt x="901027" y="455900"/>
                          </a:moveTo>
                          <a:lnTo>
                            <a:pt x="227983" y="455900"/>
                          </a:lnTo>
                          <a:cubicBezTo>
                            <a:pt x="102276" y="455900"/>
                            <a:pt x="0" y="353639"/>
                            <a:pt x="0" y="227950"/>
                          </a:cubicBezTo>
                          <a:cubicBezTo>
                            <a:pt x="0" y="102261"/>
                            <a:pt x="102276" y="0"/>
                            <a:pt x="227983" y="0"/>
                          </a:cubicBezTo>
                          <a:lnTo>
                            <a:pt x="901027" y="0"/>
                          </a:lnTo>
                          <a:cubicBezTo>
                            <a:pt x="1026734" y="0"/>
                            <a:pt x="1129009" y="102261"/>
                            <a:pt x="1129009" y="227950"/>
                          </a:cubicBezTo>
                          <a:cubicBezTo>
                            <a:pt x="1129009" y="353639"/>
                            <a:pt x="1026734" y="455900"/>
                            <a:pt x="901027" y="455900"/>
                          </a:cubicBezTo>
                          <a:close/>
                          <a:moveTo>
                            <a:pt x="227960" y="59199"/>
                          </a:moveTo>
                          <a:cubicBezTo>
                            <a:pt x="134897" y="59199"/>
                            <a:pt x="59184" y="134900"/>
                            <a:pt x="59184" y="227950"/>
                          </a:cubicBezTo>
                          <a:cubicBezTo>
                            <a:pt x="59184" y="321000"/>
                            <a:pt x="134897" y="396701"/>
                            <a:pt x="227960" y="396701"/>
                          </a:cubicBezTo>
                          <a:lnTo>
                            <a:pt x="901004" y="396701"/>
                          </a:lnTo>
                          <a:cubicBezTo>
                            <a:pt x="994067" y="396701"/>
                            <a:pt x="1069779" y="321000"/>
                            <a:pt x="1069779" y="227950"/>
                          </a:cubicBezTo>
                          <a:cubicBezTo>
                            <a:pt x="1069779" y="134900"/>
                            <a:pt x="994067" y="59199"/>
                            <a:pt x="901004" y="59199"/>
                          </a:cubicBezTo>
                          <a:lnTo>
                            <a:pt x="227960" y="59199"/>
                          </a:ln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grpSp>
        </p:grpSp>
        <p:grpSp>
          <p:nvGrpSpPr>
            <p:cNvPr id="2514" name="Google Shape;2514;p74"/>
            <p:cNvGrpSpPr/>
            <p:nvPr/>
          </p:nvGrpSpPr>
          <p:grpSpPr>
            <a:xfrm>
              <a:off x="1822329" y="3518152"/>
              <a:ext cx="6297495" cy="1706164"/>
              <a:chOff x="1822329" y="3518152"/>
              <a:chExt cx="6297495" cy="1706164"/>
            </a:xfrm>
          </p:grpSpPr>
          <p:grpSp>
            <p:nvGrpSpPr>
              <p:cNvPr id="2515" name="Google Shape;2515;p74"/>
              <p:cNvGrpSpPr/>
              <p:nvPr/>
            </p:nvGrpSpPr>
            <p:grpSpPr>
              <a:xfrm>
                <a:off x="1822329" y="3518152"/>
                <a:ext cx="2075870" cy="1706164"/>
                <a:chOff x="1822329" y="3518152"/>
                <a:chExt cx="2075870" cy="1706164"/>
              </a:xfrm>
            </p:grpSpPr>
            <p:pic>
              <p:nvPicPr>
                <p:cNvPr id="2516" name="Google Shape;2516;p74"/>
                <p:cNvPicPr preferRelativeResize="0"/>
                <p:nvPr/>
              </p:nvPicPr>
              <p:blipFill rotWithShape="1">
                <a:blip r:embed="rId9">
                  <a:alphaModFix/>
                </a:blip>
                <a:srcRect b="0" l="0" r="0" t="0"/>
                <a:stretch/>
              </p:blipFill>
              <p:spPr>
                <a:xfrm>
                  <a:off x="1822329" y="3829873"/>
                  <a:ext cx="1999244" cy="1394443"/>
                </a:xfrm>
                <a:custGeom>
                  <a:rect b="b" l="l" r="r" t="t"/>
                  <a:pathLst>
                    <a:path extrusionOk="0" h="1394443" w="1999244">
                      <a:moveTo>
                        <a:pt x="-1062" y="710"/>
                      </a:moveTo>
                      <a:lnTo>
                        <a:pt x="1998182" y="710"/>
                      </a:lnTo>
                      <a:lnTo>
                        <a:pt x="1998182" y="1395153"/>
                      </a:lnTo>
                      <a:lnTo>
                        <a:pt x="-1062" y="1395153"/>
                      </a:lnTo>
                      <a:close/>
                    </a:path>
                  </a:pathLst>
                </a:custGeom>
                <a:noFill/>
                <a:ln>
                  <a:noFill/>
                </a:ln>
              </p:spPr>
            </p:pic>
            <p:grpSp>
              <p:nvGrpSpPr>
                <p:cNvPr id="2517" name="Google Shape;2517;p74"/>
                <p:cNvGrpSpPr/>
                <p:nvPr/>
              </p:nvGrpSpPr>
              <p:grpSpPr>
                <a:xfrm>
                  <a:off x="2002808" y="3518152"/>
                  <a:ext cx="1895391" cy="1508018"/>
                  <a:chOff x="2002808" y="3518152"/>
                  <a:chExt cx="1895391" cy="1508018"/>
                </a:xfrm>
              </p:grpSpPr>
              <p:grpSp>
                <p:nvGrpSpPr>
                  <p:cNvPr id="2518" name="Google Shape;2518;p74"/>
                  <p:cNvGrpSpPr/>
                  <p:nvPr/>
                </p:nvGrpSpPr>
                <p:grpSpPr>
                  <a:xfrm>
                    <a:off x="2002808" y="3719840"/>
                    <a:ext cx="1895391" cy="1306330"/>
                    <a:chOff x="2002808" y="3719840"/>
                    <a:chExt cx="1895391" cy="1306330"/>
                  </a:xfrm>
                </p:grpSpPr>
                <p:sp>
                  <p:nvSpPr>
                    <p:cNvPr id="2519" name="Google Shape;2519;p74"/>
                    <p:cNvSpPr/>
                    <p:nvPr/>
                  </p:nvSpPr>
                  <p:spPr>
                    <a:xfrm>
                      <a:off x="2002808" y="3719840"/>
                      <a:ext cx="1895391" cy="1306330"/>
                    </a:xfrm>
                    <a:custGeom>
                      <a:rect b="b" l="l" r="r" t="t"/>
                      <a:pathLst>
                        <a:path extrusionOk="0" h="1306330" w="1895391">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91" y="34536"/>
                            <a:pt x="1860850" y="0"/>
                            <a:pt x="1818261" y="0"/>
                          </a:cubicBez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520" name="Google Shape;2520;p74"/>
                    <p:cNvSpPr/>
                    <p:nvPr/>
                  </p:nvSpPr>
                  <p:spPr>
                    <a:xfrm>
                      <a:off x="2065285" y="3782308"/>
                      <a:ext cx="1770438" cy="1181395"/>
                    </a:xfrm>
                    <a:custGeom>
                      <a:rect b="b" l="l" r="r" t="t"/>
                      <a:pathLst>
                        <a:path extrusionOk="0" h="1181395" w="1770438">
                          <a:moveTo>
                            <a:pt x="1702110" y="0"/>
                          </a:moveTo>
                          <a:lnTo>
                            <a:pt x="68329" y="0"/>
                          </a:lnTo>
                          <a:cubicBezTo>
                            <a:pt x="30587" y="0"/>
                            <a:pt x="0" y="30582"/>
                            <a:pt x="0" y="68319"/>
                          </a:cubicBezTo>
                          <a:lnTo>
                            <a:pt x="0" y="1113077"/>
                          </a:lnTo>
                          <a:cubicBezTo>
                            <a:pt x="0" y="1150813"/>
                            <a:pt x="30587" y="1181395"/>
                            <a:pt x="68329" y="1181395"/>
                          </a:cubicBezTo>
                          <a:lnTo>
                            <a:pt x="1702110" y="1181395"/>
                          </a:lnTo>
                          <a:cubicBezTo>
                            <a:pt x="1739852" y="1181395"/>
                            <a:pt x="1770438" y="1150813"/>
                            <a:pt x="1770438" y="1113077"/>
                          </a:cubicBezTo>
                          <a:lnTo>
                            <a:pt x="1770438" y="68319"/>
                          </a:lnTo>
                          <a:cubicBezTo>
                            <a:pt x="1770438" y="30582"/>
                            <a:pt x="1739852" y="0"/>
                            <a:pt x="170211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521" name="Google Shape;2521;p74"/>
                  <p:cNvGrpSpPr/>
                  <p:nvPr/>
                </p:nvGrpSpPr>
                <p:grpSpPr>
                  <a:xfrm>
                    <a:off x="2175539" y="3633053"/>
                    <a:ext cx="379155" cy="225161"/>
                    <a:chOff x="2175539" y="3633053"/>
                    <a:chExt cx="379155" cy="225161"/>
                  </a:xfrm>
                </p:grpSpPr>
                <p:sp>
                  <p:nvSpPr>
                    <p:cNvPr id="2522" name="Google Shape;2522;p74"/>
                    <p:cNvSpPr/>
                    <p:nvPr/>
                  </p:nvSpPr>
                  <p:spPr>
                    <a:xfrm>
                      <a:off x="2175539" y="3633053"/>
                      <a:ext cx="195018" cy="225161"/>
                    </a:xfrm>
                    <a:custGeom>
                      <a:rect b="b" l="l" r="r" t="t"/>
                      <a:pathLst>
                        <a:path extrusionOk="0" h="225161" w="195018">
                          <a:moveTo>
                            <a:pt x="195019" y="112592"/>
                          </a:moveTo>
                          <a:lnTo>
                            <a:pt x="0" y="225162"/>
                          </a:lnTo>
                          <a:lnTo>
                            <a:pt x="0" y="0"/>
                          </a:ln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523" name="Google Shape;2523;p74"/>
                    <p:cNvSpPr/>
                    <p:nvPr/>
                  </p:nvSpPr>
                  <p:spPr>
                    <a:xfrm>
                      <a:off x="2359676" y="3633053"/>
                      <a:ext cx="195018" cy="225161"/>
                    </a:xfrm>
                    <a:custGeom>
                      <a:rect b="b" l="l" r="r" t="t"/>
                      <a:pathLst>
                        <a:path extrusionOk="0" h="225161" w="195018">
                          <a:moveTo>
                            <a:pt x="195019" y="112592"/>
                          </a:moveTo>
                          <a:lnTo>
                            <a:pt x="0" y="225162"/>
                          </a:lnTo>
                          <a:lnTo>
                            <a:pt x="0" y="0"/>
                          </a:ln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524" name="Google Shape;2524;p74"/>
                  <p:cNvGrpSpPr/>
                  <p:nvPr/>
                </p:nvGrpSpPr>
                <p:grpSpPr>
                  <a:xfrm>
                    <a:off x="2650135" y="3518152"/>
                    <a:ext cx="1129009" cy="455900"/>
                    <a:chOff x="2650135" y="3518152"/>
                    <a:chExt cx="1129009" cy="455900"/>
                  </a:xfrm>
                </p:grpSpPr>
                <p:sp>
                  <p:nvSpPr>
                    <p:cNvPr id="2525" name="Google Shape;2525;p74"/>
                    <p:cNvSpPr/>
                    <p:nvPr/>
                  </p:nvSpPr>
                  <p:spPr>
                    <a:xfrm>
                      <a:off x="2679739" y="3547775"/>
                      <a:ext cx="1069802" cy="396701"/>
                    </a:xfrm>
                    <a:custGeom>
                      <a:rect b="b" l="l" r="r" t="t"/>
                      <a:pathLst>
                        <a:path extrusionOk="0" h="396701" w="1069802">
                          <a:moveTo>
                            <a:pt x="871446" y="0"/>
                          </a:moveTo>
                          <a:lnTo>
                            <a:pt x="198379" y="0"/>
                          </a:lnTo>
                          <a:cubicBezTo>
                            <a:pt x="88811" y="0"/>
                            <a:pt x="0" y="88798"/>
                            <a:pt x="0" y="198350"/>
                          </a:cubicBezTo>
                          <a:lnTo>
                            <a:pt x="0" y="198350"/>
                          </a:lnTo>
                          <a:cubicBezTo>
                            <a:pt x="0" y="307903"/>
                            <a:pt x="88811" y="396701"/>
                            <a:pt x="198379" y="396701"/>
                          </a:cubicBezTo>
                          <a:lnTo>
                            <a:pt x="871423" y="396701"/>
                          </a:lnTo>
                          <a:cubicBezTo>
                            <a:pt x="980991" y="396701"/>
                            <a:pt x="1069802" y="307903"/>
                            <a:pt x="1069802" y="198350"/>
                          </a:cubicBezTo>
                          <a:lnTo>
                            <a:pt x="1069802" y="198350"/>
                          </a:lnTo>
                          <a:cubicBezTo>
                            <a:pt x="1069825" y="88798"/>
                            <a:pt x="980991" y="0"/>
                            <a:pt x="871446"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526" name="Google Shape;2526;p74"/>
                    <p:cNvSpPr/>
                    <p:nvPr/>
                  </p:nvSpPr>
                  <p:spPr>
                    <a:xfrm>
                      <a:off x="2650135" y="3518152"/>
                      <a:ext cx="1129009" cy="455900"/>
                    </a:xfrm>
                    <a:custGeom>
                      <a:rect b="b" l="l" r="r" t="t"/>
                      <a:pathLst>
                        <a:path extrusionOk="0" h="455900" w="1129009">
                          <a:moveTo>
                            <a:pt x="901050"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57" y="455900"/>
                            <a:pt x="901050"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grpSp>
          <p:grpSp>
            <p:nvGrpSpPr>
              <p:cNvPr id="2527" name="Google Shape;2527;p74"/>
              <p:cNvGrpSpPr/>
              <p:nvPr/>
            </p:nvGrpSpPr>
            <p:grpSpPr>
              <a:xfrm>
                <a:off x="3933496" y="3518152"/>
                <a:ext cx="2075526" cy="1706164"/>
                <a:chOff x="3933496" y="3518152"/>
                <a:chExt cx="2075526" cy="1706164"/>
              </a:xfrm>
            </p:grpSpPr>
            <p:pic>
              <p:nvPicPr>
                <p:cNvPr id="2528" name="Google Shape;2528;p74"/>
                <p:cNvPicPr preferRelativeResize="0"/>
                <p:nvPr/>
              </p:nvPicPr>
              <p:blipFill rotWithShape="1">
                <a:blip r:embed="rId10">
                  <a:alphaModFix/>
                </a:blip>
                <a:srcRect b="0" l="0" r="0" t="0"/>
                <a:stretch/>
              </p:blipFill>
              <p:spPr>
                <a:xfrm>
                  <a:off x="3933496" y="3829873"/>
                  <a:ext cx="1998695" cy="1394443"/>
                </a:xfrm>
                <a:custGeom>
                  <a:rect b="b" l="l" r="r" t="t"/>
                  <a:pathLst>
                    <a:path extrusionOk="0" h="1394443" w="1998695">
                      <a:moveTo>
                        <a:pt x="-138" y="710"/>
                      </a:moveTo>
                      <a:lnTo>
                        <a:pt x="1998557" y="710"/>
                      </a:lnTo>
                      <a:lnTo>
                        <a:pt x="1998557" y="1395153"/>
                      </a:lnTo>
                      <a:lnTo>
                        <a:pt x="-138" y="1395153"/>
                      </a:lnTo>
                      <a:close/>
                    </a:path>
                  </a:pathLst>
                </a:custGeom>
                <a:noFill/>
                <a:ln>
                  <a:noFill/>
                </a:ln>
              </p:spPr>
            </p:pic>
            <p:grpSp>
              <p:nvGrpSpPr>
                <p:cNvPr id="2529" name="Google Shape;2529;p74"/>
                <p:cNvGrpSpPr/>
                <p:nvPr/>
              </p:nvGrpSpPr>
              <p:grpSpPr>
                <a:xfrm>
                  <a:off x="4113632" y="3518152"/>
                  <a:ext cx="1895390" cy="1508018"/>
                  <a:chOff x="4113632" y="3518152"/>
                  <a:chExt cx="1895390" cy="1508018"/>
                </a:xfrm>
              </p:grpSpPr>
              <p:grpSp>
                <p:nvGrpSpPr>
                  <p:cNvPr id="2530" name="Google Shape;2530;p74"/>
                  <p:cNvGrpSpPr/>
                  <p:nvPr/>
                </p:nvGrpSpPr>
                <p:grpSpPr>
                  <a:xfrm>
                    <a:off x="4113632" y="3719840"/>
                    <a:ext cx="1895390" cy="1306330"/>
                    <a:chOff x="4113632" y="3719840"/>
                    <a:chExt cx="1895390" cy="1306330"/>
                  </a:xfrm>
                </p:grpSpPr>
                <p:sp>
                  <p:nvSpPr>
                    <p:cNvPr id="2531" name="Google Shape;2531;p74"/>
                    <p:cNvSpPr/>
                    <p:nvPr/>
                  </p:nvSpPr>
                  <p:spPr>
                    <a:xfrm>
                      <a:off x="4113632" y="3719840"/>
                      <a:ext cx="1895390" cy="1306330"/>
                    </a:xfrm>
                    <a:custGeom>
                      <a:rect b="b" l="l" r="r" t="t"/>
                      <a:pathLst>
                        <a:path extrusionOk="0" h="1306330" w="189539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68" y="34536"/>
                            <a:pt x="1860850" y="0"/>
                            <a:pt x="1818261" y="0"/>
                          </a:cubicBez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532" name="Google Shape;2532;p74"/>
                    <p:cNvSpPr/>
                    <p:nvPr/>
                  </p:nvSpPr>
                  <p:spPr>
                    <a:xfrm>
                      <a:off x="4176086" y="3782308"/>
                      <a:ext cx="1770438" cy="1181395"/>
                    </a:xfrm>
                    <a:custGeom>
                      <a:rect b="b" l="l" r="r" t="t"/>
                      <a:pathLst>
                        <a:path extrusionOk="0" h="1181395" w="1770438">
                          <a:moveTo>
                            <a:pt x="1702110" y="0"/>
                          </a:moveTo>
                          <a:lnTo>
                            <a:pt x="68329" y="0"/>
                          </a:lnTo>
                          <a:cubicBezTo>
                            <a:pt x="30587" y="0"/>
                            <a:pt x="0" y="30582"/>
                            <a:pt x="0" y="68319"/>
                          </a:cubicBezTo>
                          <a:lnTo>
                            <a:pt x="0" y="1113077"/>
                          </a:lnTo>
                          <a:cubicBezTo>
                            <a:pt x="0" y="1150813"/>
                            <a:pt x="30587" y="1181395"/>
                            <a:pt x="68329" y="1181395"/>
                          </a:cubicBezTo>
                          <a:lnTo>
                            <a:pt x="1702110" y="1181395"/>
                          </a:lnTo>
                          <a:cubicBezTo>
                            <a:pt x="1739852" y="1181395"/>
                            <a:pt x="1770439" y="1150813"/>
                            <a:pt x="1770439" y="1113077"/>
                          </a:cubicBezTo>
                          <a:lnTo>
                            <a:pt x="1770439" y="68319"/>
                          </a:lnTo>
                          <a:cubicBezTo>
                            <a:pt x="1770439" y="30582"/>
                            <a:pt x="1739852" y="0"/>
                            <a:pt x="170211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533" name="Google Shape;2533;p74"/>
                  <p:cNvGrpSpPr/>
                  <p:nvPr/>
                </p:nvGrpSpPr>
                <p:grpSpPr>
                  <a:xfrm>
                    <a:off x="4286340" y="3633053"/>
                    <a:ext cx="379178" cy="225161"/>
                    <a:chOff x="4286340" y="3633053"/>
                    <a:chExt cx="379178" cy="225161"/>
                  </a:xfrm>
                </p:grpSpPr>
                <p:sp>
                  <p:nvSpPr>
                    <p:cNvPr id="2534" name="Google Shape;2534;p74"/>
                    <p:cNvSpPr/>
                    <p:nvPr/>
                  </p:nvSpPr>
                  <p:spPr>
                    <a:xfrm>
                      <a:off x="4286340" y="3633053"/>
                      <a:ext cx="195018" cy="225161"/>
                    </a:xfrm>
                    <a:custGeom>
                      <a:rect b="b" l="l" r="r" t="t"/>
                      <a:pathLst>
                        <a:path extrusionOk="0" h="225161" w="195018">
                          <a:moveTo>
                            <a:pt x="195019" y="112592"/>
                          </a:moveTo>
                          <a:lnTo>
                            <a:pt x="0" y="225162"/>
                          </a:lnTo>
                          <a:lnTo>
                            <a:pt x="0" y="0"/>
                          </a:ln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535" name="Google Shape;2535;p74"/>
                    <p:cNvSpPr/>
                    <p:nvPr/>
                  </p:nvSpPr>
                  <p:spPr>
                    <a:xfrm>
                      <a:off x="4470500" y="3633053"/>
                      <a:ext cx="195018" cy="225161"/>
                    </a:xfrm>
                    <a:custGeom>
                      <a:rect b="b" l="l" r="r" t="t"/>
                      <a:pathLst>
                        <a:path extrusionOk="0" h="225161" w="195018">
                          <a:moveTo>
                            <a:pt x="195019" y="112592"/>
                          </a:moveTo>
                          <a:lnTo>
                            <a:pt x="0" y="225162"/>
                          </a:lnTo>
                          <a:lnTo>
                            <a:pt x="0" y="0"/>
                          </a:ln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536" name="Google Shape;2536;p74"/>
                  <p:cNvGrpSpPr/>
                  <p:nvPr/>
                </p:nvGrpSpPr>
                <p:grpSpPr>
                  <a:xfrm>
                    <a:off x="4760959" y="3518152"/>
                    <a:ext cx="1129009" cy="455900"/>
                    <a:chOff x="4760959" y="3518152"/>
                    <a:chExt cx="1129009" cy="455900"/>
                  </a:xfrm>
                </p:grpSpPr>
                <p:sp>
                  <p:nvSpPr>
                    <p:cNvPr id="2537" name="Google Shape;2537;p74"/>
                    <p:cNvSpPr/>
                    <p:nvPr/>
                  </p:nvSpPr>
                  <p:spPr>
                    <a:xfrm>
                      <a:off x="4790563" y="3547775"/>
                      <a:ext cx="1069801" cy="396701"/>
                    </a:xfrm>
                    <a:custGeom>
                      <a:rect b="b" l="l" r="r" t="t"/>
                      <a:pathLst>
                        <a:path extrusionOk="0" h="396701" w="1069801">
                          <a:moveTo>
                            <a:pt x="871423" y="0"/>
                          </a:moveTo>
                          <a:lnTo>
                            <a:pt x="198379" y="0"/>
                          </a:lnTo>
                          <a:cubicBezTo>
                            <a:pt x="88811" y="0"/>
                            <a:pt x="0" y="88798"/>
                            <a:pt x="0" y="198350"/>
                          </a:cubicBezTo>
                          <a:lnTo>
                            <a:pt x="0" y="198350"/>
                          </a:lnTo>
                          <a:cubicBezTo>
                            <a:pt x="0" y="307903"/>
                            <a:pt x="88811" y="396701"/>
                            <a:pt x="198379" y="396701"/>
                          </a:cubicBezTo>
                          <a:lnTo>
                            <a:pt x="871423" y="396701"/>
                          </a:lnTo>
                          <a:cubicBezTo>
                            <a:pt x="980991" y="396701"/>
                            <a:pt x="1069802" y="307903"/>
                            <a:pt x="1069802" y="198350"/>
                          </a:cubicBezTo>
                          <a:lnTo>
                            <a:pt x="1069802" y="198350"/>
                          </a:lnTo>
                          <a:cubicBezTo>
                            <a:pt x="1069802" y="88798"/>
                            <a:pt x="980991" y="0"/>
                            <a:pt x="871423"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538" name="Google Shape;2538;p74"/>
                    <p:cNvSpPr/>
                    <p:nvPr/>
                  </p:nvSpPr>
                  <p:spPr>
                    <a:xfrm>
                      <a:off x="4760959" y="3518152"/>
                      <a:ext cx="1129009" cy="455900"/>
                    </a:xfrm>
                    <a:custGeom>
                      <a:rect b="b" l="l" r="r" t="t"/>
                      <a:pathLst>
                        <a:path extrusionOk="0" h="455900" w="1129009">
                          <a:moveTo>
                            <a:pt x="901027"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34" y="455900"/>
                            <a:pt x="901027"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grpSp>
          <p:grpSp>
            <p:nvGrpSpPr>
              <p:cNvPr id="2539" name="Google Shape;2539;p74"/>
              <p:cNvGrpSpPr/>
              <p:nvPr/>
            </p:nvGrpSpPr>
            <p:grpSpPr>
              <a:xfrm>
                <a:off x="6044114" y="3518152"/>
                <a:ext cx="2075710" cy="1706164"/>
                <a:chOff x="6044114" y="3518152"/>
                <a:chExt cx="2075710" cy="1706164"/>
              </a:xfrm>
            </p:grpSpPr>
            <p:pic>
              <p:nvPicPr>
                <p:cNvPr id="2540" name="Google Shape;2540;p74"/>
                <p:cNvPicPr preferRelativeResize="0"/>
                <p:nvPr/>
              </p:nvPicPr>
              <p:blipFill rotWithShape="1">
                <a:blip r:embed="rId11">
                  <a:alphaModFix/>
                </a:blip>
                <a:srcRect b="0" l="0" r="0" t="0"/>
                <a:stretch/>
              </p:blipFill>
              <p:spPr>
                <a:xfrm>
                  <a:off x="6044114" y="3829873"/>
                  <a:ext cx="1998695" cy="1394443"/>
                </a:xfrm>
                <a:custGeom>
                  <a:rect b="b" l="l" r="r" t="t"/>
                  <a:pathLst>
                    <a:path extrusionOk="0" h="1394443" w="1998695">
                      <a:moveTo>
                        <a:pt x="785" y="710"/>
                      </a:moveTo>
                      <a:lnTo>
                        <a:pt x="1999481" y="710"/>
                      </a:lnTo>
                      <a:lnTo>
                        <a:pt x="1999481" y="1395153"/>
                      </a:lnTo>
                      <a:lnTo>
                        <a:pt x="785" y="1395153"/>
                      </a:lnTo>
                      <a:close/>
                    </a:path>
                  </a:pathLst>
                </a:custGeom>
                <a:noFill/>
                <a:ln>
                  <a:noFill/>
                </a:ln>
              </p:spPr>
            </p:pic>
            <p:grpSp>
              <p:nvGrpSpPr>
                <p:cNvPr id="2541" name="Google Shape;2541;p74"/>
                <p:cNvGrpSpPr/>
                <p:nvPr/>
              </p:nvGrpSpPr>
              <p:grpSpPr>
                <a:xfrm>
                  <a:off x="6224433" y="3518152"/>
                  <a:ext cx="1895391" cy="1508018"/>
                  <a:chOff x="6224433" y="3518152"/>
                  <a:chExt cx="1895391" cy="1508018"/>
                </a:xfrm>
              </p:grpSpPr>
              <p:grpSp>
                <p:nvGrpSpPr>
                  <p:cNvPr id="2542" name="Google Shape;2542;p74"/>
                  <p:cNvGrpSpPr/>
                  <p:nvPr/>
                </p:nvGrpSpPr>
                <p:grpSpPr>
                  <a:xfrm>
                    <a:off x="6224433" y="3719840"/>
                    <a:ext cx="1895391" cy="1306330"/>
                    <a:chOff x="6224433" y="3719840"/>
                    <a:chExt cx="1895391" cy="1306330"/>
                  </a:xfrm>
                </p:grpSpPr>
                <p:sp>
                  <p:nvSpPr>
                    <p:cNvPr id="2543" name="Google Shape;2543;p74"/>
                    <p:cNvSpPr/>
                    <p:nvPr/>
                  </p:nvSpPr>
                  <p:spPr>
                    <a:xfrm>
                      <a:off x="6224433" y="3719840"/>
                      <a:ext cx="1895391" cy="1306330"/>
                    </a:xfrm>
                    <a:custGeom>
                      <a:rect b="b" l="l" r="r" t="t"/>
                      <a:pathLst>
                        <a:path extrusionOk="0" h="1306330" w="1895391">
                          <a:moveTo>
                            <a:pt x="1818262" y="0"/>
                          </a:moveTo>
                          <a:lnTo>
                            <a:pt x="77130" y="0"/>
                          </a:lnTo>
                          <a:cubicBezTo>
                            <a:pt x="34542" y="0"/>
                            <a:pt x="0" y="34514"/>
                            <a:pt x="0" y="77119"/>
                          </a:cubicBezTo>
                          <a:lnTo>
                            <a:pt x="0" y="1229212"/>
                          </a:lnTo>
                          <a:cubicBezTo>
                            <a:pt x="0" y="1271794"/>
                            <a:pt x="34519" y="1306331"/>
                            <a:pt x="77130" y="1306331"/>
                          </a:cubicBezTo>
                          <a:lnTo>
                            <a:pt x="1818262" y="1306331"/>
                          </a:lnTo>
                          <a:cubicBezTo>
                            <a:pt x="1860850" y="1306331"/>
                            <a:pt x="1895392" y="1271817"/>
                            <a:pt x="1895392" y="1229212"/>
                          </a:cubicBezTo>
                          <a:lnTo>
                            <a:pt x="1895392" y="77119"/>
                          </a:lnTo>
                          <a:cubicBezTo>
                            <a:pt x="1895369" y="34536"/>
                            <a:pt x="1860850" y="0"/>
                            <a:pt x="1818262" y="0"/>
                          </a:cubicBez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544" name="Google Shape;2544;p74"/>
                    <p:cNvSpPr/>
                    <p:nvPr/>
                  </p:nvSpPr>
                  <p:spPr>
                    <a:xfrm>
                      <a:off x="6286910" y="3782308"/>
                      <a:ext cx="1770438" cy="1181395"/>
                    </a:xfrm>
                    <a:custGeom>
                      <a:rect b="b" l="l" r="r" t="t"/>
                      <a:pathLst>
                        <a:path extrusionOk="0" h="1181395" w="1770438">
                          <a:moveTo>
                            <a:pt x="1702110" y="0"/>
                          </a:moveTo>
                          <a:lnTo>
                            <a:pt x="68328" y="0"/>
                          </a:lnTo>
                          <a:cubicBezTo>
                            <a:pt x="30587" y="0"/>
                            <a:pt x="0" y="30582"/>
                            <a:pt x="0" y="68319"/>
                          </a:cubicBezTo>
                          <a:lnTo>
                            <a:pt x="0" y="1113077"/>
                          </a:lnTo>
                          <a:cubicBezTo>
                            <a:pt x="0" y="1150813"/>
                            <a:pt x="30587" y="1181395"/>
                            <a:pt x="68328" y="1181395"/>
                          </a:cubicBezTo>
                          <a:lnTo>
                            <a:pt x="1702110" y="1181395"/>
                          </a:lnTo>
                          <a:cubicBezTo>
                            <a:pt x="1739852" y="1181395"/>
                            <a:pt x="1770438" y="1150813"/>
                            <a:pt x="1770438" y="1113077"/>
                          </a:cubicBezTo>
                          <a:lnTo>
                            <a:pt x="1770438" y="68319"/>
                          </a:lnTo>
                          <a:cubicBezTo>
                            <a:pt x="1770438" y="30582"/>
                            <a:pt x="1739852" y="0"/>
                            <a:pt x="170211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545" name="Google Shape;2545;p74"/>
                  <p:cNvGrpSpPr/>
                  <p:nvPr/>
                </p:nvGrpSpPr>
                <p:grpSpPr>
                  <a:xfrm>
                    <a:off x="6397140" y="3633053"/>
                    <a:ext cx="379179" cy="225161"/>
                    <a:chOff x="6397140" y="3633053"/>
                    <a:chExt cx="379179" cy="225161"/>
                  </a:xfrm>
                </p:grpSpPr>
                <p:sp>
                  <p:nvSpPr>
                    <p:cNvPr id="2546" name="Google Shape;2546;p74"/>
                    <p:cNvSpPr/>
                    <p:nvPr/>
                  </p:nvSpPr>
                  <p:spPr>
                    <a:xfrm>
                      <a:off x="6397140" y="3633053"/>
                      <a:ext cx="195041" cy="225161"/>
                    </a:xfrm>
                    <a:custGeom>
                      <a:rect b="b" l="l" r="r" t="t"/>
                      <a:pathLst>
                        <a:path extrusionOk="0" h="225161" w="195041">
                          <a:moveTo>
                            <a:pt x="195042" y="112592"/>
                          </a:moveTo>
                          <a:lnTo>
                            <a:pt x="0" y="225162"/>
                          </a:lnTo>
                          <a:lnTo>
                            <a:pt x="0" y="0"/>
                          </a:ln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547" name="Google Shape;2547;p74"/>
                    <p:cNvSpPr/>
                    <p:nvPr/>
                  </p:nvSpPr>
                  <p:spPr>
                    <a:xfrm>
                      <a:off x="6581301" y="3633053"/>
                      <a:ext cx="195018" cy="225161"/>
                    </a:xfrm>
                    <a:custGeom>
                      <a:rect b="b" l="l" r="r" t="t"/>
                      <a:pathLst>
                        <a:path extrusionOk="0" h="225161" w="195018">
                          <a:moveTo>
                            <a:pt x="195019" y="112592"/>
                          </a:moveTo>
                          <a:lnTo>
                            <a:pt x="0" y="225162"/>
                          </a:lnTo>
                          <a:lnTo>
                            <a:pt x="0" y="0"/>
                          </a:ln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548" name="Google Shape;2548;p74"/>
                  <p:cNvGrpSpPr/>
                  <p:nvPr/>
                </p:nvGrpSpPr>
                <p:grpSpPr>
                  <a:xfrm>
                    <a:off x="6871783" y="3518152"/>
                    <a:ext cx="1129009" cy="455900"/>
                    <a:chOff x="6871783" y="3518152"/>
                    <a:chExt cx="1129009" cy="455900"/>
                  </a:xfrm>
                </p:grpSpPr>
                <p:sp>
                  <p:nvSpPr>
                    <p:cNvPr id="2549" name="Google Shape;2549;p74"/>
                    <p:cNvSpPr/>
                    <p:nvPr/>
                  </p:nvSpPr>
                  <p:spPr>
                    <a:xfrm>
                      <a:off x="6901387" y="3547775"/>
                      <a:ext cx="1069802" cy="396701"/>
                    </a:xfrm>
                    <a:custGeom>
                      <a:rect b="b" l="l" r="r" t="t"/>
                      <a:pathLst>
                        <a:path extrusionOk="0" h="396701" w="1069802">
                          <a:moveTo>
                            <a:pt x="871423" y="0"/>
                          </a:moveTo>
                          <a:lnTo>
                            <a:pt x="198379" y="0"/>
                          </a:lnTo>
                          <a:cubicBezTo>
                            <a:pt x="88811" y="0"/>
                            <a:pt x="0" y="88798"/>
                            <a:pt x="0" y="198350"/>
                          </a:cubicBezTo>
                          <a:lnTo>
                            <a:pt x="0" y="198350"/>
                          </a:lnTo>
                          <a:cubicBezTo>
                            <a:pt x="0" y="307903"/>
                            <a:pt x="88811" y="396701"/>
                            <a:pt x="198379" y="396701"/>
                          </a:cubicBezTo>
                          <a:lnTo>
                            <a:pt x="871423" y="396701"/>
                          </a:lnTo>
                          <a:cubicBezTo>
                            <a:pt x="980991" y="396701"/>
                            <a:pt x="1069802" y="307903"/>
                            <a:pt x="1069802" y="198350"/>
                          </a:cubicBezTo>
                          <a:lnTo>
                            <a:pt x="1069802" y="198350"/>
                          </a:lnTo>
                          <a:cubicBezTo>
                            <a:pt x="1069779" y="88798"/>
                            <a:pt x="980968" y="0"/>
                            <a:pt x="871423"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550" name="Google Shape;2550;p74"/>
                    <p:cNvSpPr/>
                    <p:nvPr/>
                  </p:nvSpPr>
                  <p:spPr>
                    <a:xfrm>
                      <a:off x="6871783" y="3518152"/>
                      <a:ext cx="1129009" cy="455900"/>
                    </a:xfrm>
                    <a:custGeom>
                      <a:rect b="b" l="l" r="r" t="t"/>
                      <a:pathLst>
                        <a:path extrusionOk="0" h="455900" w="1129009">
                          <a:moveTo>
                            <a:pt x="901027" y="455900"/>
                          </a:moveTo>
                          <a:lnTo>
                            <a:pt x="227983" y="455900"/>
                          </a:lnTo>
                          <a:cubicBezTo>
                            <a:pt x="102276" y="455900"/>
                            <a:pt x="0" y="353639"/>
                            <a:pt x="0" y="227950"/>
                          </a:cubicBezTo>
                          <a:cubicBezTo>
                            <a:pt x="0" y="102261"/>
                            <a:pt x="102276" y="0"/>
                            <a:pt x="227983" y="0"/>
                          </a:cubicBezTo>
                          <a:lnTo>
                            <a:pt x="901027" y="0"/>
                          </a:lnTo>
                          <a:cubicBezTo>
                            <a:pt x="1026734" y="0"/>
                            <a:pt x="1129009" y="102261"/>
                            <a:pt x="1129009" y="227950"/>
                          </a:cubicBezTo>
                          <a:cubicBezTo>
                            <a:pt x="1129009" y="353639"/>
                            <a:pt x="1026734" y="455900"/>
                            <a:pt x="901027" y="455900"/>
                          </a:cubicBezTo>
                          <a:close/>
                          <a:moveTo>
                            <a:pt x="227960" y="59222"/>
                          </a:moveTo>
                          <a:cubicBezTo>
                            <a:pt x="134897" y="59222"/>
                            <a:pt x="59184" y="134923"/>
                            <a:pt x="59184" y="227973"/>
                          </a:cubicBezTo>
                          <a:cubicBezTo>
                            <a:pt x="59184" y="321023"/>
                            <a:pt x="134897" y="396724"/>
                            <a:pt x="227960" y="396724"/>
                          </a:cubicBezTo>
                          <a:lnTo>
                            <a:pt x="901004" y="396724"/>
                          </a:lnTo>
                          <a:cubicBezTo>
                            <a:pt x="994067" y="396724"/>
                            <a:pt x="1069779" y="321023"/>
                            <a:pt x="1069779" y="227973"/>
                          </a:cubicBezTo>
                          <a:cubicBezTo>
                            <a:pt x="1069779" y="134923"/>
                            <a:pt x="994067" y="59222"/>
                            <a:pt x="901004" y="59222"/>
                          </a:cubicBezTo>
                          <a:lnTo>
                            <a:pt x="227960" y="59222"/>
                          </a:ln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grpSp>
        </p:grpSp>
      </p:grpSp>
      <p:pic>
        <p:nvPicPr>
          <p:cNvPr descr="Background pattern&#10;&#10;Description automatically generated" id="2551" name="Google Shape;2551;p74"/>
          <p:cNvPicPr preferRelativeResize="0"/>
          <p:nvPr/>
        </p:nvPicPr>
        <p:blipFill rotWithShape="1">
          <a:blip r:embed="rId12">
            <a:alphaModFix/>
          </a:blip>
          <a:srcRect b="84089" l="-9441" r="10580" t="-3095"/>
          <a:stretch/>
        </p:blipFill>
        <p:spPr>
          <a:xfrm rot="-5400000">
            <a:off x="9205950" y="1780761"/>
            <a:ext cx="4729844" cy="1233285"/>
          </a:xfrm>
          <a:prstGeom prst="rect">
            <a:avLst/>
          </a:prstGeom>
          <a:noFill/>
          <a:ln>
            <a:noFill/>
          </a:ln>
        </p:spPr>
      </p:pic>
      <p:sp>
        <p:nvSpPr>
          <p:cNvPr id="2552" name="Google Shape;2552;p74"/>
          <p:cNvSpPr txBox="1"/>
          <p:nvPr/>
        </p:nvSpPr>
        <p:spPr>
          <a:xfrm>
            <a:off x="8499821" y="837810"/>
            <a:ext cx="2368500" cy="1077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s-ES" sz="1600" u="none" cap="none" strike="noStrike">
                <a:solidFill>
                  <a:srgbClr val="79527B"/>
                </a:solidFill>
                <a:latin typeface="Calibri"/>
                <a:ea typeface="Calibri"/>
                <a:cs typeface="Calibri"/>
                <a:sym typeface="Calibri"/>
              </a:rPr>
              <a:t>Realización de un análisis DAFO regional de la vulnerabilidad a las crisis y una auditoría de destinos </a:t>
            </a:r>
            <a:endParaRPr b="0" i="0" sz="1200" u="none" cap="none" strike="noStrike">
              <a:solidFill>
                <a:srgbClr val="000000"/>
              </a:solidFill>
              <a:latin typeface="Arial"/>
              <a:ea typeface="Arial"/>
              <a:cs typeface="Arial"/>
              <a:sym typeface="Arial"/>
            </a:endParaRPr>
          </a:p>
        </p:txBody>
      </p:sp>
      <p:sp>
        <p:nvSpPr>
          <p:cNvPr id="2553" name="Google Shape;2553;p74"/>
          <p:cNvSpPr txBox="1"/>
          <p:nvPr/>
        </p:nvSpPr>
        <p:spPr>
          <a:xfrm>
            <a:off x="563284" y="755365"/>
            <a:ext cx="1891673"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s-ES" sz="3200" u="none" cap="none" strike="noStrike">
                <a:solidFill>
                  <a:srgbClr val="79527B"/>
                </a:solidFill>
                <a:latin typeface="Calibri"/>
                <a:ea typeface="Calibri"/>
                <a:cs typeface="Calibri"/>
                <a:sym typeface="Calibri"/>
              </a:rPr>
              <a:t>Fase 1</a:t>
            </a:r>
            <a:r>
              <a:rPr b="1" i="0" lang="es-ES" sz="2400" u="none" cap="none" strike="noStrike">
                <a:solidFill>
                  <a:srgbClr val="79527B"/>
                </a:solidFill>
                <a:latin typeface="Calibri"/>
                <a:ea typeface="Calibri"/>
                <a:cs typeface="Calibri"/>
                <a:sym typeface="Calibri"/>
              </a:rPr>
              <a:t> </a:t>
            </a:r>
            <a:r>
              <a:rPr b="0" i="0" lang="es-ES" sz="2000" u="none" cap="none" strike="noStrike">
                <a:solidFill>
                  <a:srgbClr val="79527B"/>
                </a:solidFill>
                <a:latin typeface="Calibri"/>
                <a:ea typeface="Calibri"/>
                <a:cs typeface="Calibri"/>
                <a:sym typeface="Calibri"/>
              </a:rPr>
              <a:t>Preparación y mitigación</a:t>
            </a:r>
            <a:endParaRPr b="0" i="0" sz="1400" u="none" cap="none" strike="noStrike">
              <a:solidFill>
                <a:srgbClr val="000000"/>
              </a:solidFill>
              <a:latin typeface="Arial"/>
              <a:ea typeface="Arial"/>
              <a:cs typeface="Arial"/>
              <a:sym typeface="Arial"/>
            </a:endParaRPr>
          </a:p>
        </p:txBody>
      </p:sp>
      <p:sp>
        <p:nvSpPr>
          <p:cNvPr id="2554" name="Google Shape;2554;p74"/>
          <p:cNvSpPr txBox="1"/>
          <p:nvPr/>
        </p:nvSpPr>
        <p:spPr>
          <a:xfrm>
            <a:off x="567299" y="2687187"/>
            <a:ext cx="1764337" cy="113877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s-ES" sz="2800" u="none" cap="none" strike="noStrike">
                <a:solidFill>
                  <a:srgbClr val="F27954"/>
                </a:solidFill>
                <a:latin typeface="Calibri"/>
                <a:ea typeface="Calibri"/>
                <a:cs typeface="Calibri"/>
                <a:sym typeface="Calibri"/>
              </a:rPr>
              <a:t>Fase 2</a:t>
            </a:r>
            <a:r>
              <a:rPr b="1" i="0" lang="es-ES" sz="2400" u="none" cap="none" strike="noStrike">
                <a:solidFill>
                  <a:srgbClr val="F27954"/>
                </a:solidFill>
                <a:latin typeface="Calibri"/>
                <a:ea typeface="Calibri"/>
                <a:cs typeface="Calibri"/>
                <a:sym typeface="Calibri"/>
              </a:rPr>
              <a:t> </a:t>
            </a:r>
            <a:r>
              <a:rPr b="0" i="0" lang="es-ES" sz="2000" u="none" cap="none" strike="noStrike">
                <a:solidFill>
                  <a:srgbClr val="F27954"/>
                </a:solidFill>
                <a:latin typeface="Calibri"/>
                <a:ea typeface="Calibri"/>
                <a:cs typeface="Calibri"/>
                <a:sym typeface="Calibri"/>
              </a:rPr>
              <a:t>Planificación,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s-ES" sz="2000" u="none" cap="none" strike="noStrike">
                <a:solidFill>
                  <a:srgbClr val="F27954"/>
                </a:solidFill>
                <a:latin typeface="Calibri"/>
                <a:ea typeface="Calibri"/>
                <a:cs typeface="Calibri"/>
                <a:sym typeface="Calibri"/>
              </a:rPr>
              <a:t>respuesta</a:t>
            </a:r>
            <a:endParaRPr b="0" i="0" sz="1400" u="none" cap="none" strike="noStrike">
              <a:solidFill>
                <a:srgbClr val="000000"/>
              </a:solidFill>
              <a:latin typeface="Arial"/>
              <a:ea typeface="Arial"/>
              <a:cs typeface="Arial"/>
              <a:sym typeface="Arial"/>
            </a:endParaRPr>
          </a:p>
        </p:txBody>
      </p:sp>
      <p:sp>
        <p:nvSpPr>
          <p:cNvPr id="2555" name="Google Shape;2555;p74"/>
          <p:cNvSpPr txBox="1"/>
          <p:nvPr/>
        </p:nvSpPr>
        <p:spPr>
          <a:xfrm>
            <a:off x="606189" y="4839123"/>
            <a:ext cx="1618749" cy="1508105"/>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s-ES" sz="3200" u="none" cap="none" strike="noStrike">
                <a:solidFill>
                  <a:srgbClr val="44BAA9"/>
                </a:solidFill>
                <a:latin typeface="Calibri"/>
                <a:ea typeface="Calibri"/>
                <a:cs typeface="Calibri"/>
                <a:sym typeface="Calibri"/>
              </a:rPr>
              <a:t>Fase 3</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s-ES" sz="2000" u="none" cap="none" strike="noStrike">
                <a:solidFill>
                  <a:srgbClr val="44BAA9"/>
                </a:solidFill>
                <a:latin typeface="Calibri"/>
                <a:ea typeface="Calibri"/>
                <a:cs typeface="Calibri"/>
                <a:sym typeface="Calibri"/>
              </a:rPr>
              <a:t>Recuperación, reconstrucción, resistencia</a:t>
            </a:r>
            <a:endParaRPr b="0" i="0" sz="1400" u="none" cap="none" strike="noStrike">
              <a:solidFill>
                <a:srgbClr val="000000"/>
              </a:solidFill>
              <a:latin typeface="Arial"/>
              <a:ea typeface="Arial"/>
              <a:cs typeface="Arial"/>
              <a:sym typeface="Arial"/>
            </a:endParaRPr>
          </a:p>
        </p:txBody>
      </p:sp>
      <p:sp>
        <p:nvSpPr>
          <p:cNvPr id="2556" name="Google Shape;2556;p74"/>
          <p:cNvSpPr txBox="1"/>
          <p:nvPr/>
        </p:nvSpPr>
        <p:spPr>
          <a:xfrm>
            <a:off x="5606580" y="821497"/>
            <a:ext cx="22389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s-ES" sz="1600" u="none" cap="none" strike="noStrike">
                <a:solidFill>
                  <a:srgbClr val="79527B"/>
                </a:solidFill>
                <a:latin typeface="Calibri"/>
                <a:ea typeface="Calibri"/>
                <a:cs typeface="Calibri"/>
                <a:sym typeface="Calibri"/>
              </a:rPr>
              <a:t>Creación de una asociación público-privada regional y de un equipo de gestión de crisis</a:t>
            </a:r>
            <a:endParaRPr b="0" i="0" sz="1200" u="none" cap="none" strike="noStrike">
              <a:solidFill>
                <a:srgbClr val="000000"/>
              </a:solidFill>
              <a:latin typeface="Arial"/>
              <a:ea typeface="Arial"/>
              <a:cs typeface="Arial"/>
              <a:sym typeface="Arial"/>
            </a:endParaRPr>
          </a:p>
        </p:txBody>
      </p:sp>
      <p:sp>
        <p:nvSpPr>
          <p:cNvPr id="2557" name="Google Shape;2557;p74"/>
          <p:cNvSpPr txBox="1"/>
          <p:nvPr/>
        </p:nvSpPr>
        <p:spPr>
          <a:xfrm>
            <a:off x="2757709" y="3008200"/>
            <a:ext cx="22380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s-ES" sz="1600" u="none" cap="none" strike="noStrike">
                <a:solidFill>
                  <a:srgbClr val="F37C57"/>
                </a:solidFill>
                <a:latin typeface="Calibri"/>
                <a:ea typeface="Calibri"/>
                <a:cs typeface="Calibri"/>
                <a:sym typeface="Calibri"/>
              </a:rPr>
              <a:t>Desarrollar una estrategia regional de gestión de crisis </a:t>
            </a:r>
            <a:r>
              <a:rPr b="0" i="1" lang="es-ES" sz="1600" u="none" cap="none" strike="noStrike">
                <a:solidFill>
                  <a:srgbClr val="F37C57"/>
                </a:solidFill>
                <a:latin typeface="Calibri"/>
                <a:ea typeface="Calibri"/>
                <a:cs typeface="Calibri"/>
                <a:sym typeface="Calibri"/>
              </a:rPr>
              <a:t>(planificación de la mitigación a largo plazo)</a:t>
            </a:r>
            <a:endParaRPr b="0" i="0" sz="1200" u="none" cap="none" strike="noStrike">
              <a:solidFill>
                <a:srgbClr val="000000"/>
              </a:solidFill>
              <a:latin typeface="Arial"/>
              <a:ea typeface="Arial"/>
              <a:cs typeface="Arial"/>
              <a:sym typeface="Arial"/>
            </a:endParaRPr>
          </a:p>
        </p:txBody>
      </p:sp>
      <p:sp>
        <p:nvSpPr>
          <p:cNvPr id="2558" name="Google Shape;2558;p74"/>
          <p:cNvSpPr txBox="1"/>
          <p:nvPr/>
        </p:nvSpPr>
        <p:spPr>
          <a:xfrm>
            <a:off x="8509929" y="2985988"/>
            <a:ext cx="23073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s-ES" sz="1600" u="none" cap="none" strike="noStrike">
                <a:solidFill>
                  <a:srgbClr val="F37C57"/>
                </a:solidFill>
                <a:latin typeface="Calibri"/>
                <a:ea typeface="Calibri"/>
                <a:cs typeface="Calibri"/>
                <a:sym typeface="Calibri"/>
              </a:rPr>
              <a:t>Activación de la respuesta y comunicación con la industria para la colaboración regional</a:t>
            </a:r>
            <a:endParaRPr b="0" i="0" sz="1200" u="none" cap="none" strike="noStrike">
              <a:solidFill>
                <a:srgbClr val="000000"/>
              </a:solidFill>
              <a:latin typeface="Arial"/>
              <a:ea typeface="Arial"/>
              <a:cs typeface="Arial"/>
              <a:sym typeface="Arial"/>
            </a:endParaRPr>
          </a:p>
        </p:txBody>
      </p:sp>
      <p:sp>
        <p:nvSpPr>
          <p:cNvPr id="2559" name="Google Shape;2559;p74"/>
          <p:cNvSpPr txBox="1"/>
          <p:nvPr/>
        </p:nvSpPr>
        <p:spPr>
          <a:xfrm>
            <a:off x="8456229" y="5231762"/>
            <a:ext cx="2414700" cy="1400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700"/>
              <a:buFont typeface="Arial"/>
              <a:buNone/>
            </a:pPr>
            <a:r>
              <a:rPr b="0" i="0" lang="es-ES" sz="1700" u="none" cap="none" strike="noStrike">
                <a:solidFill>
                  <a:srgbClr val="3AA091"/>
                </a:solidFill>
                <a:latin typeface="Calibri"/>
                <a:ea typeface="Calibri"/>
                <a:cs typeface="Calibri"/>
                <a:sym typeface="Calibri"/>
              </a:rPr>
              <a:t>Recuperación, reconstrucción y resiliencia regionales: hacia una "nueva norma" tras la crisis</a:t>
            </a:r>
            <a:endParaRPr b="0" i="0" sz="1200" u="none" cap="none" strike="noStrike">
              <a:solidFill>
                <a:srgbClr val="000000"/>
              </a:solidFill>
              <a:latin typeface="Arial"/>
              <a:ea typeface="Arial"/>
              <a:cs typeface="Arial"/>
              <a:sym typeface="Arial"/>
            </a:endParaRPr>
          </a:p>
        </p:txBody>
      </p:sp>
      <p:sp>
        <p:nvSpPr>
          <p:cNvPr id="2560" name="Google Shape;2560;p74"/>
          <p:cNvSpPr txBox="1"/>
          <p:nvPr/>
        </p:nvSpPr>
        <p:spPr>
          <a:xfrm>
            <a:off x="2696985" y="777931"/>
            <a:ext cx="2243609" cy="120032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rgbClr val="79527B"/>
                </a:solidFill>
                <a:latin typeface="Calibri"/>
                <a:ea typeface="Calibri"/>
                <a:cs typeface="Calibri"/>
                <a:sym typeface="Calibri"/>
              </a:rPr>
              <a:t>Introducción a la gestión del turismo regional de crisis y sus complejidades</a:t>
            </a:r>
            <a:endParaRPr b="0" i="0" sz="1400" u="none" cap="none" strike="noStrike">
              <a:solidFill>
                <a:srgbClr val="000000"/>
              </a:solidFill>
              <a:latin typeface="Arial"/>
              <a:ea typeface="Arial"/>
              <a:cs typeface="Arial"/>
              <a:sym typeface="Arial"/>
            </a:endParaRPr>
          </a:p>
        </p:txBody>
      </p:sp>
      <p:sp>
        <p:nvSpPr>
          <p:cNvPr id="2561" name="Google Shape;2561;p74"/>
          <p:cNvSpPr txBox="1"/>
          <p:nvPr/>
        </p:nvSpPr>
        <p:spPr>
          <a:xfrm>
            <a:off x="5719842" y="3000513"/>
            <a:ext cx="22335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s-ES" sz="1600" u="none" cap="none" strike="noStrike">
                <a:solidFill>
                  <a:srgbClr val="F37C57"/>
                </a:solidFill>
                <a:latin typeface="Calibri"/>
                <a:ea typeface="Calibri"/>
                <a:cs typeface="Calibri"/>
                <a:sym typeface="Calibri"/>
              </a:rPr>
              <a:t>Desarrollar un Plan Regional de Respuesta a la Gestión de Crisis </a:t>
            </a:r>
            <a:r>
              <a:rPr b="0" i="1" lang="es-ES" sz="1600" u="none" cap="none" strike="noStrike">
                <a:solidFill>
                  <a:srgbClr val="F37C57"/>
                </a:solidFill>
                <a:latin typeface="Calibri"/>
                <a:ea typeface="Calibri"/>
                <a:cs typeface="Calibri"/>
                <a:sym typeface="Calibri"/>
              </a:rPr>
              <a:t>(Plan de Respuesta a Corto Plazo)</a:t>
            </a:r>
            <a:endParaRPr b="0" i="0" sz="1200" u="none" cap="none" strike="noStrike">
              <a:solidFill>
                <a:srgbClr val="000000"/>
              </a:solidFill>
              <a:latin typeface="Arial"/>
              <a:ea typeface="Arial"/>
              <a:cs typeface="Arial"/>
              <a:sym typeface="Arial"/>
            </a:endParaRPr>
          </a:p>
        </p:txBody>
      </p:sp>
      <p:sp>
        <p:nvSpPr>
          <p:cNvPr id="2562" name="Google Shape;2562;p74"/>
          <p:cNvSpPr txBox="1"/>
          <p:nvPr/>
        </p:nvSpPr>
        <p:spPr>
          <a:xfrm>
            <a:off x="2696985" y="5331565"/>
            <a:ext cx="2329487" cy="101566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es-ES" sz="2000" u="none" cap="none" strike="noStrike">
                <a:solidFill>
                  <a:srgbClr val="3AA091"/>
                </a:solidFill>
                <a:latin typeface="Calibri"/>
                <a:ea typeface="Calibri"/>
                <a:cs typeface="Calibri"/>
                <a:sym typeface="Calibri"/>
              </a:rPr>
              <a:t>Estrategia de comunicación y relaciones públicas</a:t>
            </a:r>
            <a:endParaRPr b="0" i="0" sz="1400" u="none" cap="none" strike="noStrike">
              <a:solidFill>
                <a:srgbClr val="000000"/>
              </a:solidFill>
              <a:latin typeface="Arial"/>
              <a:ea typeface="Arial"/>
              <a:cs typeface="Arial"/>
              <a:sym typeface="Arial"/>
            </a:endParaRPr>
          </a:p>
        </p:txBody>
      </p:sp>
      <p:sp>
        <p:nvSpPr>
          <p:cNvPr id="2563" name="Google Shape;2563;p74"/>
          <p:cNvSpPr txBox="1"/>
          <p:nvPr/>
        </p:nvSpPr>
        <p:spPr>
          <a:xfrm>
            <a:off x="3669414" y="351112"/>
            <a:ext cx="1193749" cy="252773"/>
          </a:xfrm>
          <a:prstGeom prst="rect">
            <a:avLst/>
          </a:prstGeom>
          <a:noFill/>
          <a:ln>
            <a:noFill/>
          </a:ln>
        </p:spPr>
        <p:txBody>
          <a:bodyPr anchorCtr="0" anchor="t" bIns="45700" lIns="91425" spcFirstLastPara="1" rIns="91425" wrap="square" tIns="45700">
            <a:spAutoFit/>
          </a:bodyPr>
          <a:lstStyle/>
          <a:p>
            <a:pPr indent="0" lvl="0" marL="0" marR="0" rtl="0" algn="ctr">
              <a:lnSpc>
                <a:spcPct val="56666"/>
              </a:lnSpc>
              <a:spcBef>
                <a:spcPts val="0"/>
              </a:spcBef>
              <a:spcAft>
                <a:spcPts val="0"/>
              </a:spcAft>
              <a:buClr>
                <a:srgbClr val="000000"/>
              </a:buClr>
              <a:buSzPts val="1800"/>
              <a:buFont typeface="Arial"/>
              <a:buNone/>
            </a:pPr>
            <a:r>
              <a:rPr b="1" i="0" lang="es-ES" sz="1800" u="none" cap="none" strike="noStrike">
                <a:solidFill>
                  <a:srgbClr val="79527B"/>
                </a:solidFill>
                <a:latin typeface="Calibri"/>
                <a:ea typeface="Calibri"/>
                <a:cs typeface="Calibri"/>
                <a:sym typeface="Calibri"/>
              </a:rPr>
              <a:t>Módulo 1</a:t>
            </a:r>
            <a:endParaRPr b="0" i="0" sz="1400" u="none" cap="none" strike="noStrike">
              <a:solidFill>
                <a:srgbClr val="000000"/>
              </a:solidFill>
              <a:latin typeface="Arial"/>
              <a:ea typeface="Arial"/>
              <a:cs typeface="Arial"/>
              <a:sym typeface="Arial"/>
            </a:endParaRPr>
          </a:p>
        </p:txBody>
      </p:sp>
      <p:sp>
        <p:nvSpPr>
          <p:cNvPr id="2564" name="Google Shape;2564;p74"/>
          <p:cNvSpPr txBox="1"/>
          <p:nvPr/>
        </p:nvSpPr>
        <p:spPr>
          <a:xfrm>
            <a:off x="6453344" y="377865"/>
            <a:ext cx="1193749" cy="252773"/>
          </a:xfrm>
          <a:prstGeom prst="rect">
            <a:avLst/>
          </a:prstGeom>
          <a:noFill/>
          <a:ln>
            <a:noFill/>
          </a:ln>
        </p:spPr>
        <p:txBody>
          <a:bodyPr anchorCtr="0" anchor="t" bIns="45700" lIns="91425" spcFirstLastPara="1" rIns="91425" wrap="square" tIns="45700">
            <a:spAutoFit/>
          </a:bodyPr>
          <a:lstStyle/>
          <a:p>
            <a:pPr indent="0" lvl="0" marL="0" marR="0" rtl="0" algn="ctr">
              <a:lnSpc>
                <a:spcPct val="56666"/>
              </a:lnSpc>
              <a:spcBef>
                <a:spcPts val="0"/>
              </a:spcBef>
              <a:spcAft>
                <a:spcPts val="0"/>
              </a:spcAft>
              <a:buClr>
                <a:srgbClr val="000000"/>
              </a:buClr>
              <a:buSzPts val="1800"/>
              <a:buFont typeface="Arial"/>
              <a:buNone/>
            </a:pPr>
            <a:r>
              <a:rPr b="1" i="0" lang="es-ES" sz="1800" u="none" cap="none" strike="noStrike">
                <a:solidFill>
                  <a:srgbClr val="79527B"/>
                </a:solidFill>
                <a:latin typeface="Calibri"/>
                <a:ea typeface="Calibri"/>
                <a:cs typeface="Calibri"/>
                <a:sym typeface="Calibri"/>
              </a:rPr>
              <a:t>Módulo 2</a:t>
            </a:r>
            <a:endParaRPr b="0" i="0" sz="1400" u="none" cap="none" strike="noStrike">
              <a:solidFill>
                <a:srgbClr val="000000"/>
              </a:solidFill>
              <a:latin typeface="Arial"/>
              <a:ea typeface="Arial"/>
              <a:cs typeface="Arial"/>
              <a:sym typeface="Arial"/>
            </a:endParaRPr>
          </a:p>
        </p:txBody>
      </p:sp>
      <p:sp>
        <p:nvSpPr>
          <p:cNvPr id="2565" name="Google Shape;2565;p74"/>
          <p:cNvSpPr txBox="1"/>
          <p:nvPr/>
        </p:nvSpPr>
        <p:spPr>
          <a:xfrm>
            <a:off x="9391403" y="352064"/>
            <a:ext cx="1193749" cy="252773"/>
          </a:xfrm>
          <a:prstGeom prst="rect">
            <a:avLst/>
          </a:prstGeom>
          <a:noFill/>
          <a:ln>
            <a:noFill/>
          </a:ln>
        </p:spPr>
        <p:txBody>
          <a:bodyPr anchorCtr="0" anchor="t" bIns="45700" lIns="91425" spcFirstLastPara="1" rIns="91425" wrap="square" tIns="45700">
            <a:spAutoFit/>
          </a:bodyPr>
          <a:lstStyle/>
          <a:p>
            <a:pPr indent="0" lvl="0" marL="0" marR="0" rtl="0" algn="ctr">
              <a:lnSpc>
                <a:spcPct val="56666"/>
              </a:lnSpc>
              <a:spcBef>
                <a:spcPts val="0"/>
              </a:spcBef>
              <a:spcAft>
                <a:spcPts val="0"/>
              </a:spcAft>
              <a:buClr>
                <a:srgbClr val="000000"/>
              </a:buClr>
              <a:buSzPts val="1800"/>
              <a:buFont typeface="Arial"/>
              <a:buNone/>
            </a:pPr>
            <a:r>
              <a:rPr b="1" i="0" lang="es-ES" sz="1800" u="none" cap="none" strike="noStrike">
                <a:solidFill>
                  <a:srgbClr val="79527B"/>
                </a:solidFill>
                <a:latin typeface="Calibri"/>
                <a:ea typeface="Calibri"/>
                <a:cs typeface="Calibri"/>
                <a:sym typeface="Calibri"/>
              </a:rPr>
              <a:t>Módulo 3</a:t>
            </a:r>
            <a:endParaRPr b="0" i="0" sz="1400" u="none" cap="none" strike="noStrike">
              <a:solidFill>
                <a:srgbClr val="000000"/>
              </a:solidFill>
              <a:latin typeface="Arial"/>
              <a:ea typeface="Arial"/>
              <a:cs typeface="Arial"/>
              <a:sym typeface="Arial"/>
            </a:endParaRPr>
          </a:p>
        </p:txBody>
      </p:sp>
      <p:sp>
        <p:nvSpPr>
          <p:cNvPr id="2566" name="Google Shape;2566;p74"/>
          <p:cNvSpPr txBox="1"/>
          <p:nvPr/>
        </p:nvSpPr>
        <p:spPr>
          <a:xfrm>
            <a:off x="3652173" y="2625371"/>
            <a:ext cx="1193749" cy="252773"/>
          </a:xfrm>
          <a:prstGeom prst="rect">
            <a:avLst/>
          </a:prstGeom>
          <a:noFill/>
          <a:ln>
            <a:noFill/>
          </a:ln>
        </p:spPr>
        <p:txBody>
          <a:bodyPr anchorCtr="0" anchor="t" bIns="45700" lIns="91425" spcFirstLastPara="1" rIns="91425" wrap="square" tIns="45700">
            <a:spAutoFit/>
          </a:bodyPr>
          <a:lstStyle/>
          <a:p>
            <a:pPr indent="0" lvl="0" marL="0" marR="0" rtl="0" algn="ctr">
              <a:lnSpc>
                <a:spcPct val="56666"/>
              </a:lnSpc>
              <a:spcBef>
                <a:spcPts val="0"/>
              </a:spcBef>
              <a:spcAft>
                <a:spcPts val="0"/>
              </a:spcAft>
              <a:buClr>
                <a:srgbClr val="000000"/>
              </a:buClr>
              <a:buSzPts val="1800"/>
              <a:buFont typeface="Arial"/>
              <a:buNone/>
            </a:pPr>
            <a:r>
              <a:rPr b="1" i="0" lang="es-ES" sz="1800" u="none" cap="none" strike="noStrike">
                <a:solidFill>
                  <a:srgbClr val="F27954"/>
                </a:solidFill>
                <a:latin typeface="Calibri"/>
                <a:ea typeface="Calibri"/>
                <a:cs typeface="Calibri"/>
                <a:sym typeface="Calibri"/>
              </a:rPr>
              <a:t>Módulo 4</a:t>
            </a:r>
            <a:endParaRPr b="0" i="0" sz="1400" u="none" cap="none" strike="noStrike">
              <a:solidFill>
                <a:srgbClr val="000000"/>
              </a:solidFill>
              <a:latin typeface="Arial"/>
              <a:ea typeface="Arial"/>
              <a:cs typeface="Arial"/>
              <a:sym typeface="Arial"/>
            </a:endParaRPr>
          </a:p>
        </p:txBody>
      </p:sp>
      <p:sp>
        <p:nvSpPr>
          <p:cNvPr id="2567" name="Google Shape;2567;p74"/>
          <p:cNvSpPr txBox="1"/>
          <p:nvPr/>
        </p:nvSpPr>
        <p:spPr>
          <a:xfrm>
            <a:off x="6491070" y="2609242"/>
            <a:ext cx="1193749" cy="252773"/>
          </a:xfrm>
          <a:prstGeom prst="rect">
            <a:avLst/>
          </a:prstGeom>
          <a:noFill/>
          <a:ln>
            <a:noFill/>
          </a:ln>
        </p:spPr>
        <p:txBody>
          <a:bodyPr anchorCtr="0" anchor="t" bIns="45700" lIns="91425" spcFirstLastPara="1" rIns="91425" wrap="square" tIns="45700">
            <a:spAutoFit/>
          </a:bodyPr>
          <a:lstStyle/>
          <a:p>
            <a:pPr indent="0" lvl="0" marL="0" marR="0" rtl="0" algn="ctr">
              <a:lnSpc>
                <a:spcPct val="56666"/>
              </a:lnSpc>
              <a:spcBef>
                <a:spcPts val="0"/>
              </a:spcBef>
              <a:spcAft>
                <a:spcPts val="0"/>
              </a:spcAft>
              <a:buClr>
                <a:srgbClr val="000000"/>
              </a:buClr>
              <a:buSzPts val="1800"/>
              <a:buFont typeface="Arial"/>
              <a:buNone/>
            </a:pPr>
            <a:r>
              <a:rPr b="1" i="0" lang="es-ES" sz="1800" u="none" cap="none" strike="noStrike">
                <a:solidFill>
                  <a:srgbClr val="F27954"/>
                </a:solidFill>
                <a:latin typeface="Calibri"/>
                <a:ea typeface="Calibri"/>
                <a:cs typeface="Calibri"/>
                <a:sym typeface="Calibri"/>
              </a:rPr>
              <a:t>Módulo 5</a:t>
            </a:r>
            <a:endParaRPr b="0" i="0" sz="1400" u="none" cap="none" strike="noStrike">
              <a:solidFill>
                <a:srgbClr val="000000"/>
              </a:solidFill>
              <a:latin typeface="Arial"/>
              <a:ea typeface="Arial"/>
              <a:cs typeface="Arial"/>
              <a:sym typeface="Arial"/>
            </a:endParaRPr>
          </a:p>
        </p:txBody>
      </p:sp>
      <p:sp>
        <p:nvSpPr>
          <p:cNvPr id="2568" name="Google Shape;2568;p74"/>
          <p:cNvSpPr txBox="1"/>
          <p:nvPr/>
        </p:nvSpPr>
        <p:spPr>
          <a:xfrm>
            <a:off x="9318312" y="2615458"/>
            <a:ext cx="1193749" cy="252773"/>
          </a:xfrm>
          <a:prstGeom prst="rect">
            <a:avLst/>
          </a:prstGeom>
          <a:noFill/>
          <a:ln>
            <a:noFill/>
          </a:ln>
        </p:spPr>
        <p:txBody>
          <a:bodyPr anchorCtr="0" anchor="t" bIns="45700" lIns="91425" spcFirstLastPara="1" rIns="91425" wrap="square" tIns="45700">
            <a:spAutoFit/>
          </a:bodyPr>
          <a:lstStyle/>
          <a:p>
            <a:pPr indent="0" lvl="0" marL="0" marR="0" rtl="0" algn="ctr">
              <a:lnSpc>
                <a:spcPct val="56666"/>
              </a:lnSpc>
              <a:spcBef>
                <a:spcPts val="0"/>
              </a:spcBef>
              <a:spcAft>
                <a:spcPts val="0"/>
              </a:spcAft>
              <a:buClr>
                <a:srgbClr val="000000"/>
              </a:buClr>
              <a:buSzPts val="1800"/>
              <a:buFont typeface="Arial"/>
              <a:buNone/>
            </a:pPr>
            <a:r>
              <a:rPr b="1" i="0" lang="es-ES" sz="1800" u="none" cap="none" strike="noStrike">
                <a:solidFill>
                  <a:srgbClr val="F27954"/>
                </a:solidFill>
                <a:latin typeface="Calibri"/>
                <a:ea typeface="Calibri"/>
                <a:cs typeface="Calibri"/>
                <a:sym typeface="Calibri"/>
              </a:rPr>
              <a:t>Módulo 6</a:t>
            </a:r>
            <a:endParaRPr b="0" i="0" sz="1400" u="none" cap="none" strike="noStrike">
              <a:solidFill>
                <a:srgbClr val="000000"/>
              </a:solidFill>
              <a:latin typeface="Arial"/>
              <a:ea typeface="Arial"/>
              <a:cs typeface="Arial"/>
              <a:sym typeface="Arial"/>
            </a:endParaRPr>
          </a:p>
        </p:txBody>
      </p:sp>
      <p:sp>
        <p:nvSpPr>
          <p:cNvPr id="2569" name="Google Shape;2569;p74"/>
          <p:cNvSpPr txBox="1"/>
          <p:nvPr/>
        </p:nvSpPr>
        <p:spPr>
          <a:xfrm>
            <a:off x="3570360" y="4830332"/>
            <a:ext cx="1193749" cy="252773"/>
          </a:xfrm>
          <a:prstGeom prst="rect">
            <a:avLst/>
          </a:prstGeom>
          <a:noFill/>
          <a:ln>
            <a:noFill/>
          </a:ln>
        </p:spPr>
        <p:txBody>
          <a:bodyPr anchorCtr="0" anchor="t" bIns="45700" lIns="91425" spcFirstLastPara="1" rIns="91425" wrap="square" tIns="45700">
            <a:spAutoFit/>
          </a:bodyPr>
          <a:lstStyle/>
          <a:p>
            <a:pPr indent="0" lvl="0" marL="0" marR="0" rtl="0" algn="ctr">
              <a:lnSpc>
                <a:spcPct val="56666"/>
              </a:lnSpc>
              <a:spcBef>
                <a:spcPts val="0"/>
              </a:spcBef>
              <a:spcAft>
                <a:spcPts val="0"/>
              </a:spcAft>
              <a:buClr>
                <a:srgbClr val="000000"/>
              </a:buClr>
              <a:buSzPts val="1800"/>
              <a:buFont typeface="Arial"/>
              <a:buNone/>
            </a:pPr>
            <a:r>
              <a:rPr b="1" i="0" lang="es-ES" sz="1800" u="none" cap="none" strike="noStrike">
                <a:solidFill>
                  <a:srgbClr val="44BAA9"/>
                </a:solidFill>
                <a:latin typeface="Calibri"/>
                <a:ea typeface="Calibri"/>
                <a:cs typeface="Calibri"/>
                <a:sym typeface="Calibri"/>
              </a:rPr>
              <a:t>Módulo 7</a:t>
            </a:r>
            <a:endParaRPr b="0" i="0" sz="1400" u="none" cap="none" strike="noStrike">
              <a:solidFill>
                <a:srgbClr val="000000"/>
              </a:solidFill>
              <a:latin typeface="Arial"/>
              <a:ea typeface="Arial"/>
              <a:cs typeface="Arial"/>
              <a:sym typeface="Arial"/>
            </a:endParaRPr>
          </a:p>
        </p:txBody>
      </p:sp>
      <p:sp>
        <p:nvSpPr>
          <p:cNvPr id="2570" name="Google Shape;2570;p74"/>
          <p:cNvSpPr txBox="1"/>
          <p:nvPr/>
        </p:nvSpPr>
        <p:spPr>
          <a:xfrm>
            <a:off x="5568959" y="5366361"/>
            <a:ext cx="2400000" cy="969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900"/>
              <a:buFont typeface="Arial"/>
              <a:buNone/>
            </a:pPr>
            <a:r>
              <a:rPr b="0" i="0" lang="es-ES" sz="1900" u="none" cap="none" strike="noStrike">
                <a:solidFill>
                  <a:srgbClr val="3AA091"/>
                </a:solidFill>
                <a:latin typeface="Calibri"/>
                <a:ea typeface="Calibri"/>
                <a:cs typeface="Calibri"/>
                <a:sym typeface="Calibri"/>
              </a:rPr>
              <a:t>Marketing estratégico regional de respuesta a crisis y recuperación</a:t>
            </a:r>
            <a:endParaRPr b="0" i="0" sz="1300" u="none" cap="none" strike="noStrike">
              <a:solidFill>
                <a:srgbClr val="000000"/>
              </a:solidFill>
              <a:latin typeface="Arial"/>
              <a:ea typeface="Arial"/>
              <a:cs typeface="Arial"/>
              <a:sym typeface="Arial"/>
            </a:endParaRPr>
          </a:p>
        </p:txBody>
      </p:sp>
      <p:sp>
        <p:nvSpPr>
          <p:cNvPr id="2571" name="Google Shape;2571;p74"/>
          <p:cNvSpPr txBox="1"/>
          <p:nvPr/>
        </p:nvSpPr>
        <p:spPr>
          <a:xfrm>
            <a:off x="6453344" y="4857275"/>
            <a:ext cx="1193749" cy="252773"/>
          </a:xfrm>
          <a:prstGeom prst="rect">
            <a:avLst/>
          </a:prstGeom>
          <a:noFill/>
          <a:ln>
            <a:noFill/>
          </a:ln>
        </p:spPr>
        <p:txBody>
          <a:bodyPr anchorCtr="0" anchor="t" bIns="45700" lIns="91425" spcFirstLastPara="1" rIns="91425" wrap="square" tIns="45700">
            <a:spAutoFit/>
          </a:bodyPr>
          <a:lstStyle/>
          <a:p>
            <a:pPr indent="0" lvl="0" marL="0" marR="0" rtl="0" algn="ctr">
              <a:lnSpc>
                <a:spcPct val="56666"/>
              </a:lnSpc>
              <a:spcBef>
                <a:spcPts val="0"/>
              </a:spcBef>
              <a:spcAft>
                <a:spcPts val="0"/>
              </a:spcAft>
              <a:buClr>
                <a:srgbClr val="000000"/>
              </a:buClr>
              <a:buSzPts val="1800"/>
              <a:buFont typeface="Arial"/>
              <a:buNone/>
            </a:pPr>
            <a:r>
              <a:rPr b="1" i="0" lang="es-ES" sz="1800" u="none" cap="none" strike="noStrike">
                <a:solidFill>
                  <a:srgbClr val="44BAA9"/>
                </a:solidFill>
                <a:latin typeface="Calibri"/>
                <a:ea typeface="Calibri"/>
                <a:cs typeface="Calibri"/>
                <a:sym typeface="Calibri"/>
              </a:rPr>
              <a:t>Módulo 8</a:t>
            </a:r>
            <a:endParaRPr b="0" i="0" sz="1400" u="none" cap="none" strike="noStrike">
              <a:solidFill>
                <a:srgbClr val="000000"/>
              </a:solidFill>
              <a:latin typeface="Arial"/>
              <a:ea typeface="Arial"/>
              <a:cs typeface="Arial"/>
              <a:sym typeface="Arial"/>
            </a:endParaRPr>
          </a:p>
        </p:txBody>
      </p:sp>
      <p:sp>
        <p:nvSpPr>
          <p:cNvPr id="2572" name="Google Shape;2572;p74"/>
          <p:cNvSpPr txBox="1"/>
          <p:nvPr/>
        </p:nvSpPr>
        <p:spPr>
          <a:xfrm>
            <a:off x="9360735" y="4839123"/>
            <a:ext cx="1193749" cy="252773"/>
          </a:xfrm>
          <a:prstGeom prst="rect">
            <a:avLst/>
          </a:prstGeom>
          <a:noFill/>
          <a:ln>
            <a:noFill/>
          </a:ln>
        </p:spPr>
        <p:txBody>
          <a:bodyPr anchorCtr="0" anchor="t" bIns="45700" lIns="91425" spcFirstLastPara="1" rIns="91425" wrap="square" tIns="45700">
            <a:spAutoFit/>
          </a:bodyPr>
          <a:lstStyle/>
          <a:p>
            <a:pPr indent="0" lvl="0" marL="0" marR="0" rtl="0" algn="ctr">
              <a:lnSpc>
                <a:spcPct val="56666"/>
              </a:lnSpc>
              <a:spcBef>
                <a:spcPts val="0"/>
              </a:spcBef>
              <a:spcAft>
                <a:spcPts val="0"/>
              </a:spcAft>
              <a:buClr>
                <a:srgbClr val="000000"/>
              </a:buClr>
              <a:buSzPts val="1800"/>
              <a:buFont typeface="Arial"/>
              <a:buNone/>
            </a:pPr>
            <a:r>
              <a:rPr b="1" i="0" lang="es-ES" sz="1800" u="none" cap="none" strike="noStrike">
                <a:solidFill>
                  <a:srgbClr val="44BAA9"/>
                </a:solidFill>
                <a:latin typeface="Calibri"/>
                <a:ea typeface="Calibri"/>
                <a:cs typeface="Calibri"/>
                <a:sym typeface="Calibri"/>
              </a:rPr>
              <a:t>Módulo 9</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6" name="Shape 2576"/>
        <p:cNvGrpSpPr/>
        <p:nvPr/>
      </p:nvGrpSpPr>
      <p:grpSpPr>
        <a:xfrm>
          <a:off x="0" y="0"/>
          <a:ext cx="0" cy="0"/>
          <a:chOff x="0" y="0"/>
          <a:chExt cx="0" cy="0"/>
        </a:xfrm>
      </p:grpSpPr>
      <p:sp>
        <p:nvSpPr>
          <p:cNvPr id="2577" name="Google Shape;2577;p75"/>
          <p:cNvSpPr/>
          <p:nvPr/>
        </p:nvSpPr>
        <p:spPr>
          <a:xfrm>
            <a:off x="0" y="2543175"/>
            <a:ext cx="12192000" cy="3295650"/>
          </a:xfrm>
          <a:prstGeom prst="rect">
            <a:avLst/>
          </a:prstGeom>
          <a:solidFill>
            <a:srgbClr val="7A547C"/>
          </a:solidFill>
          <a:ln cap="flat" cmpd="sng" w="12700">
            <a:solidFill>
              <a:srgbClr val="054F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578" name="Google Shape;2578;p75"/>
          <p:cNvSpPr txBox="1"/>
          <p:nvPr>
            <p:ph idx="1" type="body"/>
          </p:nvPr>
        </p:nvSpPr>
        <p:spPr>
          <a:xfrm>
            <a:off x="7723301" y="3283370"/>
            <a:ext cx="3704362" cy="361924"/>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lt1"/>
              </a:buClr>
              <a:buSzPts val="1800"/>
              <a:buNone/>
            </a:pPr>
            <a:r>
              <a:rPr lang="es-ES" sz="1800" u="sng">
                <a:solidFill>
                  <a:schemeClr val="hlink"/>
                </a:solidFill>
                <a:hlinkClick r:id="rId3"/>
              </a:rPr>
              <a:t>https://www.tourismrecovery.eu/</a:t>
            </a:r>
            <a:r>
              <a:rPr lang="es-ES" sz="1800"/>
              <a:t> </a:t>
            </a:r>
            <a:endParaRPr/>
          </a:p>
        </p:txBody>
      </p:sp>
      <p:sp>
        <p:nvSpPr>
          <p:cNvPr id="2579" name="Google Shape;2579;p75"/>
          <p:cNvSpPr txBox="1"/>
          <p:nvPr>
            <p:ph idx="2" type="body"/>
          </p:nvPr>
        </p:nvSpPr>
        <p:spPr>
          <a:xfrm>
            <a:off x="7794217" y="4515939"/>
            <a:ext cx="4075054" cy="361924"/>
          </a:xfrm>
          <a:prstGeom prst="rect">
            <a:avLst/>
          </a:prstGeom>
          <a:noFill/>
          <a:ln>
            <a:noFill/>
          </a:ln>
        </p:spPr>
        <p:txBody>
          <a:bodyPr anchorCtr="0" anchor="t" bIns="45700" lIns="91425" spcFirstLastPara="1" rIns="91425" wrap="square" tIns="45700">
            <a:normAutofit fontScale="92500"/>
          </a:bodyPr>
          <a:lstStyle/>
          <a:p>
            <a:pPr indent="-228600" lvl="0" marL="228600" rtl="0" algn="l">
              <a:lnSpc>
                <a:spcPct val="90000"/>
              </a:lnSpc>
              <a:spcBef>
                <a:spcPts val="0"/>
              </a:spcBef>
              <a:spcAft>
                <a:spcPts val="0"/>
              </a:spcAft>
              <a:buClr>
                <a:schemeClr val="lt1"/>
              </a:buClr>
              <a:buSzPct val="100000"/>
              <a:buNone/>
            </a:pPr>
            <a:r>
              <a:rPr lang="es-ES" sz="1800" u="sng">
                <a:solidFill>
                  <a:schemeClr val="hlink"/>
                </a:solidFill>
                <a:hlinkClick r:id="rId4"/>
              </a:rPr>
              <a:t>Momentum, Irlanda Desarrollador de módulos</a:t>
            </a:r>
            <a:endParaRPr/>
          </a:p>
        </p:txBody>
      </p:sp>
      <p:sp>
        <p:nvSpPr>
          <p:cNvPr id="2580" name="Google Shape;2580;p75"/>
          <p:cNvSpPr txBox="1"/>
          <p:nvPr>
            <p:ph idx="3" type="body"/>
          </p:nvPr>
        </p:nvSpPr>
        <p:spPr>
          <a:xfrm>
            <a:off x="7794217" y="3887349"/>
            <a:ext cx="3770253" cy="361924"/>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lt1"/>
              </a:buClr>
              <a:buSzPts val="1800"/>
              <a:buNone/>
            </a:pPr>
            <a:r>
              <a:rPr lang="es-ES" sz="1800" u="sng">
                <a:solidFill>
                  <a:schemeClr val="hlink"/>
                </a:solidFill>
                <a:hlinkClick r:id="rId5"/>
              </a:rPr>
              <a:t>Facebook</a:t>
            </a:r>
            <a:endParaRPr/>
          </a:p>
        </p:txBody>
      </p:sp>
      <p:sp>
        <p:nvSpPr>
          <p:cNvPr id="2581" name="Google Shape;2581;p75"/>
          <p:cNvSpPr txBox="1"/>
          <p:nvPr>
            <p:ph idx="5" type="body"/>
          </p:nvPr>
        </p:nvSpPr>
        <p:spPr>
          <a:xfrm>
            <a:off x="305175" y="2651881"/>
            <a:ext cx="6050801" cy="3415401"/>
          </a:xfrm>
          <a:prstGeom prst="rect">
            <a:avLst/>
          </a:prstGeom>
          <a:noFill/>
          <a:ln>
            <a:noFill/>
          </a:ln>
        </p:spPr>
        <p:txBody>
          <a:bodyPr anchorCtr="0" anchor="ctr" bIns="45700" lIns="91425" spcFirstLastPara="1" rIns="91425" wrap="square" tIns="45700">
            <a:normAutofit fontScale="25000" lnSpcReduction="20000"/>
          </a:bodyPr>
          <a:lstStyle/>
          <a:p>
            <a:pPr indent="0" lvl="0" marL="0" rtl="0" algn="l">
              <a:lnSpc>
                <a:spcPct val="120000"/>
              </a:lnSpc>
              <a:spcBef>
                <a:spcPts val="0"/>
              </a:spcBef>
              <a:spcAft>
                <a:spcPts val="0"/>
              </a:spcAft>
              <a:buClr>
                <a:schemeClr val="lt1"/>
              </a:buClr>
              <a:buSzPct val="100000"/>
              <a:buNone/>
            </a:pPr>
            <a:r>
              <a:rPr b="1" lang="es-ES" sz="11000"/>
              <a:t>Bien hecho</a:t>
            </a:r>
            <a:endParaRPr/>
          </a:p>
          <a:p>
            <a:pPr indent="0" lvl="0" marL="0" rtl="0" algn="l">
              <a:lnSpc>
                <a:spcPct val="120000"/>
              </a:lnSpc>
              <a:spcBef>
                <a:spcPts val="0"/>
              </a:spcBef>
              <a:spcAft>
                <a:spcPts val="0"/>
              </a:spcAft>
              <a:buClr>
                <a:schemeClr val="lt1"/>
              </a:buClr>
              <a:buSzPct val="100000"/>
              <a:buNone/>
            </a:pPr>
            <a:r>
              <a:rPr lang="es-ES" sz="8800"/>
              <a:t>Ha terminado </a:t>
            </a:r>
            <a:endParaRPr/>
          </a:p>
          <a:p>
            <a:pPr indent="0" lvl="0" marL="0" rtl="0" algn="l">
              <a:lnSpc>
                <a:spcPct val="120000"/>
              </a:lnSpc>
              <a:spcBef>
                <a:spcPts val="0"/>
              </a:spcBef>
              <a:spcAft>
                <a:spcPts val="0"/>
              </a:spcAft>
              <a:buClr>
                <a:schemeClr val="lt1"/>
              </a:buClr>
              <a:buSzPct val="100000"/>
              <a:buNone/>
            </a:pPr>
            <a:r>
              <a:rPr b="1" lang="es-ES" sz="8800"/>
              <a:t>Módulo 5 </a:t>
            </a:r>
            <a:r>
              <a:rPr lang="es-ES" sz="8800"/>
              <a:t>Plan regional de gestión de crisis (respuesta y recuperación)</a:t>
            </a:r>
            <a:endParaRPr/>
          </a:p>
          <a:p>
            <a:pPr indent="0" lvl="0" marL="0" rtl="0" algn="l">
              <a:lnSpc>
                <a:spcPct val="120000"/>
              </a:lnSpc>
              <a:spcBef>
                <a:spcPts val="0"/>
              </a:spcBef>
              <a:spcAft>
                <a:spcPts val="0"/>
              </a:spcAft>
              <a:buClr>
                <a:schemeClr val="lt1"/>
              </a:buClr>
              <a:buSzPct val="100000"/>
              <a:buNone/>
            </a:pPr>
            <a:r>
              <a:rPr lang="es-ES" sz="8800"/>
              <a:t> </a:t>
            </a:r>
            <a:endParaRPr/>
          </a:p>
          <a:p>
            <a:pPr indent="0" lvl="0" marL="0" rtl="0" algn="l">
              <a:lnSpc>
                <a:spcPct val="120000"/>
              </a:lnSpc>
              <a:spcBef>
                <a:spcPts val="0"/>
              </a:spcBef>
              <a:spcAft>
                <a:spcPts val="0"/>
              </a:spcAft>
              <a:buClr>
                <a:schemeClr val="lt1"/>
              </a:buClr>
              <a:buSzPct val="100000"/>
              <a:buNone/>
            </a:pPr>
            <a:r>
              <a:rPr lang="es-ES" sz="8800"/>
              <a:t>Prepárese para </a:t>
            </a:r>
            <a:endParaRPr/>
          </a:p>
          <a:p>
            <a:pPr indent="0" lvl="0" marL="0" rtl="0" algn="l">
              <a:lnSpc>
                <a:spcPct val="120000"/>
              </a:lnSpc>
              <a:spcBef>
                <a:spcPts val="0"/>
              </a:spcBef>
              <a:spcAft>
                <a:spcPts val="0"/>
              </a:spcAft>
              <a:buClr>
                <a:schemeClr val="lt1"/>
              </a:buClr>
              <a:buSzPct val="100000"/>
              <a:buNone/>
            </a:pPr>
            <a:r>
              <a:rPr b="1" lang="es-ES" sz="8800"/>
              <a:t>Módulo 6 </a:t>
            </a:r>
            <a:r>
              <a:rPr lang="es-ES" sz="8900"/>
              <a:t>Activación de la respuesta y comunicación con la industria para la colaboración regional</a:t>
            </a:r>
            <a:endParaRPr/>
          </a:p>
          <a:p>
            <a:pPr indent="0" lvl="0" marL="0" rtl="0" algn="l">
              <a:lnSpc>
                <a:spcPct val="120000"/>
              </a:lnSpc>
              <a:spcBef>
                <a:spcPts val="0"/>
              </a:spcBef>
              <a:spcAft>
                <a:spcPts val="0"/>
              </a:spcAft>
              <a:buClr>
                <a:schemeClr val="lt1"/>
              </a:buClr>
              <a:buSzPct val="100000"/>
              <a:buNone/>
            </a:pPr>
            <a:r>
              <a:t/>
            </a:r>
            <a:endParaRPr sz="7400"/>
          </a:p>
          <a:p>
            <a:pPr indent="0" lvl="0" marL="0" rtl="0" algn="l">
              <a:lnSpc>
                <a:spcPct val="120000"/>
              </a:lnSpc>
              <a:spcBef>
                <a:spcPts val="0"/>
              </a:spcBef>
              <a:spcAft>
                <a:spcPts val="0"/>
              </a:spcAft>
              <a:buClr>
                <a:schemeClr val="lt1"/>
              </a:buClr>
              <a:buSzPct val="100000"/>
              <a:buNone/>
            </a:pPr>
            <a:r>
              <a:t/>
            </a:r>
            <a:endParaRPr sz="7400"/>
          </a:p>
        </p:txBody>
      </p:sp>
      <p:pic>
        <p:nvPicPr>
          <p:cNvPr descr="Well Done Images – Browse 33,622 Stock Photos, Vectors, and Video | Adobe  Stock" id="2582" name="Google Shape;2582;p75"/>
          <p:cNvPicPr preferRelativeResize="0"/>
          <p:nvPr/>
        </p:nvPicPr>
        <p:blipFill rotWithShape="1">
          <a:blip r:embed="rId6">
            <a:alphaModFix/>
          </a:blip>
          <a:srcRect b="0" l="0" r="0" t="0"/>
          <a:stretch/>
        </p:blipFill>
        <p:spPr>
          <a:xfrm>
            <a:off x="5656729" y="9430"/>
            <a:ext cx="3594847" cy="2522700"/>
          </a:xfrm>
          <a:prstGeom prst="rect">
            <a:avLst/>
          </a:prstGeom>
          <a:noFill/>
          <a:ln>
            <a:noFill/>
          </a:ln>
        </p:spPr>
      </p:pic>
      <p:sp>
        <p:nvSpPr>
          <p:cNvPr id="2583" name="Google Shape;2583;p75"/>
          <p:cNvSpPr/>
          <p:nvPr/>
        </p:nvSpPr>
        <p:spPr>
          <a:xfrm>
            <a:off x="701913" y="5958576"/>
            <a:ext cx="6589536" cy="600164"/>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1100"/>
              <a:buFont typeface="Arial"/>
              <a:buNone/>
            </a:pPr>
            <a:r>
              <a:rPr b="0" i="0" lang="es-ES" sz="1100" u="none" cap="none" strike="noStrike">
                <a:solidFill>
                  <a:srgbClr val="595A59"/>
                </a:solidFill>
                <a:latin typeface="Calibri"/>
                <a:ea typeface="Calibri"/>
                <a:cs typeface="Calibri"/>
                <a:sym typeface="Calibri"/>
              </a:rPr>
              <a:t>Este programa ha sido financiado con el apoyo de la Comisión Europea. El autor es el único responsable de esta publicación (comunicación)  y la Comisión no se hace responsable del uso que pueda hacerse de la información contenida en la misma 2020-1-UK01-KA203-079083</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7" name="Shape 1307"/>
        <p:cNvGrpSpPr/>
        <p:nvPr/>
      </p:nvGrpSpPr>
      <p:grpSpPr>
        <a:xfrm>
          <a:off x="0" y="0"/>
          <a:ext cx="0" cy="0"/>
          <a:chOff x="0" y="0"/>
          <a:chExt cx="0" cy="0"/>
        </a:xfrm>
      </p:grpSpPr>
      <p:sp>
        <p:nvSpPr>
          <p:cNvPr id="1308" name="Google Shape;1308;p8"/>
          <p:cNvSpPr txBox="1"/>
          <p:nvPr>
            <p:ph idx="1" type="body"/>
          </p:nvPr>
        </p:nvSpPr>
        <p:spPr>
          <a:xfrm>
            <a:off x="734714" y="1382075"/>
            <a:ext cx="10722600" cy="53100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lt1"/>
              </a:buClr>
              <a:buSzPts val="1860"/>
              <a:buNone/>
            </a:pPr>
            <a:r>
              <a:rPr lang="es-ES" sz="1660"/>
              <a:t>El objetivo de este PMC es dotar a las regiones turísticas europeas de un plan eficaz de gestión de crisis a corto plazo que pueda aplicarse en caso de crisis relacionada con el turismo. Se centra en la gestión de la respuesta a las crisis. Se ocupa de todas las acciones, planes, procedimientos y operaciones necesarios para apoyar a la Unidad de Gestión de Crisis y al Equipo de Respuesta. Se apoya en la Estrategia a Largo Plazo de Gestión de Crisis y está en consonancia con ella. Su objetivo es: </a:t>
            </a:r>
            <a:endParaRPr sz="1660"/>
          </a:p>
          <a:p>
            <a:pPr indent="0" lvl="0" marL="0" rtl="0" algn="l">
              <a:lnSpc>
                <a:spcPct val="100000"/>
              </a:lnSpc>
              <a:spcBef>
                <a:spcPts val="0"/>
              </a:spcBef>
              <a:spcAft>
                <a:spcPts val="0"/>
              </a:spcAft>
              <a:buClr>
                <a:schemeClr val="lt1"/>
              </a:buClr>
              <a:buSzPts val="1860"/>
              <a:buNone/>
            </a:pPr>
            <a:r>
              <a:t/>
            </a:r>
            <a:endParaRPr sz="1760"/>
          </a:p>
          <a:p>
            <a:pPr indent="-330200" lvl="0" marL="342900" rtl="0" algn="l">
              <a:lnSpc>
                <a:spcPct val="100000"/>
              </a:lnSpc>
              <a:spcBef>
                <a:spcPts val="0"/>
              </a:spcBef>
              <a:spcAft>
                <a:spcPts val="0"/>
              </a:spcAft>
              <a:buClr>
                <a:schemeClr val="lt1"/>
              </a:buClr>
              <a:buSzPts val="1660"/>
              <a:buFont typeface="Noto Sans Symbols"/>
              <a:buChar char="❖"/>
            </a:pPr>
            <a:r>
              <a:rPr lang="es-ES" sz="1660"/>
              <a:t>Elabore un </a:t>
            </a:r>
            <a:r>
              <a:rPr b="1" lang="es-ES" sz="1660"/>
              <a:t>marco de </a:t>
            </a:r>
            <a:r>
              <a:rPr lang="es-ES" sz="1660"/>
              <a:t>crisis </a:t>
            </a:r>
            <a:r>
              <a:rPr b="1" lang="es-ES" sz="1660"/>
              <a:t>y una lista de iniciativas </a:t>
            </a:r>
            <a:r>
              <a:rPr lang="es-ES" sz="1660"/>
              <a:t>necesarias para preparar al equipo de respuesta a crisis, de modo que sepan qué hacer y cuándo hacerlo en caso de crisis. En este módulo se utilizará como ejemplo una crisis de inundaciones. </a:t>
            </a:r>
            <a:endParaRPr sz="1660"/>
          </a:p>
          <a:p>
            <a:pPr indent="-330200" lvl="0" marL="342900" rtl="0" algn="l">
              <a:lnSpc>
                <a:spcPct val="100000"/>
              </a:lnSpc>
              <a:spcBef>
                <a:spcPts val="0"/>
              </a:spcBef>
              <a:spcAft>
                <a:spcPts val="0"/>
              </a:spcAft>
              <a:buClr>
                <a:schemeClr val="lt1"/>
              </a:buClr>
              <a:buSzPts val="1660"/>
              <a:buFont typeface="Noto Sans Symbols"/>
              <a:buChar char="❖"/>
            </a:pPr>
            <a:r>
              <a:rPr lang="es-ES" sz="1660"/>
              <a:t>Aplicar los procedimientos y herramientas </a:t>
            </a:r>
            <a:r>
              <a:rPr b="1" lang="es-ES" sz="1660"/>
              <a:t>correctos de evaluación, supervisión y estado de crisis </a:t>
            </a:r>
            <a:endParaRPr sz="1660"/>
          </a:p>
          <a:p>
            <a:pPr indent="-330200" lvl="0" marL="342900" rtl="0" algn="l">
              <a:lnSpc>
                <a:spcPct val="100000"/>
              </a:lnSpc>
              <a:spcBef>
                <a:spcPts val="0"/>
              </a:spcBef>
              <a:spcAft>
                <a:spcPts val="0"/>
              </a:spcAft>
              <a:buClr>
                <a:schemeClr val="lt1"/>
              </a:buClr>
              <a:buSzPts val="1660"/>
              <a:buFont typeface="Noto Sans Symbols"/>
              <a:buChar char="❖"/>
            </a:pPr>
            <a:r>
              <a:rPr lang="es-ES" sz="1660"/>
              <a:t>Desarrollar e impartir </a:t>
            </a:r>
            <a:r>
              <a:rPr b="1" lang="es-ES" sz="1660"/>
              <a:t>formación en materia de crisis </a:t>
            </a:r>
            <a:r>
              <a:rPr lang="es-ES" sz="1660"/>
              <a:t>, dando prioridad a los primeros intervinientes Delegar </a:t>
            </a:r>
            <a:r>
              <a:rPr b="1" lang="es-ES" sz="1660"/>
              <a:t>responsabilidades y funciones</a:t>
            </a:r>
            <a:r>
              <a:rPr lang="es-ES" sz="1660"/>
              <a:t>, desarrollar y mantener las listas adecuadas de contactos empresariales, de personal y de emergencia</a:t>
            </a:r>
            <a:endParaRPr sz="1660"/>
          </a:p>
          <a:p>
            <a:pPr indent="-330200" lvl="0" marL="342900" rtl="0" algn="l">
              <a:lnSpc>
                <a:spcPct val="100000"/>
              </a:lnSpc>
              <a:spcBef>
                <a:spcPts val="0"/>
              </a:spcBef>
              <a:spcAft>
                <a:spcPts val="0"/>
              </a:spcAft>
              <a:buClr>
                <a:schemeClr val="lt1"/>
              </a:buClr>
              <a:buSzPts val="1660"/>
              <a:buFont typeface="Noto Sans Symbols"/>
              <a:buChar char="❖"/>
            </a:pPr>
            <a:r>
              <a:rPr lang="es-ES" sz="1660"/>
              <a:t>Desarrollar los procedimientos de </a:t>
            </a:r>
            <a:r>
              <a:rPr b="1" lang="es-ES" sz="1660"/>
              <a:t>comunicación</a:t>
            </a:r>
            <a:r>
              <a:rPr lang="es-ES" sz="1660"/>
              <a:t> y los planes de comunicación necesarios para tratar con la industria, las relaciones públicas y los medios de comunicación</a:t>
            </a:r>
            <a:endParaRPr sz="1660"/>
          </a:p>
          <a:p>
            <a:pPr indent="-330200" lvl="0" marL="342900" rtl="0" algn="l">
              <a:lnSpc>
                <a:spcPct val="100000"/>
              </a:lnSpc>
              <a:spcBef>
                <a:spcPts val="0"/>
              </a:spcBef>
              <a:spcAft>
                <a:spcPts val="0"/>
              </a:spcAft>
              <a:buClr>
                <a:schemeClr val="lt1"/>
              </a:buClr>
              <a:buSzPts val="1660"/>
              <a:buFont typeface="Noto Sans Symbols"/>
              <a:buChar char="❖"/>
            </a:pPr>
            <a:r>
              <a:rPr lang="es-ES" sz="1660"/>
              <a:t>Realización de </a:t>
            </a:r>
            <a:r>
              <a:rPr b="1" lang="es-ES" sz="1660"/>
              <a:t>campañas estratégicas</a:t>
            </a:r>
            <a:r>
              <a:rPr lang="es-ES" sz="1660"/>
              <a:t> </a:t>
            </a:r>
            <a:r>
              <a:rPr b="1" lang="es-ES" sz="1660"/>
              <a:t>de marketing de respuesta</a:t>
            </a:r>
            <a:r>
              <a:rPr lang="es-ES" sz="1660"/>
              <a:t> y recuperación</a:t>
            </a:r>
            <a:r>
              <a:rPr b="1" lang="es-ES" sz="1660"/>
              <a:t> </a:t>
            </a:r>
            <a:endParaRPr sz="1660"/>
          </a:p>
          <a:p>
            <a:pPr indent="-330200" lvl="0" marL="342900" rtl="0" algn="l">
              <a:lnSpc>
                <a:spcPct val="100000"/>
              </a:lnSpc>
              <a:spcBef>
                <a:spcPts val="0"/>
              </a:spcBef>
              <a:spcAft>
                <a:spcPts val="0"/>
              </a:spcAft>
              <a:buClr>
                <a:schemeClr val="lt1"/>
              </a:buClr>
              <a:buSzPts val="1660"/>
              <a:buFont typeface="Noto Sans Symbols"/>
              <a:buChar char="❖"/>
            </a:pPr>
            <a:r>
              <a:rPr lang="es-ES" sz="1660"/>
              <a:t>Establezca todos los </a:t>
            </a:r>
            <a:r>
              <a:rPr b="1" lang="es-ES" sz="1660"/>
              <a:t>procedimientos, planes, planes operativos</a:t>
            </a:r>
            <a:r>
              <a:rPr lang="es-ES" sz="1660"/>
              <a:t>, controles de salud y seguridad, listas de medidas, etc. necesarios en caso de crisis</a:t>
            </a:r>
            <a:endParaRPr sz="1660"/>
          </a:p>
        </p:txBody>
      </p:sp>
      <p:sp>
        <p:nvSpPr>
          <p:cNvPr id="1309" name="Google Shape;1309;p8"/>
          <p:cNvSpPr txBox="1"/>
          <p:nvPr>
            <p:ph idx="2" type="body"/>
          </p:nvPr>
        </p:nvSpPr>
        <p:spPr>
          <a:xfrm>
            <a:off x="734714" y="418855"/>
            <a:ext cx="9862529" cy="582221"/>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lt1"/>
              </a:buClr>
              <a:buSzPts val="3600"/>
              <a:buNone/>
            </a:pPr>
            <a:r>
              <a:rPr b="1" lang="es-ES"/>
              <a:t>Panorama general del Plan Regional de Gestión de Crisis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3" name="Shape 1313"/>
        <p:cNvGrpSpPr/>
        <p:nvPr/>
      </p:nvGrpSpPr>
      <p:grpSpPr>
        <a:xfrm>
          <a:off x="0" y="0"/>
          <a:ext cx="0" cy="0"/>
          <a:chOff x="0" y="0"/>
          <a:chExt cx="0" cy="0"/>
        </a:xfrm>
      </p:grpSpPr>
      <p:sp>
        <p:nvSpPr>
          <p:cNvPr id="1314" name="Google Shape;1314;p9"/>
          <p:cNvSpPr txBox="1"/>
          <p:nvPr>
            <p:ph idx="1" type="body"/>
          </p:nvPr>
        </p:nvSpPr>
        <p:spPr>
          <a:xfrm>
            <a:off x="272258" y="214755"/>
            <a:ext cx="7957342" cy="4635150"/>
          </a:xfrm>
          <a:prstGeom prst="rect">
            <a:avLst/>
          </a:prstGeom>
          <a:noFill/>
          <a:ln>
            <a:noFill/>
          </a:ln>
        </p:spPr>
        <p:txBody>
          <a:bodyPr anchorCtr="0" anchor="t" bIns="45700" lIns="91425" spcFirstLastPara="1" rIns="91425" wrap="square" tIns="45700">
            <a:normAutofit fontScale="25000" lnSpcReduction="20000"/>
          </a:bodyPr>
          <a:lstStyle/>
          <a:p>
            <a:pPr indent="0" lvl="0" marL="0" rtl="0" algn="l">
              <a:lnSpc>
                <a:spcPct val="120000"/>
              </a:lnSpc>
              <a:spcBef>
                <a:spcPts val="0"/>
              </a:spcBef>
              <a:spcAft>
                <a:spcPts val="0"/>
              </a:spcAft>
              <a:buClr>
                <a:schemeClr val="lt1"/>
              </a:buClr>
              <a:buSzPct val="100000"/>
              <a:buNone/>
            </a:pPr>
            <a:r>
              <a:t/>
            </a:r>
            <a:endParaRPr/>
          </a:p>
          <a:p>
            <a:pPr indent="0" lvl="0" marL="0" rtl="0" algn="l">
              <a:lnSpc>
                <a:spcPct val="120000"/>
              </a:lnSpc>
              <a:spcBef>
                <a:spcPts val="0"/>
              </a:spcBef>
              <a:spcAft>
                <a:spcPts val="0"/>
              </a:spcAft>
              <a:buClr>
                <a:schemeClr val="lt1"/>
              </a:buClr>
              <a:buSzPct val="100000"/>
              <a:buNone/>
            </a:pPr>
            <a:r>
              <a:rPr b="1" lang="es-ES" sz="14400"/>
              <a:t>Un plan de gestión de crisis es fundamental para la sostenibilidad del turismo regional</a:t>
            </a:r>
            <a:endParaRPr/>
          </a:p>
          <a:p>
            <a:pPr indent="0" lvl="0" marL="0" rtl="0" algn="l">
              <a:lnSpc>
                <a:spcPct val="120000"/>
              </a:lnSpc>
              <a:spcBef>
                <a:spcPts val="0"/>
              </a:spcBef>
              <a:spcAft>
                <a:spcPts val="0"/>
              </a:spcAft>
              <a:buClr>
                <a:schemeClr val="lt1"/>
              </a:buClr>
              <a:buSzPct val="100000"/>
              <a:buNone/>
            </a:pPr>
            <a:r>
              <a:t/>
            </a:r>
            <a:endParaRPr b="1" sz="8000"/>
          </a:p>
          <a:p>
            <a:pPr indent="0" lvl="0" marL="0" rtl="0" algn="l">
              <a:lnSpc>
                <a:spcPct val="120000"/>
              </a:lnSpc>
              <a:spcBef>
                <a:spcPts val="0"/>
              </a:spcBef>
              <a:spcAft>
                <a:spcPts val="0"/>
              </a:spcAft>
              <a:buClr>
                <a:schemeClr val="lt1"/>
              </a:buClr>
              <a:buSzPct val="100000"/>
              <a:buNone/>
            </a:pPr>
            <a:r>
              <a:rPr lang="es-ES" sz="8000"/>
              <a:t>Desarrollar un Plan Regional de Gestión de Crisis Turísticas </a:t>
            </a:r>
            <a:r>
              <a:rPr b="0" i="0" lang="es-ES" sz="8000"/>
              <a:t>para una planificación y gestión inteligente de las crisis ya no es una </a:t>
            </a:r>
            <a:r>
              <a:rPr lang="es-ES" sz="8000"/>
              <a:t>opción. </a:t>
            </a:r>
            <a:r>
              <a:rPr b="0" i="0" lang="es-ES" sz="8000"/>
              <a:t>En la era de la </a:t>
            </a:r>
            <a:r>
              <a:rPr b="0" i="0" lang="es-ES" sz="8000" u="sng">
                <a:solidFill>
                  <a:schemeClr val="hlink"/>
                </a:solidFill>
                <a:hlinkClick r:id="rId3"/>
              </a:rPr>
              <a:t>pandemia de coronavirus</a:t>
            </a:r>
            <a:r>
              <a:rPr b="0" i="0" lang="es-ES" sz="8000"/>
              <a:t> y el aumento de los ataques a </a:t>
            </a:r>
            <a:r>
              <a:rPr b="0" i="0" lang="es-ES" sz="8000" u="sng">
                <a:solidFill>
                  <a:schemeClr val="hlink"/>
                </a:solidFill>
                <a:hlinkClick r:id="rId4"/>
              </a:rPr>
              <a:t>la ciberseguridad</a:t>
            </a:r>
            <a:r>
              <a:rPr b="0" i="0" lang="es-ES" sz="8000"/>
              <a:t> , las regiones turísticas más que nunca deben tener un </a:t>
            </a:r>
            <a:r>
              <a:rPr b="1" i="0" lang="es-ES" sz="8000"/>
              <a:t>"</a:t>
            </a:r>
            <a:r>
              <a:rPr b="1" i="1" lang="es-ES" sz="8000"/>
              <a:t>cuando </a:t>
            </a:r>
            <a:r>
              <a:rPr b="1" i="0" lang="es-ES" sz="8000"/>
              <a:t>y no </a:t>
            </a:r>
            <a:r>
              <a:rPr b="1" i="1" lang="es-ES" sz="8000"/>
              <a:t>si</a:t>
            </a:r>
            <a:r>
              <a:rPr b="1" i="0" lang="es-ES" sz="8000"/>
              <a:t>" </a:t>
            </a:r>
            <a:r>
              <a:rPr b="0" i="0" lang="es-ES" sz="8000"/>
              <a:t>con respecto a la planificación de la gestión de crisis y debe elaborar un plan como si fuera a producirse un incidente. Es importante ser proactivo, no reactivo. </a:t>
            </a:r>
            <a:r>
              <a:rPr lang="es-ES" sz="8000"/>
              <a:t>Un plan de gestión de crisis (PGC) ayuda a las regiones a esbozar cómo pueden responder a una situación crítica que afectaría negativamente a su rentabilidad, reputación o capacidad de funcionamiento. </a:t>
            </a:r>
            <a:r>
              <a:rPr lang="es-ES" sz="8000" u="sng">
                <a:solidFill>
                  <a:schemeClr val="hlink"/>
                </a:solidFill>
                <a:hlinkClick r:id="rId5"/>
              </a:rPr>
              <a:t>(Fuente</a:t>
            </a:r>
            <a:r>
              <a:rPr lang="es-ES" sz="8000"/>
              <a:t>). </a:t>
            </a:r>
            <a:endParaRPr/>
          </a:p>
        </p:txBody>
      </p:sp>
      <p:pic>
        <p:nvPicPr>
          <p:cNvPr descr="Touchscreen with solid fill" id="1315" name="Google Shape;1315;p9"/>
          <p:cNvPicPr preferRelativeResize="0"/>
          <p:nvPr/>
        </p:nvPicPr>
        <p:blipFill rotWithShape="1">
          <a:blip r:embed="rId6">
            <a:alphaModFix/>
          </a:blip>
          <a:srcRect b="0" l="0" r="0" t="0"/>
          <a:stretch/>
        </p:blipFill>
        <p:spPr>
          <a:xfrm>
            <a:off x="7964021" y="4589761"/>
            <a:ext cx="914400" cy="9144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