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Lst>
  <p:sldSz cy="6858000" cx="12192000"/>
  <p:notesSz cx="6858000" cy="9144000"/>
  <p:embeddedFontLst>
    <p:embeddedFont>
      <p:font typeface="Montserrat"/>
      <p:regular r:id="rId53"/>
      <p:bold r:id="rId54"/>
      <p:italic r:id="rId55"/>
      <p:boldItalic r:id="rId56"/>
    </p:embeddedFont>
    <p:embeddedFont>
      <p:font typeface="Lato"/>
      <p:regular r:id="rId57"/>
      <p:bold r:id="rId58"/>
      <p:italic r:id="rId59"/>
      <p:boldItalic r:id="rId60"/>
    </p:embeddedFont>
    <p:embeddedFont>
      <p:font typeface="Montserrat Medium"/>
      <p:regular r:id="rId61"/>
      <p:bold r:id="rId62"/>
      <p:italic r:id="rId63"/>
      <p:boldItalic r:id="rId64"/>
    </p:embeddedFont>
    <p:embeddedFont>
      <p:font typeface="Montserrat Light"/>
      <p:regular r:id="rId65"/>
      <p:bold r:id="rId66"/>
      <p:italic r:id="rId67"/>
      <p:boldItalic r:id="rId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9" roundtripDataSignature="AMtx7mi3tT2qe+zY1Hi5/d64xtYwa6LT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BC1951C-B155-4894-82E0-8256C25FC41F}">
  <a:tblStyle styleId="{9BC1951C-B155-4894-82E0-8256C25FC41F}"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AEA"/>
          </a:solidFill>
        </a:fill>
      </a:tcStyle>
    </a:wholeTbl>
    <a:band1H>
      <a:tcTxStyle b="off" i="off"/>
      <a:tcStyle>
        <a:fill>
          <a:solidFill>
            <a:srgbClr val="CAD3D4"/>
          </a:solidFill>
        </a:fill>
      </a:tcStyle>
    </a:band1H>
    <a:band2H>
      <a:tcTxStyle b="off" i="off"/>
    </a:band2H>
    <a:band1V>
      <a:tcTxStyle b="off" i="off"/>
      <a:tcStyle>
        <a:fill>
          <a:solidFill>
            <a:srgbClr val="CAD3D4"/>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MontserratMedium-bold.fntdata"/><Relationship Id="rId61" Type="http://schemas.openxmlformats.org/officeDocument/2006/relationships/font" Target="fonts/MontserratMedium-regular.fntdata"/><Relationship Id="rId20" Type="http://schemas.openxmlformats.org/officeDocument/2006/relationships/slide" Target="slides/slide15.xml"/><Relationship Id="rId64" Type="http://schemas.openxmlformats.org/officeDocument/2006/relationships/font" Target="fonts/MontserratMedium-boldItalic.fntdata"/><Relationship Id="rId63" Type="http://schemas.openxmlformats.org/officeDocument/2006/relationships/font" Target="fonts/MontserratMedium-italic.fntdata"/><Relationship Id="rId22" Type="http://schemas.openxmlformats.org/officeDocument/2006/relationships/slide" Target="slides/slide17.xml"/><Relationship Id="rId66" Type="http://schemas.openxmlformats.org/officeDocument/2006/relationships/font" Target="fonts/MontserratLight-bold.fntdata"/><Relationship Id="rId21" Type="http://schemas.openxmlformats.org/officeDocument/2006/relationships/slide" Target="slides/slide16.xml"/><Relationship Id="rId65" Type="http://schemas.openxmlformats.org/officeDocument/2006/relationships/font" Target="fonts/MontserratLight-regular.fntdata"/><Relationship Id="rId24" Type="http://schemas.openxmlformats.org/officeDocument/2006/relationships/slide" Target="slides/slide19.xml"/><Relationship Id="rId68" Type="http://schemas.openxmlformats.org/officeDocument/2006/relationships/font" Target="fonts/MontserratLight-boldItalic.fntdata"/><Relationship Id="rId23" Type="http://schemas.openxmlformats.org/officeDocument/2006/relationships/slide" Target="slides/slide18.xml"/><Relationship Id="rId67" Type="http://schemas.openxmlformats.org/officeDocument/2006/relationships/font" Target="fonts/MontserratLight-italic.fntdata"/><Relationship Id="rId60" Type="http://schemas.openxmlformats.org/officeDocument/2006/relationships/font" Target="fonts/Lato-boldItalic.fntdata"/><Relationship Id="rId26" Type="http://schemas.openxmlformats.org/officeDocument/2006/relationships/slide" Target="slides/slide21.xml"/><Relationship Id="rId25" Type="http://schemas.openxmlformats.org/officeDocument/2006/relationships/slide" Target="slides/slide20.xml"/><Relationship Id="rId69" Type="http://customschemas.google.com/relationships/presentationmetadata" Target="meta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Montserrat-regular.fntdata"/><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font" Target="fonts/Montserrat-italic.fntdata"/><Relationship Id="rId10" Type="http://schemas.openxmlformats.org/officeDocument/2006/relationships/slide" Target="slides/slide5.xml"/><Relationship Id="rId54" Type="http://schemas.openxmlformats.org/officeDocument/2006/relationships/font" Target="fonts/Montserrat-bold.fntdata"/><Relationship Id="rId13" Type="http://schemas.openxmlformats.org/officeDocument/2006/relationships/slide" Target="slides/slide8.xml"/><Relationship Id="rId57" Type="http://schemas.openxmlformats.org/officeDocument/2006/relationships/font" Target="fonts/Lato-regular.fntdata"/><Relationship Id="rId12" Type="http://schemas.openxmlformats.org/officeDocument/2006/relationships/slide" Target="slides/slide7.xml"/><Relationship Id="rId56" Type="http://schemas.openxmlformats.org/officeDocument/2006/relationships/font" Target="fonts/Montserrat-boldItalic.fntdata"/><Relationship Id="rId15" Type="http://schemas.openxmlformats.org/officeDocument/2006/relationships/slide" Target="slides/slide10.xml"/><Relationship Id="rId59" Type="http://schemas.openxmlformats.org/officeDocument/2006/relationships/font" Target="fonts/Lato-italic.fntdata"/><Relationship Id="rId14" Type="http://schemas.openxmlformats.org/officeDocument/2006/relationships/slide" Target="slides/slide9.xml"/><Relationship Id="rId58" Type="http://schemas.openxmlformats.org/officeDocument/2006/relationships/font" Target="fonts/Lato-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7" name="Google Shape;109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9" name="Google Shape;131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4" name="Shape 1324"/>
        <p:cNvGrpSpPr/>
        <p:nvPr/>
      </p:nvGrpSpPr>
      <p:grpSpPr>
        <a:xfrm>
          <a:off x="0" y="0"/>
          <a:ext cx="0" cy="0"/>
          <a:chOff x="0" y="0"/>
          <a:chExt cx="0" cy="0"/>
        </a:xfrm>
      </p:grpSpPr>
      <p:sp>
        <p:nvSpPr>
          <p:cNvPr id="1325" name="Google Shape;132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6" name="Google Shape;132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5" name="Google Shape;133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8" name="Shape 1338"/>
        <p:cNvGrpSpPr/>
        <p:nvPr/>
      </p:nvGrpSpPr>
      <p:grpSpPr>
        <a:xfrm>
          <a:off x="0" y="0"/>
          <a:ext cx="0" cy="0"/>
          <a:chOff x="0" y="0"/>
          <a:chExt cx="0" cy="0"/>
        </a:xfrm>
      </p:grpSpPr>
      <p:sp>
        <p:nvSpPr>
          <p:cNvPr id="1339" name="Google Shape;1339;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0" name="Google Shape;134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3" name="Shape 1343"/>
        <p:cNvGrpSpPr/>
        <p:nvPr/>
      </p:nvGrpSpPr>
      <p:grpSpPr>
        <a:xfrm>
          <a:off x="0" y="0"/>
          <a:ext cx="0" cy="0"/>
          <a:chOff x="0" y="0"/>
          <a:chExt cx="0" cy="0"/>
        </a:xfrm>
      </p:grpSpPr>
      <p:sp>
        <p:nvSpPr>
          <p:cNvPr id="1344" name="Google Shape;134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5" name="Google Shape;134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0" name="Shape 1350"/>
        <p:cNvGrpSpPr/>
        <p:nvPr/>
      </p:nvGrpSpPr>
      <p:grpSpPr>
        <a:xfrm>
          <a:off x="0" y="0"/>
          <a:ext cx="0" cy="0"/>
          <a:chOff x="0" y="0"/>
          <a:chExt cx="0" cy="0"/>
        </a:xfrm>
      </p:grpSpPr>
      <p:sp>
        <p:nvSpPr>
          <p:cNvPr id="1351" name="Google Shape;135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2" name="Google Shape;135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1" name="Shape 1371"/>
        <p:cNvGrpSpPr/>
        <p:nvPr/>
      </p:nvGrpSpPr>
      <p:grpSpPr>
        <a:xfrm>
          <a:off x="0" y="0"/>
          <a:ext cx="0" cy="0"/>
          <a:chOff x="0" y="0"/>
          <a:chExt cx="0" cy="0"/>
        </a:xfrm>
      </p:grpSpPr>
      <p:sp>
        <p:nvSpPr>
          <p:cNvPr id="1372" name="Google Shape;137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3" name="Google Shape;137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0" name="Shape 1380"/>
        <p:cNvGrpSpPr/>
        <p:nvPr/>
      </p:nvGrpSpPr>
      <p:grpSpPr>
        <a:xfrm>
          <a:off x="0" y="0"/>
          <a:ext cx="0" cy="0"/>
          <a:chOff x="0" y="0"/>
          <a:chExt cx="0" cy="0"/>
        </a:xfrm>
      </p:grpSpPr>
      <p:sp>
        <p:nvSpPr>
          <p:cNvPr id="1381" name="Google Shape;138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2" name="Google Shape;138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7" name="Shape 1387"/>
        <p:cNvGrpSpPr/>
        <p:nvPr/>
      </p:nvGrpSpPr>
      <p:grpSpPr>
        <a:xfrm>
          <a:off x="0" y="0"/>
          <a:ext cx="0" cy="0"/>
          <a:chOff x="0" y="0"/>
          <a:chExt cx="0" cy="0"/>
        </a:xfrm>
      </p:grpSpPr>
      <p:sp>
        <p:nvSpPr>
          <p:cNvPr id="1388" name="Google Shape;138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9" name="Google Shape;138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6" name="Shape 1396"/>
        <p:cNvGrpSpPr/>
        <p:nvPr/>
      </p:nvGrpSpPr>
      <p:grpSpPr>
        <a:xfrm>
          <a:off x="0" y="0"/>
          <a:ext cx="0" cy="0"/>
          <a:chOff x="0" y="0"/>
          <a:chExt cx="0" cy="0"/>
        </a:xfrm>
      </p:grpSpPr>
      <p:sp>
        <p:nvSpPr>
          <p:cNvPr id="1397" name="Google Shape;1397;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98" name="Google Shape;139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6" name="Google Shape;110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5" name="Shape 1405"/>
        <p:cNvGrpSpPr/>
        <p:nvPr/>
      </p:nvGrpSpPr>
      <p:grpSpPr>
        <a:xfrm>
          <a:off x="0" y="0"/>
          <a:ext cx="0" cy="0"/>
          <a:chOff x="0" y="0"/>
          <a:chExt cx="0" cy="0"/>
        </a:xfrm>
      </p:grpSpPr>
      <p:sp>
        <p:nvSpPr>
          <p:cNvPr id="1406" name="Google Shape;1406;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7" name="Google Shape;140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4" name="Shape 1414"/>
        <p:cNvGrpSpPr/>
        <p:nvPr/>
      </p:nvGrpSpPr>
      <p:grpSpPr>
        <a:xfrm>
          <a:off x="0" y="0"/>
          <a:ext cx="0" cy="0"/>
          <a:chOff x="0" y="0"/>
          <a:chExt cx="0" cy="0"/>
        </a:xfrm>
      </p:grpSpPr>
      <p:sp>
        <p:nvSpPr>
          <p:cNvPr id="1415" name="Google Shape;1415;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6" name="Google Shape;141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1" name="Shape 1441"/>
        <p:cNvGrpSpPr/>
        <p:nvPr/>
      </p:nvGrpSpPr>
      <p:grpSpPr>
        <a:xfrm>
          <a:off x="0" y="0"/>
          <a:ext cx="0" cy="0"/>
          <a:chOff x="0" y="0"/>
          <a:chExt cx="0" cy="0"/>
        </a:xfrm>
      </p:grpSpPr>
      <p:sp>
        <p:nvSpPr>
          <p:cNvPr id="1442" name="Google Shape;1442;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43" name="Google Shape;1443;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4" name="Shape 1494"/>
        <p:cNvGrpSpPr/>
        <p:nvPr/>
      </p:nvGrpSpPr>
      <p:grpSpPr>
        <a:xfrm>
          <a:off x="0" y="0"/>
          <a:ext cx="0" cy="0"/>
          <a:chOff x="0" y="0"/>
          <a:chExt cx="0" cy="0"/>
        </a:xfrm>
      </p:grpSpPr>
      <p:sp>
        <p:nvSpPr>
          <p:cNvPr id="1495" name="Google Shape;149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6" name="Google Shape;149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9" name="Shape 1559"/>
        <p:cNvGrpSpPr/>
        <p:nvPr/>
      </p:nvGrpSpPr>
      <p:grpSpPr>
        <a:xfrm>
          <a:off x="0" y="0"/>
          <a:ext cx="0" cy="0"/>
          <a:chOff x="0" y="0"/>
          <a:chExt cx="0" cy="0"/>
        </a:xfrm>
      </p:grpSpPr>
      <p:sp>
        <p:nvSpPr>
          <p:cNvPr id="1560" name="Google Shape;1560;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1" name="Google Shape;156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7" name="Shape 1627"/>
        <p:cNvGrpSpPr/>
        <p:nvPr/>
      </p:nvGrpSpPr>
      <p:grpSpPr>
        <a:xfrm>
          <a:off x="0" y="0"/>
          <a:ext cx="0" cy="0"/>
          <a:chOff x="0" y="0"/>
          <a:chExt cx="0" cy="0"/>
        </a:xfrm>
      </p:grpSpPr>
      <p:sp>
        <p:nvSpPr>
          <p:cNvPr id="1628" name="Google Shape;1628;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29" name="Google Shape;162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0" name="Shape 1690"/>
        <p:cNvGrpSpPr/>
        <p:nvPr/>
      </p:nvGrpSpPr>
      <p:grpSpPr>
        <a:xfrm>
          <a:off x="0" y="0"/>
          <a:ext cx="0" cy="0"/>
          <a:chOff x="0" y="0"/>
          <a:chExt cx="0" cy="0"/>
        </a:xfrm>
      </p:grpSpPr>
      <p:sp>
        <p:nvSpPr>
          <p:cNvPr id="1691" name="Google Shape;1691;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92" name="Google Shape;1692;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6" name="Shape 1756"/>
        <p:cNvGrpSpPr/>
        <p:nvPr/>
      </p:nvGrpSpPr>
      <p:grpSpPr>
        <a:xfrm>
          <a:off x="0" y="0"/>
          <a:ext cx="0" cy="0"/>
          <a:chOff x="0" y="0"/>
          <a:chExt cx="0" cy="0"/>
        </a:xfrm>
      </p:grpSpPr>
      <p:sp>
        <p:nvSpPr>
          <p:cNvPr id="1757" name="Google Shape;1757;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58" name="Google Shape;175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0" name="Shape 1920"/>
        <p:cNvGrpSpPr/>
        <p:nvPr/>
      </p:nvGrpSpPr>
      <p:grpSpPr>
        <a:xfrm>
          <a:off x="0" y="0"/>
          <a:ext cx="0" cy="0"/>
          <a:chOff x="0" y="0"/>
          <a:chExt cx="0" cy="0"/>
        </a:xfrm>
      </p:grpSpPr>
      <p:sp>
        <p:nvSpPr>
          <p:cNvPr id="1921" name="Google Shape;1921;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2" name="Google Shape;1922;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7" name="Shape 1927"/>
        <p:cNvGrpSpPr/>
        <p:nvPr/>
      </p:nvGrpSpPr>
      <p:grpSpPr>
        <a:xfrm>
          <a:off x="0" y="0"/>
          <a:ext cx="0" cy="0"/>
          <a:chOff x="0" y="0"/>
          <a:chExt cx="0" cy="0"/>
        </a:xfrm>
      </p:grpSpPr>
      <p:sp>
        <p:nvSpPr>
          <p:cNvPr id="1928" name="Google Shape;1928;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9" name="Google Shape;192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0" name="Shape 1110"/>
        <p:cNvGrpSpPr/>
        <p:nvPr/>
      </p:nvGrpSpPr>
      <p:grpSpPr>
        <a:xfrm>
          <a:off x="0" y="0"/>
          <a:ext cx="0" cy="0"/>
          <a:chOff x="0" y="0"/>
          <a:chExt cx="0" cy="0"/>
        </a:xfrm>
      </p:grpSpPr>
      <p:sp>
        <p:nvSpPr>
          <p:cNvPr id="1111" name="Google Shape;111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2" name="Google Shape;111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4" name="Shape 1934"/>
        <p:cNvGrpSpPr/>
        <p:nvPr/>
      </p:nvGrpSpPr>
      <p:grpSpPr>
        <a:xfrm>
          <a:off x="0" y="0"/>
          <a:ext cx="0" cy="0"/>
          <a:chOff x="0" y="0"/>
          <a:chExt cx="0" cy="0"/>
        </a:xfrm>
      </p:grpSpPr>
      <p:sp>
        <p:nvSpPr>
          <p:cNvPr id="1935" name="Google Shape;1935;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36" name="Google Shape;193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1" name="Shape 1941"/>
        <p:cNvGrpSpPr/>
        <p:nvPr/>
      </p:nvGrpSpPr>
      <p:grpSpPr>
        <a:xfrm>
          <a:off x="0" y="0"/>
          <a:ext cx="0" cy="0"/>
          <a:chOff x="0" y="0"/>
          <a:chExt cx="0" cy="0"/>
        </a:xfrm>
      </p:grpSpPr>
      <p:sp>
        <p:nvSpPr>
          <p:cNvPr id="1942" name="Google Shape;194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43" name="Google Shape;1943;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8" name="Shape 1948"/>
        <p:cNvGrpSpPr/>
        <p:nvPr/>
      </p:nvGrpSpPr>
      <p:grpSpPr>
        <a:xfrm>
          <a:off x="0" y="0"/>
          <a:ext cx="0" cy="0"/>
          <a:chOff x="0" y="0"/>
          <a:chExt cx="0" cy="0"/>
        </a:xfrm>
      </p:grpSpPr>
      <p:sp>
        <p:nvSpPr>
          <p:cNvPr id="1949" name="Google Shape;1949;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0" name="Google Shape;195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4" name="Shape 1954"/>
        <p:cNvGrpSpPr/>
        <p:nvPr/>
      </p:nvGrpSpPr>
      <p:grpSpPr>
        <a:xfrm>
          <a:off x="0" y="0"/>
          <a:ext cx="0" cy="0"/>
          <a:chOff x="0" y="0"/>
          <a:chExt cx="0" cy="0"/>
        </a:xfrm>
      </p:grpSpPr>
      <p:sp>
        <p:nvSpPr>
          <p:cNvPr id="1955" name="Google Shape;195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6" name="Google Shape;1956;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1" name="Shape 1961"/>
        <p:cNvGrpSpPr/>
        <p:nvPr/>
      </p:nvGrpSpPr>
      <p:grpSpPr>
        <a:xfrm>
          <a:off x="0" y="0"/>
          <a:ext cx="0" cy="0"/>
          <a:chOff x="0" y="0"/>
          <a:chExt cx="0" cy="0"/>
        </a:xfrm>
      </p:grpSpPr>
      <p:sp>
        <p:nvSpPr>
          <p:cNvPr id="1962" name="Google Shape;1962;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63" name="Google Shape;1963;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8" name="Shape 1968"/>
        <p:cNvGrpSpPr/>
        <p:nvPr/>
      </p:nvGrpSpPr>
      <p:grpSpPr>
        <a:xfrm>
          <a:off x="0" y="0"/>
          <a:ext cx="0" cy="0"/>
          <a:chOff x="0" y="0"/>
          <a:chExt cx="0" cy="0"/>
        </a:xfrm>
      </p:grpSpPr>
      <p:sp>
        <p:nvSpPr>
          <p:cNvPr id="1969" name="Google Shape;196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70" name="Google Shape;197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5" name="Shape 1975"/>
        <p:cNvGrpSpPr/>
        <p:nvPr/>
      </p:nvGrpSpPr>
      <p:grpSpPr>
        <a:xfrm>
          <a:off x="0" y="0"/>
          <a:ext cx="0" cy="0"/>
          <a:chOff x="0" y="0"/>
          <a:chExt cx="0" cy="0"/>
        </a:xfrm>
      </p:grpSpPr>
      <p:sp>
        <p:nvSpPr>
          <p:cNvPr id="1976" name="Google Shape;1976;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77" name="Google Shape;1977;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3" name="Shape 1983"/>
        <p:cNvGrpSpPr/>
        <p:nvPr/>
      </p:nvGrpSpPr>
      <p:grpSpPr>
        <a:xfrm>
          <a:off x="0" y="0"/>
          <a:ext cx="0" cy="0"/>
          <a:chOff x="0" y="0"/>
          <a:chExt cx="0" cy="0"/>
        </a:xfrm>
      </p:grpSpPr>
      <p:sp>
        <p:nvSpPr>
          <p:cNvPr id="1984" name="Google Shape;1984;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5" name="Google Shape;1985;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9" name="Shape 1989"/>
        <p:cNvGrpSpPr/>
        <p:nvPr/>
      </p:nvGrpSpPr>
      <p:grpSpPr>
        <a:xfrm>
          <a:off x="0" y="0"/>
          <a:ext cx="0" cy="0"/>
          <a:chOff x="0" y="0"/>
          <a:chExt cx="0" cy="0"/>
        </a:xfrm>
      </p:grpSpPr>
      <p:sp>
        <p:nvSpPr>
          <p:cNvPr id="1990" name="Google Shape;1990;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1" name="Google Shape;1991;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6" name="Shape 1996"/>
        <p:cNvGrpSpPr/>
        <p:nvPr/>
      </p:nvGrpSpPr>
      <p:grpSpPr>
        <a:xfrm>
          <a:off x="0" y="0"/>
          <a:ext cx="0" cy="0"/>
          <a:chOff x="0" y="0"/>
          <a:chExt cx="0" cy="0"/>
        </a:xfrm>
      </p:grpSpPr>
      <p:sp>
        <p:nvSpPr>
          <p:cNvPr id="1997" name="Google Shape;1997;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8" name="Google Shape;1998;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2" name="Shape 1242"/>
        <p:cNvGrpSpPr/>
        <p:nvPr/>
      </p:nvGrpSpPr>
      <p:grpSpPr>
        <a:xfrm>
          <a:off x="0" y="0"/>
          <a:ext cx="0" cy="0"/>
          <a:chOff x="0" y="0"/>
          <a:chExt cx="0" cy="0"/>
        </a:xfrm>
      </p:grpSpPr>
      <p:sp>
        <p:nvSpPr>
          <p:cNvPr id="1243" name="Google Shape;124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4" name="Google Shape;124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3" name="Shape 2003"/>
        <p:cNvGrpSpPr/>
        <p:nvPr/>
      </p:nvGrpSpPr>
      <p:grpSpPr>
        <a:xfrm>
          <a:off x="0" y="0"/>
          <a:ext cx="0" cy="0"/>
          <a:chOff x="0" y="0"/>
          <a:chExt cx="0" cy="0"/>
        </a:xfrm>
      </p:grpSpPr>
      <p:sp>
        <p:nvSpPr>
          <p:cNvPr id="2004" name="Google Shape;2004;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05" name="Google Shape;2005;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0" name="Shape 2010"/>
        <p:cNvGrpSpPr/>
        <p:nvPr/>
      </p:nvGrpSpPr>
      <p:grpSpPr>
        <a:xfrm>
          <a:off x="0" y="0"/>
          <a:ext cx="0" cy="0"/>
          <a:chOff x="0" y="0"/>
          <a:chExt cx="0" cy="0"/>
        </a:xfrm>
      </p:grpSpPr>
      <p:sp>
        <p:nvSpPr>
          <p:cNvPr id="2011" name="Google Shape;201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12" name="Google Shape;201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8" name="Shape 2018"/>
        <p:cNvGrpSpPr/>
        <p:nvPr/>
      </p:nvGrpSpPr>
      <p:grpSpPr>
        <a:xfrm>
          <a:off x="0" y="0"/>
          <a:ext cx="0" cy="0"/>
          <a:chOff x="0" y="0"/>
          <a:chExt cx="0" cy="0"/>
        </a:xfrm>
      </p:grpSpPr>
      <p:sp>
        <p:nvSpPr>
          <p:cNvPr id="2019" name="Google Shape;2019;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20" name="Google Shape;2020;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6" name="Shape 2116"/>
        <p:cNvGrpSpPr/>
        <p:nvPr/>
      </p:nvGrpSpPr>
      <p:grpSpPr>
        <a:xfrm>
          <a:off x="0" y="0"/>
          <a:ext cx="0" cy="0"/>
          <a:chOff x="0" y="0"/>
          <a:chExt cx="0" cy="0"/>
        </a:xfrm>
      </p:grpSpPr>
      <p:sp>
        <p:nvSpPr>
          <p:cNvPr id="2117" name="Google Shape;2117;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8" name="Google Shape;2118;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7" name="Shape 2407"/>
        <p:cNvGrpSpPr/>
        <p:nvPr/>
      </p:nvGrpSpPr>
      <p:grpSpPr>
        <a:xfrm>
          <a:off x="0" y="0"/>
          <a:ext cx="0" cy="0"/>
          <a:chOff x="0" y="0"/>
          <a:chExt cx="0" cy="0"/>
        </a:xfrm>
      </p:grpSpPr>
      <p:sp>
        <p:nvSpPr>
          <p:cNvPr id="2408" name="Google Shape;240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9" name="Google Shape;2409;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3" name="Shape 2713"/>
        <p:cNvGrpSpPr/>
        <p:nvPr/>
      </p:nvGrpSpPr>
      <p:grpSpPr>
        <a:xfrm>
          <a:off x="0" y="0"/>
          <a:ext cx="0" cy="0"/>
          <a:chOff x="0" y="0"/>
          <a:chExt cx="0" cy="0"/>
        </a:xfrm>
      </p:grpSpPr>
      <p:sp>
        <p:nvSpPr>
          <p:cNvPr id="2714" name="Google Shape;2714;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15" name="Google Shape;2715;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0" name="Shape 2720"/>
        <p:cNvGrpSpPr/>
        <p:nvPr/>
      </p:nvGrpSpPr>
      <p:grpSpPr>
        <a:xfrm>
          <a:off x="0" y="0"/>
          <a:ext cx="0" cy="0"/>
          <a:chOff x="0" y="0"/>
          <a:chExt cx="0" cy="0"/>
        </a:xfrm>
      </p:grpSpPr>
      <p:sp>
        <p:nvSpPr>
          <p:cNvPr id="2721" name="Google Shape;2721;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22" name="Google Shape;2722;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2" name="Shape 2852"/>
        <p:cNvGrpSpPr/>
        <p:nvPr/>
      </p:nvGrpSpPr>
      <p:grpSpPr>
        <a:xfrm>
          <a:off x="0" y="0"/>
          <a:ext cx="0" cy="0"/>
          <a:chOff x="0" y="0"/>
          <a:chExt cx="0" cy="0"/>
        </a:xfrm>
      </p:grpSpPr>
      <p:sp>
        <p:nvSpPr>
          <p:cNvPr id="2853" name="Google Shape;2853;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54" name="Google Shape;2854;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8" name="Google Shape;126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3" name="Shape 1283"/>
        <p:cNvGrpSpPr/>
        <p:nvPr/>
      </p:nvGrpSpPr>
      <p:grpSpPr>
        <a:xfrm>
          <a:off x="0" y="0"/>
          <a:ext cx="0" cy="0"/>
          <a:chOff x="0" y="0"/>
          <a:chExt cx="0" cy="0"/>
        </a:xfrm>
      </p:grpSpPr>
      <p:sp>
        <p:nvSpPr>
          <p:cNvPr id="1284" name="Google Shape;128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5" name="Google Shape;128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0" name="Google Shape;130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5" name="Shape 1305"/>
        <p:cNvGrpSpPr/>
        <p:nvPr/>
      </p:nvGrpSpPr>
      <p:grpSpPr>
        <a:xfrm>
          <a:off x="0" y="0"/>
          <a:ext cx="0" cy="0"/>
          <a:chOff x="0" y="0"/>
          <a:chExt cx="0" cy="0"/>
        </a:xfrm>
      </p:grpSpPr>
      <p:sp>
        <p:nvSpPr>
          <p:cNvPr id="1306" name="Google Shape;130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7" name="Google Shape;130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2" name="Google Shape;131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4.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4.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A">
  <p:cSld name="COVER SLIDE A">
    <p:spTree>
      <p:nvGrpSpPr>
        <p:cNvPr id="15" name="Shape 15"/>
        <p:cNvGrpSpPr/>
        <p:nvPr/>
      </p:nvGrpSpPr>
      <p:grpSpPr>
        <a:xfrm>
          <a:off x="0" y="0"/>
          <a:ext cx="0" cy="0"/>
          <a:chOff x="0" y="0"/>
          <a:chExt cx="0" cy="0"/>
        </a:xfrm>
      </p:grpSpPr>
      <p:pic>
        <p:nvPicPr>
          <p:cNvPr descr="Background pattern&#10;&#10;Description automatically generated" id="16" name="Google Shape;16;p49"/>
          <p:cNvPicPr preferRelativeResize="0"/>
          <p:nvPr/>
        </p:nvPicPr>
        <p:blipFill rotWithShape="1">
          <a:blip r:embed="rId2">
            <a:alphaModFix/>
          </a:blip>
          <a:srcRect b="23492" l="-4379" r="4377" t="21334"/>
          <a:stretch/>
        </p:blipFill>
        <p:spPr>
          <a:xfrm>
            <a:off x="6913349" y="0"/>
            <a:ext cx="5278651" cy="3949990"/>
          </a:xfrm>
          <a:prstGeom prst="rect">
            <a:avLst/>
          </a:prstGeom>
          <a:noFill/>
          <a:ln>
            <a:noFill/>
          </a:ln>
        </p:spPr>
      </p:pic>
      <p:sp>
        <p:nvSpPr>
          <p:cNvPr id="17" name="Google Shape;17;p49"/>
          <p:cNvSpPr/>
          <p:nvPr/>
        </p:nvSpPr>
        <p:spPr>
          <a:xfrm>
            <a:off x="0" y="3321423"/>
            <a:ext cx="12192000" cy="3543835"/>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18" name="Google Shape;18;p49"/>
          <p:cNvSpPr txBox="1"/>
          <p:nvPr>
            <p:ph idx="1" type="body"/>
          </p:nvPr>
        </p:nvSpPr>
        <p:spPr>
          <a:xfrm>
            <a:off x="817349" y="4600585"/>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49"/>
          <p:cNvSpPr txBox="1"/>
          <p:nvPr>
            <p:ph idx="2" type="body"/>
          </p:nvPr>
        </p:nvSpPr>
        <p:spPr>
          <a:xfrm>
            <a:off x="817349" y="3982062"/>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10;&#10;Description automatically generated" id="20" name="Google Shape;20;p49"/>
          <p:cNvPicPr preferRelativeResize="0"/>
          <p:nvPr/>
        </p:nvPicPr>
        <p:blipFill rotWithShape="1">
          <a:blip r:embed="rId3">
            <a:alphaModFix/>
          </a:blip>
          <a:srcRect b="0" l="0" r="0" t="0"/>
          <a:stretch/>
        </p:blipFill>
        <p:spPr>
          <a:xfrm>
            <a:off x="572439" y="165981"/>
            <a:ext cx="5768471" cy="2536919"/>
          </a:xfrm>
          <a:prstGeom prst="rect">
            <a:avLst/>
          </a:prstGeom>
          <a:noFill/>
          <a:ln>
            <a:noFill/>
          </a:ln>
        </p:spPr>
      </p:pic>
      <p:sp>
        <p:nvSpPr>
          <p:cNvPr id="21" name="Google Shape;21;p49"/>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chemeClr val="lt1"/>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chemeClr val="lt1"/>
              </a:solidFill>
              <a:latin typeface="Calibri"/>
              <a:ea typeface="Calibri"/>
              <a:cs typeface="Calibri"/>
              <a:sym typeface="Calibri"/>
            </a:endParaRPr>
          </a:p>
        </p:txBody>
      </p:sp>
      <p:grpSp>
        <p:nvGrpSpPr>
          <p:cNvPr id="22" name="Google Shape;22;p49"/>
          <p:cNvGrpSpPr/>
          <p:nvPr/>
        </p:nvGrpSpPr>
        <p:grpSpPr>
          <a:xfrm>
            <a:off x="9456007" y="5764605"/>
            <a:ext cx="2735993" cy="679345"/>
            <a:chOff x="0" y="0"/>
            <a:chExt cx="2301694" cy="571500"/>
          </a:xfrm>
        </p:grpSpPr>
        <p:sp>
          <p:nvSpPr>
            <p:cNvPr id="23" name="Google Shape;23;p49"/>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4" name="Google Shape;24;p49"/>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alendar graph">
  <p:cSld name="3_Calendar graph">
    <p:spTree>
      <p:nvGrpSpPr>
        <p:cNvPr id="122" name="Shape 122"/>
        <p:cNvGrpSpPr/>
        <p:nvPr/>
      </p:nvGrpSpPr>
      <p:grpSpPr>
        <a:xfrm>
          <a:off x="0" y="0"/>
          <a:ext cx="0" cy="0"/>
          <a:chOff x="0" y="0"/>
          <a:chExt cx="0" cy="0"/>
        </a:xfrm>
      </p:grpSpPr>
      <p:grpSp>
        <p:nvGrpSpPr>
          <p:cNvPr id="123" name="Google Shape;123;p58"/>
          <p:cNvGrpSpPr/>
          <p:nvPr/>
        </p:nvGrpSpPr>
        <p:grpSpPr>
          <a:xfrm>
            <a:off x="8201" y="1175336"/>
            <a:ext cx="12165015" cy="2721827"/>
            <a:chOff x="0" y="4738255"/>
            <a:chExt cx="21169744" cy="5292436"/>
          </a:xfrm>
        </p:grpSpPr>
        <p:sp>
          <p:nvSpPr>
            <p:cNvPr id="124" name="Google Shape;124;p58"/>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5" name="Google Shape;125;p58"/>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6" name="Google Shape;126;p58"/>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 name="Google Shape;127;p58"/>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28" name="Google Shape;128;p58"/>
          <p:cNvSpPr txBox="1"/>
          <p:nvPr>
            <p:ph idx="1" type="body"/>
          </p:nvPr>
        </p:nvSpPr>
        <p:spPr>
          <a:xfrm>
            <a:off x="3037073" y="1945768"/>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58"/>
          <p:cNvSpPr txBox="1"/>
          <p:nvPr>
            <p:ph idx="2" type="body"/>
          </p:nvPr>
        </p:nvSpPr>
        <p:spPr>
          <a:xfrm>
            <a:off x="3041356" y="1314415"/>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58"/>
          <p:cNvSpPr txBox="1"/>
          <p:nvPr>
            <p:ph idx="3" type="body"/>
          </p:nvPr>
        </p:nvSpPr>
        <p:spPr>
          <a:xfrm>
            <a:off x="3003622"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58"/>
          <p:cNvSpPr txBox="1"/>
          <p:nvPr>
            <p:ph idx="4" type="body"/>
          </p:nvPr>
        </p:nvSpPr>
        <p:spPr>
          <a:xfrm>
            <a:off x="-18649" y="194886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2" name="Google Shape;132;p58"/>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3" name="Google Shape;133;p58"/>
          <p:cNvSpPr txBox="1"/>
          <p:nvPr>
            <p:ph idx="6" type="body"/>
          </p:nvPr>
        </p:nvSpPr>
        <p:spPr>
          <a:xfrm>
            <a:off x="-35309" y="2388684"/>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4" name="Google Shape;134;p58"/>
          <p:cNvSpPr txBox="1"/>
          <p:nvPr>
            <p:ph idx="7" type="body"/>
          </p:nvPr>
        </p:nvSpPr>
        <p:spPr>
          <a:xfrm>
            <a:off x="9106842" y="1932453"/>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5" name="Google Shape;135;p58"/>
          <p:cNvSpPr txBox="1"/>
          <p:nvPr>
            <p:ph idx="8" type="body"/>
          </p:nvPr>
        </p:nvSpPr>
        <p:spPr>
          <a:xfrm>
            <a:off x="9111125" y="1301100"/>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58"/>
          <p:cNvSpPr txBox="1"/>
          <p:nvPr>
            <p:ph idx="9" type="body"/>
          </p:nvPr>
        </p:nvSpPr>
        <p:spPr>
          <a:xfrm>
            <a:off x="9136138" y="2375291"/>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58"/>
          <p:cNvSpPr txBox="1"/>
          <p:nvPr>
            <p:ph idx="13" type="body"/>
          </p:nvPr>
        </p:nvSpPr>
        <p:spPr>
          <a:xfrm>
            <a:off x="6051120" y="193554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58"/>
          <p:cNvSpPr txBox="1"/>
          <p:nvPr>
            <p:ph idx="14" type="body"/>
          </p:nvPr>
        </p:nvSpPr>
        <p:spPr>
          <a:xfrm>
            <a:off x="6055403" y="130419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58"/>
          <p:cNvSpPr txBox="1"/>
          <p:nvPr>
            <p:ph idx="15" type="body"/>
          </p:nvPr>
        </p:nvSpPr>
        <p:spPr>
          <a:xfrm>
            <a:off x="6071525"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58"/>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41" name="Google Shape;141;p58"/>
          <p:cNvGrpSpPr/>
          <p:nvPr/>
        </p:nvGrpSpPr>
        <p:grpSpPr>
          <a:xfrm>
            <a:off x="10764" y="3907382"/>
            <a:ext cx="12165015" cy="2950618"/>
            <a:chOff x="0" y="4738255"/>
            <a:chExt cx="21169744" cy="5292436"/>
          </a:xfrm>
        </p:grpSpPr>
        <p:sp>
          <p:nvSpPr>
            <p:cNvPr id="142" name="Google Shape;142;p58"/>
            <p:cNvSpPr/>
            <p:nvPr/>
          </p:nvSpPr>
          <p:spPr>
            <a:xfrm>
              <a:off x="0" y="4738255"/>
              <a:ext cx="5292436" cy="5292436"/>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58"/>
            <p:cNvSpPr/>
            <p:nvPr/>
          </p:nvSpPr>
          <p:spPr>
            <a:xfrm>
              <a:off x="5292436" y="4738255"/>
              <a:ext cx="5292436" cy="5292436"/>
            </a:xfrm>
            <a:prstGeom prst="rect">
              <a:avLst/>
            </a:prstGeom>
            <a:solidFill>
              <a:srgbClr val="BACCA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4" name="Google Shape;144;p58"/>
            <p:cNvSpPr/>
            <p:nvPr/>
          </p:nvSpPr>
          <p:spPr>
            <a:xfrm>
              <a:off x="10584872" y="4738255"/>
              <a:ext cx="5292436" cy="5292436"/>
            </a:xfrm>
            <a:prstGeom prst="rect">
              <a:avLst/>
            </a:prstGeom>
            <a:solidFill>
              <a:srgbClr val="D3BED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5" name="Google Shape;145;p58"/>
            <p:cNvSpPr/>
            <p:nvPr/>
          </p:nvSpPr>
          <p:spPr>
            <a:xfrm>
              <a:off x="15877308" y="4738255"/>
              <a:ext cx="5292436" cy="5292436"/>
            </a:xfrm>
            <a:prstGeom prst="rect">
              <a:avLst/>
            </a:prstGeom>
            <a:solidFill>
              <a:srgbClr val="F9C5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46" name="Google Shape;146;p58"/>
          <p:cNvSpPr txBox="1"/>
          <p:nvPr>
            <p:ph idx="17" type="body"/>
          </p:nvPr>
        </p:nvSpPr>
        <p:spPr>
          <a:xfrm>
            <a:off x="3039636" y="467781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 name="Google Shape;147;p58"/>
          <p:cNvSpPr txBox="1"/>
          <p:nvPr>
            <p:ph idx="18" type="body"/>
          </p:nvPr>
        </p:nvSpPr>
        <p:spPr>
          <a:xfrm>
            <a:off x="3043919" y="404646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 name="Google Shape;148;p58"/>
          <p:cNvSpPr txBox="1"/>
          <p:nvPr>
            <p:ph idx="19" type="body"/>
          </p:nvPr>
        </p:nvSpPr>
        <p:spPr>
          <a:xfrm>
            <a:off x="3006185"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58"/>
          <p:cNvSpPr txBox="1"/>
          <p:nvPr>
            <p:ph idx="20" type="body"/>
          </p:nvPr>
        </p:nvSpPr>
        <p:spPr>
          <a:xfrm>
            <a:off x="-16086" y="468091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 name="Google Shape;150;p58"/>
          <p:cNvSpPr txBox="1"/>
          <p:nvPr>
            <p:ph idx="21" type="body"/>
          </p:nvPr>
        </p:nvSpPr>
        <p:spPr>
          <a:xfrm>
            <a:off x="-11803" y="404955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p58"/>
          <p:cNvSpPr txBox="1"/>
          <p:nvPr>
            <p:ph idx="22" type="body"/>
          </p:nvPr>
        </p:nvSpPr>
        <p:spPr>
          <a:xfrm>
            <a:off x="-32746" y="5120730"/>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 name="Google Shape;152;p58"/>
          <p:cNvSpPr txBox="1"/>
          <p:nvPr>
            <p:ph idx="23" type="body"/>
          </p:nvPr>
        </p:nvSpPr>
        <p:spPr>
          <a:xfrm>
            <a:off x="9109405" y="466449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58"/>
          <p:cNvSpPr txBox="1"/>
          <p:nvPr>
            <p:ph idx="24" type="body"/>
          </p:nvPr>
        </p:nvSpPr>
        <p:spPr>
          <a:xfrm>
            <a:off x="9113688" y="403314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 name="Google Shape;154;p58"/>
          <p:cNvSpPr txBox="1"/>
          <p:nvPr>
            <p:ph idx="25" type="body"/>
          </p:nvPr>
        </p:nvSpPr>
        <p:spPr>
          <a:xfrm>
            <a:off x="9138701" y="5107337"/>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58"/>
          <p:cNvSpPr txBox="1"/>
          <p:nvPr>
            <p:ph idx="26" type="body"/>
          </p:nvPr>
        </p:nvSpPr>
        <p:spPr>
          <a:xfrm>
            <a:off x="6053683" y="466759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6" name="Google Shape;156;p58"/>
          <p:cNvSpPr txBox="1"/>
          <p:nvPr>
            <p:ph idx="27" type="body"/>
          </p:nvPr>
        </p:nvSpPr>
        <p:spPr>
          <a:xfrm>
            <a:off x="6057966" y="403624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58"/>
          <p:cNvSpPr txBox="1"/>
          <p:nvPr>
            <p:ph idx="28" type="body"/>
          </p:nvPr>
        </p:nvSpPr>
        <p:spPr>
          <a:xfrm>
            <a:off x="6074088"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Blue">
  <p:cSld name="Text Slide with Photo - Blue">
    <p:spTree>
      <p:nvGrpSpPr>
        <p:cNvPr id="158" name="Shape 158"/>
        <p:cNvGrpSpPr/>
        <p:nvPr/>
      </p:nvGrpSpPr>
      <p:grpSpPr>
        <a:xfrm>
          <a:off x="0" y="0"/>
          <a:ext cx="0" cy="0"/>
          <a:chOff x="0" y="0"/>
          <a:chExt cx="0" cy="0"/>
        </a:xfrm>
      </p:grpSpPr>
      <p:sp>
        <p:nvSpPr>
          <p:cNvPr id="159" name="Google Shape;159;p59"/>
          <p:cNvSpPr/>
          <p:nvPr/>
        </p:nvSpPr>
        <p:spPr>
          <a:xfrm flipH="1" rot="10800000">
            <a:off x="1057275" y="-4"/>
            <a:ext cx="6197421" cy="6892757"/>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160" name="Google Shape;160;p59"/>
          <p:cNvSpPr/>
          <p:nvPr>
            <p:ph idx="2" type="pic"/>
          </p:nvPr>
        </p:nvSpPr>
        <p:spPr>
          <a:xfrm>
            <a:off x="7298140" y="228600"/>
            <a:ext cx="4659043" cy="6362700"/>
          </a:xfrm>
          <a:prstGeom prst="rect">
            <a:avLst/>
          </a:prstGeom>
          <a:solidFill>
            <a:schemeClr val="lt1"/>
          </a:solidFill>
          <a:ln>
            <a:noFill/>
          </a:ln>
        </p:spPr>
      </p:sp>
      <p:sp>
        <p:nvSpPr>
          <p:cNvPr id="161" name="Google Shape;161;p59"/>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2" name="Google Shape;162;p59"/>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63" name="Google Shape;163;p59"/>
          <p:cNvGrpSpPr/>
          <p:nvPr/>
        </p:nvGrpSpPr>
        <p:grpSpPr>
          <a:xfrm rot="-5400000">
            <a:off x="-418181" y="5125361"/>
            <a:ext cx="2334324" cy="307260"/>
            <a:chOff x="301128" y="6151084"/>
            <a:chExt cx="3144242" cy="374574"/>
          </a:xfrm>
        </p:grpSpPr>
        <p:pic>
          <p:nvPicPr>
            <p:cNvPr descr="Shape&#10;&#10;Description automatically generated with medium confidence" id="164" name="Google Shape;164;p5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65" name="Google Shape;165;p5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66" name="Google Shape;166;p59"/>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Light Green">
  <p:cSld name="Bullet Slide - Light Green">
    <p:spTree>
      <p:nvGrpSpPr>
        <p:cNvPr id="167" name="Shape 167"/>
        <p:cNvGrpSpPr/>
        <p:nvPr/>
      </p:nvGrpSpPr>
      <p:grpSpPr>
        <a:xfrm>
          <a:off x="0" y="0"/>
          <a:ext cx="0" cy="0"/>
          <a:chOff x="0" y="0"/>
          <a:chExt cx="0" cy="0"/>
        </a:xfrm>
      </p:grpSpPr>
      <p:sp>
        <p:nvSpPr>
          <p:cNvPr id="168" name="Google Shape;168;p60"/>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9" name="Google Shape;169;p60"/>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F27954"/>
              </a:buClr>
              <a:buSzPts val="3600"/>
              <a:buNone/>
              <a:defRPr i="0" sz="3600">
                <a:solidFill>
                  <a:srgbClr val="F27954"/>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70" name="Google Shape;170;p60"/>
          <p:cNvCxnSpPr/>
          <p:nvPr/>
        </p:nvCxnSpPr>
        <p:spPr>
          <a:xfrm>
            <a:off x="5346936" y="-25722"/>
            <a:ext cx="0" cy="6853558"/>
          </a:xfrm>
          <a:prstGeom prst="straightConnector1">
            <a:avLst/>
          </a:prstGeom>
          <a:noFill/>
          <a:ln cap="flat" cmpd="sng" w="12700">
            <a:solidFill>
              <a:srgbClr val="F27954"/>
            </a:solidFill>
            <a:prstDash val="solid"/>
            <a:miter lim="800000"/>
            <a:headEnd len="sm" w="sm" type="none"/>
            <a:tailEnd len="sm" w="sm" type="none"/>
          </a:ln>
        </p:spPr>
      </p:cxnSp>
      <p:sp>
        <p:nvSpPr>
          <p:cNvPr id="171" name="Google Shape;171;p60"/>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F27954"/>
              </a:buClr>
              <a:buSzPts val="3600"/>
              <a:buNone/>
              <a:defRPr i="0" sz="3600">
                <a:solidFill>
                  <a:srgbClr val="F27954"/>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60"/>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Purple">
  <p:cSld name="Text box - Solid Purple">
    <p:spTree>
      <p:nvGrpSpPr>
        <p:cNvPr id="173" name="Shape 173"/>
        <p:cNvGrpSpPr/>
        <p:nvPr/>
      </p:nvGrpSpPr>
      <p:grpSpPr>
        <a:xfrm>
          <a:off x="0" y="0"/>
          <a:ext cx="0" cy="0"/>
          <a:chOff x="0" y="0"/>
          <a:chExt cx="0" cy="0"/>
        </a:xfrm>
      </p:grpSpPr>
      <p:sp>
        <p:nvSpPr>
          <p:cNvPr id="174" name="Google Shape;174;p61"/>
          <p:cNvSpPr/>
          <p:nvPr/>
        </p:nvSpPr>
        <p:spPr>
          <a:xfrm>
            <a:off x="241300" y="228600"/>
            <a:ext cx="11696700" cy="605480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75" name="Google Shape;175;p61"/>
          <p:cNvGrpSpPr/>
          <p:nvPr/>
        </p:nvGrpSpPr>
        <p:grpSpPr>
          <a:xfrm>
            <a:off x="301128" y="6283401"/>
            <a:ext cx="3144242" cy="374574"/>
            <a:chOff x="301128" y="6151084"/>
            <a:chExt cx="3144242" cy="374574"/>
          </a:xfrm>
        </p:grpSpPr>
        <p:pic>
          <p:nvPicPr>
            <p:cNvPr descr="Shape&#10;&#10;Description automatically generated with medium confidence" id="176" name="Google Shape;176;p6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77" name="Google Shape;177;p6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78" name="Google Shape;178;p61"/>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179" name="Google Shape;179;p61"/>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61"/>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and white striped pattern&#10;&#10;Description automatically generated with medium confidence" id="181" name="Google Shape;181;p61"/>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Blue">
  <p:cSld name="Text / Photo Slide - Blue">
    <p:spTree>
      <p:nvGrpSpPr>
        <p:cNvPr id="182" name="Shape 182"/>
        <p:cNvGrpSpPr/>
        <p:nvPr/>
      </p:nvGrpSpPr>
      <p:grpSpPr>
        <a:xfrm>
          <a:off x="0" y="0"/>
          <a:ext cx="0" cy="0"/>
          <a:chOff x="0" y="0"/>
          <a:chExt cx="0" cy="0"/>
        </a:xfrm>
      </p:grpSpPr>
      <p:sp>
        <p:nvSpPr>
          <p:cNvPr id="183" name="Google Shape;183;p62"/>
          <p:cNvSpPr/>
          <p:nvPr/>
        </p:nvSpPr>
        <p:spPr>
          <a:xfrm>
            <a:off x="241300" y="0"/>
            <a:ext cx="6151000" cy="685800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62"/>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 name="Google Shape;185;p62"/>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6" name="Google Shape;186;p62"/>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187" name="Google Shape;187;p62"/>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188" name="Google Shape;188;p62"/>
          <p:cNvGrpSpPr/>
          <p:nvPr/>
        </p:nvGrpSpPr>
        <p:grpSpPr>
          <a:xfrm>
            <a:off x="8448790" y="6057987"/>
            <a:ext cx="3144242" cy="374574"/>
            <a:chOff x="301128" y="6151084"/>
            <a:chExt cx="3144242" cy="374574"/>
          </a:xfrm>
        </p:grpSpPr>
        <p:pic>
          <p:nvPicPr>
            <p:cNvPr descr="Shape&#10;&#10;Description automatically generated with medium confidence" id="189" name="Google Shape;189;p6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90" name="Google Shape;190;p6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91" name="Google Shape;191;p62"/>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hoto Slide 3">
  <p:cSld name="2_Photo Slide 3">
    <p:spTree>
      <p:nvGrpSpPr>
        <p:cNvPr id="192" name="Shape 192"/>
        <p:cNvGrpSpPr/>
        <p:nvPr/>
      </p:nvGrpSpPr>
      <p:grpSpPr>
        <a:xfrm>
          <a:off x="0" y="0"/>
          <a:ext cx="0" cy="0"/>
          <a:chOff x="0" y="0"/>
          <a:chExt cx="0" cy="0"/>
        </a:xfrm>
      </p:grpSpPr>
      <p:sp>
        <p:nvSpPr>
          <p:cNvPr id="193" name="Google Shape;193;p63"/>
          <p:cNvSpPr/>
          <p:nvPr>
            <p:ph idx="2" type="pic"/>
          </p:nvPr>
        </p:nvSpPr>
        <p:spPr>
          <a:xfrm>
            <a:off x="241300" y="228600"/>
            <a:ext cx="11696700" cy="5763986"/>
          </a:xfrm>
          <a:prstGeom prst="rect">
            <a:avLst/>
          </a:prstGeom>
          <a:noFill/>
          <a:ln>
            <a:noFill/>
          </a:ln>
        </p:spPr>
      </p:sp>
      <p:sp>
        <p:nvSpPr>
          <p:cNvPr id="194" name="Google Shape;194;p63"/>
          <p:cNvSpPr/>
          <p:nvPr/>
        </p:nvSpPr>
        <p:spPr>
          <a:xfrm>
            <a:off x="6197600" y="985864"/>
            <a:ext cx="5994400" cy="24257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5" name="Google Shape;195;p63"/>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 name="Google Shape;196;p63"/>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63"/>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98" name="Google Shape;198;p63"/>
          <p:cNvGrpSpPr/>
          <p:nvPr/>
        </p:nvGrpSpPr>
        <p:grpSpPr>
          <a:xfrm>
            <a:off x="301128" y="6151084"/>
            <a:ext cx="3144242" cy="374574"/>
            <a:chOff x="301128" y="6151084"/>
            <a:chExt cx="3144242" cy="374574"/>
          </a:xfrm>
        </p:grpSpPr>
        <p:pic>
          <p:nvPicPr>
            <p:cNvPr descr="Shape&#10;&#10;Description automatically generated with medium confidence" id="199" name="Google Shape;199;p63"/>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00" name="Google Shape;200;p63"/>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01" name="Google Shape;201;p63"/>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Purple">
  <p:cSld name="Quote slide - Purple">
    <p:spTree>
      <p:nvGrpSpPr>
        <p:cNvPr id="202" name="Shape 202"/>
        <p:cNvGrpSpPr/>
        <p:nvPr/>
      </p:nvGrpSpPr>
      <p:grpSpPr>
        <a:xfrm>
          <a:off x="0" y="0"/>
          <a:ext cx="0" cy="0"/>
          <a:chOff x="0" y="0"/>
          <a:chExt cx="0" cy="0"/>
        </a:xfrm>
      </p:grpSpPr>
      <p:sp>
        <p:nvSpPr>
          <p:cNvPr id="203" name="Google Shape;203;p64"/>
          <p:cNvSpPr/>
          <p:nvPr/>
        </p:nvSpPr>
        <p:spPr>
          <a:xfrm>
            <a:off x="241300" y="367062"/>
            <a:ext cx="11696700" cy="5784022"/>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4" name="Google Shape;204;p64"/>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5" name="Google Shape;205;p64"/>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p64"/>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7" name="Google Shape;207;p64"/>
          <p:cNvSpPr/>
          <p:nvPr>
            <p:ph idx="4" type="pic"/>
          </p:nvPr>
        </p:nvSpPr>
        <p:spPr>
          <a:xfrm>
            <a:off x="5957047" y="0"/>
            <a:ext cx="5395869" cy="6858001"/>
          </a:xfrm>
          <a:prstGeom prst="rect">
            <a:avLst/>
          </a:prstGeom>
          <a:noFill/>
          <a:ln>
            <a:noFill/>
          </a:ln>
        </p:spPr>
      </p:sp>
      <p:grpSp>
        <p:nvGrpSpPr>
          <p:cNvPr id="208" name="Google Shape;208;p64"/>
          <p:cNvGrpSpPr/>
          <p:nvPr/>
        </p:nvGrpSpPr>
        <p:grpSpPr>
          <a:xfrm>
            <a:off x="291189" y="6151084"/>
            <a:ext cx="3144242" cy="374574"/>
            <a:chOff x="301128" y="6151084"/>
            <a:chExt cx="3144242" cy="374574"/>
          </a:xfrm>
        </p:grpSpPr>
        <p:pic>
          <p:nvPicPr>
            <p:cNvPr descr="Shape&#10;&#10;Description automatically generated with medium confidence" id="209" name="Google Shape;209;p64"/>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10" name="Google Shape;210;p64"/>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11" name="Google Shape;211;p64"/>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Our Team - Purple">
  <p:cSld name="Meet Our Team - Purple">
    <p:spTree>
      <p:nvGrpSpPr>
        <p:cNvPr id="212" name="Shape 212"/>
        <p:cNvGrpSpPr/>
        <p:nvPr/>
      </p:nvGrpSpPr>
      <p:grpSpPr>
        <a:xfrm>
          <a:off x="0" y="0"/>
          <a:ext cx="0" cy="0"/>
          <a:chOff x="0" y="0"/>
          <a:chExt cx="0" cy="0"/>
        </a:xfrm>
      </p:grpSpPr>
      <p:sp>
        <p:nvSpPr>
          <p:cNvPr id="213" name="Google Shape;213;p65"/>
          <p:cNvSpPr/>
          <p:nvPr/>
        </p:nvSpPr>
        <p:spPr>
          <a:xfrm>
            <a:off x="241300" y="228600"/>
            <a:ext cx="11696700" cy="27178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4" name="Google Shape;214;p65"/>
          <p:cNvSpPr/>
          <p:nvPr>
            <p:ph idx="2" type="pic"/>
          </p:nvPr>
        </p:nvSpPr>
        <p:spPr>
          <a:xfrm>
            <a:off x="1147385" y="2043172"/>
            <a:ext cx="1723877" cy="1723877"/>
          </a:xfrm>
          <a:prstGeom prst="ellipse">
            <a:avLst/>
          </a:prstGeom>
          <a:solidFill>
            <a:schemeClr val="lt1"/>
          </a:solidFill>
          <a:ln>
            <a:noFill/>
          </a:ln>
        </p:spPr>
      </p:sp>
      <p:sp>
        <p:nvSpPr>
          <p:cNvPr id="215" name="Google Shape;215;p65"/>
          <p:cNvSpPr/>
          <p:nvPr>
            <p:ph idx="3" type="pic"/>
          </p:nvPr>
        </p:nvSpPr>
        <p:spPr>
          <a:xfrm>
            <a:off x="3886593" y="2052565"/>
            <a:ext cx="1723877" cy="1723877"/>
          </a:xfrm>
          <a:prstGeom prst="ellipse">
            <a:avLst/>
          </a:prstGeom>
          <a:solidFill>
            <a:schemeClr val="lt1"/>
          </a:solidFill>
          <a:ln>
            <a:noFill/>
          </a:ln>
        </p:spPr>
      </p:sp>
      <p:sp>
        <p:nvSpPr>
          <p:cNvPr id="216" name="Google Shape;216;p65"/>
          <p:cNvSpPr/>
          <p:nvPr>
            <p:ph idx="4" type="pic"/>
          </p:nvPr>
        </p:nvSpPr>
        <p:spPr>
          <a:xfrm>
            <a:off x="6581530" y="2048263"/>
            <a:ext cx="1723877" cy="1723877"/>
          </a:xfrm>
          <a:prstGeom prst="ellipse">
            <a:avLst/>
          </a:prstGeom>
          <a:solidFill>
            <a:schemeClr val="lt1"/>
          </a:solidFill>
          <a:ln>
            <a:noFill/>
          </a:ln>
        </p:spPr>
      </p:sp>
      <p:sp>
        <p:nvSpPr>
          <p:cNvPr id="217" name="Google Shape;217;p65"/>
          <p:cNvSpPr/>
          <p:nvPr>
            <p:ph idx="5" type="pic"/>
          </p:nvPr>
        </p:nvSpPr>
        <p:spPr>
          <a:xfrm>
            <a:off x="9320738" y="2057654"/>
            <a:ext cx="1723877" cy="1723877"/>
          </a:xfrm>
          <a:prstGeom prst="ellipse">
            <a:avLst/>
          </a:prstGeom>
          <a:solidFill>
            <a:schemeClr val="lt1"/>
          </a:solidFill>
          <a:ln>
            <a:noFill/>
          </a:ln>
        </p:spPr>
      </p:sp>
      <p:sp>
        <p:nvSpPr>
          <p:cNvPr id="218" name="Google Shape;218;p65"/>
          <p:cNvSpPr txBox="1"/>
          <p:nvPr>
            <p:ph idx="1" type="body"/>
          </p:nvPr>
        </p:nvSpPr>
        <p:spPr>
          <a:xfrm>
            <a:off x="864405" y="4462702"/>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9" name="Google Shape;219;p65"/>
          <p:cNvSpPr txBox="1"/>
          <p:nvPr>
            <p:ph idx="6" type="body"/>
          </p:nvPr>
        </p:nvSpPr>
        <p:spPr>
          <a:xfrm>
            <a:off x="864404" y="3931189"/>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0" name="Google Shape;220;p65"/>
          <p:cNvSpPr txBox="1"/>
          <p:nvPr>
            <p:ph idx="7" type="body"/>
          </p:nvPr>
        </p:nvSpPr>
        <p:spPr>
          <a:xfrm>
            <a:off x="3603613" y="4480397"/>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1" name="Google Shape;221;p65"/>
          <p:cNvSpPr txBox="1"/>
          <p:nvPr>
            <p:ph idx="8" type="body"/>
          </p:nvPr>
        </p:nvSpPr>
        <p:spPr>
          <a:xfrm>
            <a:off x="3603612" y="3948884"/>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2" name="Google Shape;222;p65"/>
          <p:cNvSpPr txBox="1"/>
          <p:nvPr>
            <p:ph idx="9" type="body"/>
          </p:nvPr>
        </p:nvSpPr>
        <p:spPr>
          <a:xfrm>
            <a:off x="6298550" y="4450949"/>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3" name="Google Shape;223;p65"/>
          <p:cNvSpPr txBox="1"/>
          <p:nvPr>
            <p:ph idx="13" type="body"/>
          </p:nvPr>
        </p:nvSpPr>
        <p:spPr>
          <a:xfrm>
            <a:off x="6298549" y="3919436"/>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4" name="Google Shape;224;p65"/>
          <p:cNvSpPr txBox="1"/>
          <p:nvPr>
            <p:ph idx="14" type="body"/>
          </p:nvPr>
        </p:nvSpPr>
        <p:spPr>
          <a:xfrm>
            <a:off x="9037758" y="4468644"/>
            <a:ext cx="2289837" cy="1237497"/>
          </a:xfrm>
          <a:prstGeom prst="rect">
            <a:avLst/>
          </a:prstGeom>
          <a:noFill/>
          <a:ln>
            <a:noFill/>
          </a:ln>
        </p:spPr>
        <p:txBody>
          <a:bodyPr anchorCtr="0" anchor="t" bIns="45700" lIns="91425" spcFirstLastPara="1" rIns="91425" wrap="square" tIns="45700">
            <a:normAutofit/>
          </a:bodyPr>
          <a:lstStyle>
            <a:lvl1pPr indent="-228600" lvl="0" marL="457200" marR="0" algn="ctr">
              <a:lnSpc>
                <a:spcPct val="90000"/>
              </a:lnSpc>
              <a:spcBef>
                <a:spcPts val="1000"/>
              </a:spcBef>
              <a:spcAft>
                <a:spcPts val="0"/>
              </a:spcAft>
              <a:buClr>
                <a:srgbClr val="595A59"/>
              </a:buClr>
              <a:buSzPts val="2400"/>
              <a:buFont typeface="Arial"/>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5" name="Google Shape;225;p65"/>
          <p:cNvSpPr txBox="1"/>
          <p:nvPr>
            <p:ph idx="15" type="body"/>
          </p:nvPr>
        </p:nvSpPr>
        <p:spPr>
          <a:xfrm>
            <a:off x="9037757" y="3937131"/>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26" name="Google Shape;226;p65"/>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
        <p:nvSpPr>
          <p:cNvPr id="227" name="Google Shape;227;p65"/>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Our Team - Orange">
  <p:cSld name="Meet Our Team - Orange">
    <p:spTree>
      <p:nvGrpSpPr>
        <p:cNvPr id="228" name="Shape 228"/>
        <p:cNvGrpSpPr/>
        <p:nvPr/>
      </p:nvGrpSpPr>
      <p:grpSpPr>
        <a:xfrm>
          <a:off x="0" y="0"/>
          <a:ext cx="0" cy="0"/>
          <a:chOff x="0" y="0"/>
          <a:chExt cx="0" cy="0"/>
        </a:xfrm>
      </p:grpSpPr>
      <p:sp>
        <p:nvSpPr>
          <p:cNvPr id="229" name="Google Shape;229;p66"/>
          <p:cNvSpPr/>
          <p:nvPr/>
        </p:nvSpPr>
        <p:spPr>
          <a:xfrm>
            <a:off x="241300" y="228600"/>
            <a:ext cx="11696700" cy="27178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0" name="Google Shape;230;p66"/>
          <p:cNvSpPr/>
          <p:nvPr>
            <p:ph idx="2" type="pic"/>
          </p:nvPr>
        </p:nvSpPr>
        <p:spPr>
          <a:xfrm>
            <a:off x="1147385" y="2043172"/>
            <a:ext cx="1723877" cy="1723877"/>
          </a:xfrm>
          <a:prstGeom prst="ellipse">
            <a:avLst/>
          </a:prstGeom>
          <a:solidFill>
            <a:schemeClr val="lt1"/>
          </a:solidFill>
          <a:ln>
            <a:noFill/>
          </a:ln>
        </p:spPr>
      </p:sp>
      <p:sp>
        <p:nvSpPr>
          <p:cNvPr id="231" name="Google Shape;231;p66"/>
          <p:cNvSpPr/>
          <p:nvPr>
            <p:ph idx="3" type="pic"/>
          </p:nvPr>
        </p:nvSpPr>
        <p:spPr>
          <a:xfrm>
            <a:off x="3886593" y="2052565"/>
            <a:ext cx="1723877" cy="1723877"/>
          </a:xfrm>
          <a:prstGeom prst="ellipse">
            <a:avLst/>
          </a:prstGeom>
          <a:solidFill>
            <a:schemeClr val="lt1"/>
          </a:solidFill>
          <a:ln>
            <a:noFill/>
          </a:ln>
        </p:spPr>
      </p:sp>
      <p:sp>
        <p:nvSpPr>
          <p:cNvPr id="232" name="Google Shape;232;p66"/>
          <p:cNvSpPr/>
          <p:nvPr>
            <p:ph idx="4" type="pic"/>
          </p:nvPr>
        </p:nvSpPr>
        <p:spPr>
          <a:xfrm>
            <a:off x="6581530" y="2048263"/>
            <a:ext cx="1723877" cy="1723877"/>
          </a:xfrm>
          <a:prstGeom prst="ellipse">
            <a:avLst/>
          </a:prstGeom>
          <a:solidFill>
            <a:schemeClr val="lt1"/>
          </a:solidFill>
          <a:ln>
            <a:noFill/>
          </a:ln>
        </p:spPr>
      </p:sp>
      <p:sp>
        <p:nvSpPr>
          <p:cNvPr id="233" name="Google Shape;233;p66"/>
          <p:cNvSpPr/>
          <p:nvPr>
            <p:ph idx="5" type="pic"/>
          </p:nvPr>
        </p:nvSpPr>
        <p:spPr>
          <a:xfrm>
            <a:off x="9320738" y="2057654"/>
            <a:ext cx="1723877" cy="1723877"/>
          </a:xfrm>
          <a:prstGeom prst="ellipse">
            <a:avLst/>
          </a:prstGeom>
          <a:solidFill>
            <a:schemeClr val="lt1"/>
          </a:solidFill>
          <a:ln>
            <a:noFill/>
          </a:ln>
        </p:spPr>
      </p:sp>
      <p:sp>
        <p:nvSpPr>
          <p:cNvPr id="234" name="Google Shape;234;p66"/>
          <p:cNvSpPr txBox="1"/>
          <p:nvPr>
            <p:ph idx="1" type="body"/>
          </p:nvPr>
        </p:nvSpPr>
        <p:spPr>
          <a:xfrm>
            <a:off x="864405" y="4462702"/>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5" name="Google Shape;235;p66"/>
          <p:cNvSpPr txBox="1"/>
          <p:nvPr>
            <p:ph idx="6" type="body"/>
          </p:nvPr>
        </p:nvSpPr>
        <p:spPr>
          <a:xfrm>
            <a:off x="864404" y="3931189"/>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6" name="Google Shape;236;p66"/>
          <p:cNvSpPr txBox="1"/>
          <p:nvPr>
            <p:ph idx="7" type="body"/>
          </p:nvPr>
        </p:nvSpPr>
        <p:spPr>
          <a:xfrm>
            <a:off x="3603613" y="4480397"/>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7" name="Google Shape;237;p66"/>
          <p:cNvSpPr txBox="1"/>
          <p:nvPr>
            <p:ph idx="8" type="body"/>
          </p:nvPr>
        </p:nvSpPr>
        <p:spPr>
          <a:xfrm>
            <a:off x="3603612" y="3948884"/>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8" name="Google Shape;238;p66"/>
          <p:cNvSpPr txBox="1"/>
          <p:nvPr>
            <p:ph idx="9" type="body"/>
          </p:nvPr>
        </p:nvSpPr>
        <p:spPr>
          <a:xfrm>
            <a:off x="6298550" y="4450949"/>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9" name="Google Shape;239;p66"/>
          <p:cNvSpPr txBox="1"/>
          <p:nvPr>
            <p:ph idx="13" type="body"/>
          </p:nvPr>
        </p:nvSpPr>
        <p:spPr>
          <a:xfrm>
            <a:off x="6298549" y="3919436"/>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0" name="Google Shape;240;p66"/>
          <p:cNvSpPr txBox="1"/>
          <p:nvPr>
            <p:ph idx="14" type="body"/>
          </p:nvPr>
        </p:nvSpPr>
        <p:spPr>
          <a:xfrm>
            <a:off x="9037758" y="4468644"/>
            <a:ext cx="2289837" cy="1237497"/>
          </a:xfrm>
          <a:prstGeom prst="rect">
            <a:avLst/>
          </a:prstGeom>
          <a:noFill/>
          <a:ln>
            <a:noFill/>
          </a:ln>
        </p:spPr>
        <p:txBody>
          <a:bodyPr anchorCtr="0" anchor="t" bIns="45700" lIns="91425" spcFirstLastPara="1" rIns="91425" wrap="square" tIns="45700">
            <a:normAutofit/>
          </a:bodyPr>
          <a:lstStyle>
            <a:lvl1pPr indent="-228600" lvl="0" marL="457200" marR="0" algn="ctr">
              <a:lnSpc>
                <a:spcPct val="90000"/>
              </a:lnSpc>
              <a:spcBef>
                <a:spcPts val="1000"/>
              </a:spcBef>
              <a:spcAft>
                <a:spcPts val="0"/>
              </a:spcAft>
              <a:buClr>
                <a:srgbClr val="595A59"/>
              </a:buClr>
              <a:buSzPts val="2400"/>
              <a:buFont typeface="Arial"/>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1" name="Google Shape;241;p66"/>
          <p:cNvSpPr txBox="1"/>
          <p:nvPr>
            <p:ph idx="15" type="body"/>
          </p:nvPr>
        </p:nvSpPr>
        <p:spPr>
          <a:xfrm>
            <a:off x="9037757" y="3937131"/>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42" name="Google Shape;242;p66"/>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243" name="Google Shape;243;p66"/>
          <p:cNvGrpSpPr/>
          <p:nvPr/>
        </p:nvGrpSpPr>
        <p:grpSpPr>
          <a:xfrm>
            <a:off x="4480947" y="6257070"/>
            <a:ext cx="3144242" cy="374574"/>
            <a:chOff x="301128" y="6151084"/>
            <a:chExt cx="3144242" cy="374574"/>
          </a:xfrm>
        </p:grpSpPr>
        <p:pic>
          <p:nvPicPr>
            <p:cNvPr descr="Shape&#10;&#10;Description automatically generated with medium confidence" id="244" name="Google Shape;244;p6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45" name="Google Shape;245;p6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46" name="Google Shape;246;p66"/>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
        <p:nvSpPr>
          <p:cNvPr id="247" name="Google Shape;247;p66"/>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Orange">
  <p:cSld name="Text Slide with Photo - Orange">
    <p:spTree>
      <p:nvGrpSpPr>
        <p:cNvPr id="248" name="Shape 248"/>
        <p:cNvGrpSpPr/>
        <p:nvPr/>
      </p:nvGrpSpPr>
      <p:grpSpPr>
        <a:xfrm>
          <a:off x="0" y="0"/>
          <a:ext cx="0" cy="0"/>
          <a:chOff x="0" y="0"/>
          <a:chExt cx="0" cy="0"/>
        </a:xfrm>
      </p:grpSpPr>
      <p:pic>
        <p:nvPicPr>
          <p:cNvPr descr="A black and white striped pattern&#10;&#10;Description automatically generated with medium confidence" id="249" name="Google Shape;249;p67"/>
          <p:cNvPicPr preferRelativeResize="0"/>
          <p:nvPr/>
        </p:nvPicPr>
        <p:blipFill rotWithShape="1">
          <a:blip r:embed="rId2">
            <a:alphaModFix/>
          </a:blip>
          <a:srcRect b="15673" l="-25172" r="18173" t="20705"/>
          <a:stretch/>
        </p:blipFill>
        <p:spPr>
          <a:xfrm>
            <a:off x="5333853" y="1227"/>
            <a:ext cx="6825554" cy="5501502"/>
          </a:xfrm>
          <a:prstGeom prst="rect">
            <a:avLst/>
          </a:prstGeom>
          <a:noFill/>
          <a:ln>
            <a:noFill/>
          </a:ln>
        </p:spPr>
      </p:pic>
      <p:sp>
        <p:nvSpPr>
          <p:cNvPr id="250" name="Google Shape;250;p67"/>
          <p:cNvSpPr/>
          <p:nvPr/>
        </p:nvSpPr>
        <p:spPr>
          <a:xfrm flipH="1" rot="10800000">
            <a:off x="1038225" y="-4"/>
            <a:ext cx="6216471" cy="6892757"/>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251" name="Google Shape;251;p67"/>
          <p:cNvSpPr/>
          <p:nvPr>
            <p:ph idx="2" type="pic"/>
          </p:nvPr>
        </p:nvSpPr>
        <p:spPr>
          <a:xfrm>
            <a:off x="7298140" y="228600"/>
            <a:ext cx="4659043" cy="6362700"/>
          </a:xfrm>
          <a:prstGeom prst="rect">
            <a:avLst/>
          </a:prstGeom>
          <a:solidFill>
            <a:schemeClr val="lt1"/>
          </a:solidFill>
          <a:ln>
            <a:noFill/>
          </a:ln>
        </p:spPr>
      </p:sp>
      <p:sp>
        <p:nvSpPr>
          <p:cNvPr id="252" name="Google Shape;252;p67"/>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3" name="Google Shape;253;p67"/>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254" name="Google Shape;254;p67"/>
          <p:cNvGrpSpPr/>
          <p:nvPr/>
        </p:nvGrpSpPr>
        <p:grpSpPr>
          <a:xfrm rot="-5400000">
            <a:off x="-418181" y="5125361"/>
            <a:ext cx="2334324" cy="307260"/>
            <a:chOff x="301128" y="6151084"/>
            <a:chExt cx="3144242" cy="374574"/>
          </a:xfrm>
        </p:grpSpPr>
        <p:pic>
          <p:nvPicPr>
            <p:cNvPr descr="Shape&#10;&#10;Description automatically generated with medium confidence" id="255" name="Google Shape;255;p6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56" name="Google Shape;256;p6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57" name="Google Shape;257;p6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Blue">
  <p:cSld name="Divider Slide - Blue">
    <p:spTree>
      <p:nvGrpSpPr>
        <p:cNvPr id="25" name="Shape 25"/>
        <p:cNvGrpSpPr/>
        <p:nvPr/>
      </p:nvGrpSpPr>
      <p:grpSpPr>
        <a:xfrm>
          <a:off x="0" y="0"/>
          <a:ext cx="0" cy="0"/>
          <a:chOff x="0" y="0"/>
          <a:chExt cx="0" cy="0"/>
        </a:xfrm>
      </p:grpSpPr>
      <p:sp>
        <p:nvSpPr>
          <p:cNvPr id="26" name="Google Shape;26;p50"/>
          <p:cNvSpPr/>
          <p:nvPr/>
        </p:nvSpPr>
        <p:spPr>
          <a:xfrm>
            <a:off x="0" y="0"/>
            <a:ext cx="12192000" cy="5502729"/>
          </a:xfrm>
          <a:prstGeom prst="rect">
            <a:avLst/>
          </a:prstGeom>
          <a:solidFill>
            <a:srgbClr val="3AA091"/>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27" name="Google Shape;27;p50"/>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28" name="Google Shape;28;p50"/>
          <p:cNvGrpSpPr/>
          <p:nvPr/>
        </p:nvGrpSpPr>
        <p:grpSpPr>
          <a:xfrm>
            <a:off x="8448790" y="6057987"/>
            <a:ext cx="3144242" cy="374574"/>
            <a:chOff x="301128" y="6151084"/>
            <a:chExt cx="3144242" cy="374574"/>
          </a:xfrm>
        </p:grpSpPr>
        <p:pic>
          <p:nvPicPr>
            <p:cNvPr descr="Shape&#10;&#10;Description automatically generated with medium confidence" id="29" name="Google Shape;29;p5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0" name="Google Shape;30;p5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1" name="Google Shape;31;p50"/>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2" name="Google Shape;32;p50"/>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p:cSld name="Final Slide">
    <p:spTree>
      <p:nvGrpSpPr>
        <p:cNvPr id="258" name="Shape 258"/>
        <p:cNvGrpSpPr/>
        <p:nvPr/>
      </p:nvGrpSpPr>
      <p:grpSpPr>
        <a:xfrm>
          <a:off x="0" y="0"/>
          <a:ext cx="0" cy="0"/>
          <a:chOff x="0" y="0"/>
          <a:chExt cx="0" cy="0"/>
        </a:xfrm>
      </p:grpSpPr>
      <p:pic>
        <p:nvPicPr>
          <p:cNvPr descr="Background pattern&#10;&#10;Description automatically generated" id="259" name="Google Shape;259;p68"/>
          <p:cNvPicPr preferRelativeResize="0"/>
          <p:nvPr/>
        </p:nvPicPr>
        <p:blipFill rotWithShape="1">
          <a:blip r:embed="rId2">
            <a:alphaModFix/>
          </a:blip>
          <a:srcRect b="3452" l="-7970" r="16408" t="10416"/>
          <a:stretch/>
        </p:blipFill>
        <p:spPr>
          <a:xfrm>
            <a:off x="6816681" y="0"/>
            <a:ext cx="5375319" cy="6857999"/>
          </a:xfrm>
          <a:prstGeom prst="rect">
            <a:avLst/>
          </a:prstGeom>
          <a:noFill/>
          <a:ln>
            <a:noFill/>
          </a:ln>
        </p:spPr>
      </p:pic>
      <p:sp>
        <p:nvSpPr>
          <p:cNvPr id="260" name="Google Shape;260;p68"/>
          <p:cNvSpPr/>
          <p:nvPr/>
        </p:nvSpPr>
        <p:spPr>
          <a:xfrm flipH="1" rot="10800000">
            <a:off x="3843" y="2769245"/>
            <a:ext cx="12188157" cy="2832760"/>
          </a:xfrm>
          <a:prstGeom prst="rect">
            <a:avLst/>
          </a:prstGeom>
          <a:solidFill>
            <a:srgbClr val="79527B"/>
          </a:solidFill>
          <a:ln cap="flat" cmpd="sng" w="9525">
            <a:solidFill>
              <a:srgbClr val="BFCA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261" name="Google Shape;261;p68"/>
          <p:cNvSpPr/>
          <p:nvPr/>
        </p:nvSpPr>
        <p:spPr>
          <a:xfrm>
            <a:off x="7312226" y="3314699"/>
            <a:ext cx="229290" cy="200087"/>
          </a:xfrm>
          <a:custGeom>
            <a:rect b="b" l="l" r="r" t="t"/>
            <a:pathLst>
              <a:path extrusionOk="0" fill="none" h="16026" w="18365">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nvGrpSpPr>
          <p:cNvPr id="262" name="Google Shape;262;p68"/>
          <p:cNvGrpSpPr/>
          <p:nvPr/>
        </p:nvGrpSpPr>
        <p:grpSpPr>
          <a:xfrm>
            <a:off x="7296026" y="4560883"/>
            <a:ext cx="233548" cy="233548"/>
            <a:chOff x="5941025" y="3634400"/>
            <a:chExt cx="467650" cy="467650"/>
          </a:xfrm>
        </p:grpSpPr>
        <p:sp>
          <p:nvSpPr>
            <p:cNvPr id="263" name="Google Shape;263;p68"/>
            <p:cNvSpPr/>
            <p:nvPr/>
          </p:nvSpPr>
          <p:spPr>
            <a:xfrm>
              <a:off x="5941025" y="3634400"/>
              <a:ext cx="467650" cy="467650"/>
            </a:xfrm>
            <a:custGeom>
              <a:rect b="b" l="l" r="r" t="t"/>
              <a:pathLst>
                <a:path extrusionOk="0" fill="none" h="18706" w="18706">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64" name="Google Shape;264;p68"/>
            <p:cNvSpPr/>
            <p:nvPr/>
          </p:nvSpPr>
          <p:spPr>
            <a:xfrm>
              <a:off x="6211975" y="3753150"/>
              <a:ext cx="19525" cy="18900"/>
            </a:xfrm>
            <a:custGeom>
              <a:rect b="b" l="l" r="r" t="t"/>
              <a:pathLst>
                <a:path extrusionOk="0" fill="none" h="756" w="781">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65" name="Google Shape;265;p68"/>
            <p:cNvSpPr/>
            <p:nvPr/>
          </p:nvSpPr>
          <p:spPr>
            <a:xfrm>
              <a:off x="5943475" y="3695900"/>
              <a:ext cx="177800" cy="351350"/>
            </a:xfrm>
            <a:custGeom>
              <a:rect b="b" l="l" r="r" t="t"/>
              <a:pathLst>
                <a:path extrusionOk="0" fill="none" h="14054" w="7112">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66" name="Google Shape;266;p68"/>
            <p:cNvSpPr/>
            <p:nvPr/>
          </p:nvSpPr>
          <p:spPr>
            <a:xfrm>
              <a:off x="6128575" y="3695900"/>
              <a:ext cx="86475" cy="47525"/>
            </a:xfrm>
            <a:custGeom>
              <a:rect b="b" l="l" r="r" t="t"/>
              <a:pathLst>
                <a:path extrusionOk="0" fill="none" h="1901" w="3459">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67" name="Google Shape;267;p68"/>
            <p:cNvSpPr/>
            <p:nvPr/>
          </p:nvSpPr>
          <p:spPr>
            <a:xfrm>
              <a:off x="6357500" y="3940075"/>
              <a:ext cx="18900" cy="34725"/>
            </a:xfrm>
            <a:custGeom>
              <a:rect b="b" l="l" r="r" t="t"/>
              <a:pathLst>
                <a:path extrusionOk="0" fill="none" h="1389" w="756">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68" name="Google Shape;268;p68"/>
            <p:cNvSpPr/>
            <p:nvPr/>
          </p:nvSpPr>
          <p:spPr>
            <a:xfrm>
              <a:off x="6202850" y="3720875"/>
              <a:ext cx="204000" cy="278875"/>
            </a:xfrm>
            <a:custGeom>
              <a:rect b="b" l="l" r="r" t="t"/>
              <a:pathLst>
                <a:path extrusionOk="0" fill="none" h="11155" w="816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grpSp>
        <p:nvGrpSpPr>
          <p:cNvPr id="269" name="Google Shape;269;p68"/>
          <p:cNvGrpSpPr/>
          <p:nvPr/>
        </p:nvGrpSpPr>
        <p:grpSpPr>
          <a:xfrm>
            <a:off x="7301260" y="3950821"/>
            <a:ext cx="232323" cy="156913"/>
            <a:chOff x="564675" y="1700625"/>
            <a:chExt cx="465200" cy="314200"/>
          </a:xfrm>
        </p:grpSpPr>
        <p:sp>
          <p:nvSpPr>
            <p:cNvPr id="270" name="Google Shape;270;p68"/>
            <p:cNvSpPr/>
            <p:nvPr/>
          </p:nvSpPr>
          <p:spPr>
            <a:xfrm>
              <a:off x="564675" y="1700625"/>
              <a:ext cx="465200" cy="29250"/>
            </a:xfrm>
            <a:custGeom>
              <a:rect b="b" l="l" r="r" t="t"/>
              <a:pathLst>
                <a:path extrusionOk="0" fill="none" h="1170" w="18608">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1" name="Google Shape;271;p68"/>
            <p:cNvSpPr/>
            <p:nvPr/>
          </p:nvSpPr>
          <p:spPr>
            <a:xfrm>
              <a:off x="564675" y="1732300"/>
              <a:ext cx="465200" cy="272175"/>
            </a:xfrm>
            <a:custGeom>
              <a:rect b="b" l="l" r="r" t="t"/>
              <a:pathLst>
                <a:path extrusionOk="0" fill="none" h="10887" w="18608">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2" name="Google Shape;272;p68"/>
            <p:cNvSpPr/>
            <p:nvPr/>
          </p:nvSpPr>
          <p:spPr>
            <a:xfrm>
              <a:off x="572600" y="2014200"/>
              <a:ext cx="449375" cy="625"/>
            </a:xfrm>
            <a:custGeom>
              <a:rect b="b" l="l" r="r" t="t"/>
              <a:pathLst>
                <a:path extrusionOk="0" fill="none" h="25" w="17975">
                  <a:moveTo>
                    <a:pt x="0" y="0"/>
                  </a:moveTo>
                  <a:lnTo>
                    <a:pt x="0" y="0"/>
                  </a:lnTo>
                  <a:lnTo>
                    <a:pt x="98" y="25"/>
                  </a:lnTo>
                  <a:lnTo>
                    <a:pt x="171" y="25"/>
                  </a:lnTo>
                  <a:lnTo>
                    <a:pt x="17804" y="25"/>
                  </a:lnTo>
                  <a:lnTo>
                    <a:pt x="17804" y="25"/>
                  </a:lnTo>
                  <a:lnTo>
                    <a:pt x="17877" y="25"/>
                  </a:lnTo>
                  <a:lnTo>
                    <a:pt x="17974"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273" name="Google Shape;273;p68"/>
          <p:cNvSpPr txBox="1"/>
          <p:nvPr>
            <p:ph idx="1" type="body"/>
          </p:nvPr>
        </p:nvSpPr>
        <p:spPr>
          <a:xfrm>
            <a:off x="7723301" y="3283370"/>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68"/>
          <p:cNvSpPr txBox="1"/>
          <p:nvPr>
            <p:ph idx="2" type="body"/>
          </p:nvPr>
        </p:nvSpPr>
        <p:spPr>
          <a:xfrm>
            <a:off x="7723301" y="3906329"/>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5" name="Google Shape;275;p68"/>
          <p:cNvSpPr txBox="1"/>
          <p:nvPr>
            <p:ph idx="3" type="body"/>
          </p:nvPr>
        </p:nvSpPr>
        <p:spPr>
          <a:xfrm>
            <a:off x="7731465" y="4549892"/>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6" name="Google Shape;276;p68"/>
          <p:cNvSpPr txBox="1"/>
          <p:nvPr>
            <p:ph idx="4" type="body"/>
          </p:nvPr>
        </p:nvSpPr>
        <p:spPr>
          <a:xfrm>
            <a:off x="967062" y="4154268"/>
            <a:ext cx="3195486" cy="7311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7" name="Google Shape;277;p68"/>
          <p:cNvSpPr txBox="1"/>
          <p:nvPr>
            <p:ph idx="5" type="body"/>
          </p:nvPr>
        </p:nvSpPr>
        <p:spPr>
          <a:xfrm>
            <a:off x="967062" y="3344692"/>
            <a:ext cx="3195485" cy="83725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5000"/>
              <a:buNone/>
              <a:defRPr sz="5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10;&#10;Description automatically generated" id="278" name="Google Shape;278;p68"/>
          <p:cNvPicPr preferRelativeResize="0"/>
          <p:nvPr/>
        </p:nvPicPr>
        <p:blipFill rotWithShape="1">
          <a:blip r:embed="rId3">
            <a:alphaModFix/>
          </a:blip>
          <a:srcRect b="0" l="0" r="0" t="0"/>
          <a:stretch/>
        </p:blipFill>
        <p:spPr>
          <a:xfrm>
            <a:off x="615586" y="473530"/>
            <a:ext cx="4899073" cy="2154566"/>
          </a:xfrm>
          <a:prstGeom prst="rect">
            <a:avLst/>
          </a:prstGeom>
          <a:noFill/>
          <a:ln>
            <a:noFill/>
          </a:ln>
        </p:spPr>
      </p:pic>
      <p:grpSp>
        <p:nvGrpSpPr>
          <p:cNvPr id="279" name="Google Shape;279;p68"/>
          <p:cNvGrpSpPr/>
          <p:nvPr/>
        </p:nvGrpSpPr>
        <p:grpSpPr>
          <a:xfrm>
            <a:off x="9456007" y="5836660"/>
            <a:ext cx="2735993" cy="679345"/>
            <a:chOff x="0" y="0"/>
            <a:chExt cx="2301694" cy="571500"/>
          </a:xfrm>
        </p:grpSpPr>
        <p:sp>
          <p:nvSpPr>
            <p:cNvPr id="280" name="Google Shape;280;p68"/>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81" name="Google Shape;281;p68"/>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nt Typecae &amp; Size">
  <p:cSld name="Font Typecae &amp; Size">
    <p:spTree>
      <p:nvGrpSpPr>
        <p:cNvPr id="282" name="Shape 282"/>
        <p:cNvGrpSpPr/>
        <p:nvPr/>
      </p:nvGrpSpPr>
      <p:grpSpPr>
        <a:xfrm>
          <a:off x="0" y="0"/>
          <a:ext cx="0" cy="0"/>
          <a:chOff x="0" y="0"/>
          <a:chExt cx="0" cy="0"/>
        </a:xfrm>
      </p:grpSpPr>
      <p:sp>
        <p:nvSpPr>
          <p:cNvPr id="283" name="Google Shape;283;p69"/>
          <p:cNvSpPr/>
          <p:nvPr/>
        </p:nvSpPr>
        <p:spPr>
          <a:xfrm>
            <a:off x="0" y="0"/>
            <a:ext cx="12192000" cy="685800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4" name="Google Shape;284;p69"/>
          <p:cNvSpPr/>
          <p:nvPr/>
        </p:nvSpPr>
        <p:spPr>
          <a:xfrm>
            <a:off x="424669" y="528535"/>
            <a:ext cx="6498645"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s-ES" sz="4400" u="none" cap="none" strike="noStrike">
                <a:solidFill>
                  <a:schemeClr val="lt1"/>
                </a:solidFill>
                <a:latin typeface="Calibri"/>
                <a:ea typeface="Calibri"/>
                <a:cs typeface="Calibri"/>
                <a:sym typeface="Calibri"/>
              </a:rPr>
              <a:t>NAVIGATING TOURISM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s-ES" sz="4400" u="none" cap="none" strike="noStrike">
                <a:solidFill>
                  <a:schemeClr val="lt1"/>
                </a:solidFill>
                <a:latin typeface="Calibri"/>
                <a:ea typeface="Calibri"/>
                <a:cs typeface="Calibri"/>
                <a:sym typeface="Calibri"/>
              </a:rPr>
              <a:t>FONT TYPEFACE &amp; SIZE</a:t>
            </a:r>
            <a:endParaRPr b="0" i="0" sz="3600" u="none" cap="none" strike="noStrike">
              <a:solidFill>
                <a:schemeClr val="lt1"/>
              </a:solidFill>
              <a:latin typeface="Calibri"/>
              <a:ea typeface="Calibri"/>
              <a:cs typeface="Calibri"/>
              <a:sym typeface="Calibri"/>
            </a:endParaRPr>
          </a:p>
        </p:txBody>
      </p:sp>
      <p:sp>
        <p:nvSpPr>
          <p:cNvPr id="285" name="Google Shape;285;p69"/>
          <p:cNvSpPr/>
          <p:nvPr/>
        </p:nvSpPr>
        <p:spPr>
          <a:xfrm>
            <a:off x="7347983" y="564843"/>
            <a:ext cx="4589207" cy="47089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000"/>
              <a:buFont typeface="Arial"/>
              <a:buNone/>
            </a:pPr>
            <a:r>
              <a:rPr b="0" i="0" lang="es-ES" sz="3000" u="none" cap="none" strike="noStrike">
                <a:solidFill>
                  <a:schemeClr val="lt1"/>
                </a:solidFill>
                <a:latin typeface="Calibri"/>
                <a:ea typeface="Calibri"/>
                <a:cs typeface="Calibri"/>
                <a:sym typeface="Calibri"/>
              </a:rPr>
              <a:t>PLEASE ENSURE TO KEEP FONTS AS PER THE LAYOUT</a:t>
            </a:r>
            <a:endParaRPr b="0" i="0" sz="3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48 point  -  Divider Slides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36 point  -  Title Heading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30 point  -  Sub-Titles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	       - Quotes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24 point  -  Main Text Body </a:t>
            </a:r>
            <a:endParaRPr b="0" i="0" sz="3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chemeClr val="lt1"/>
              </a:solidFill>
              <a:latin typeface="Calibri"/>
              <a:ea typeface="Calibri"/>
              <a:cs typeface="Calibri"/>
              <a:sym typeface="Calibri"/>
            </a:endParaRPr>
          </a:p>
        </p:txBody>
      </p:sp>
      <p:sp>
        <p:nvSpPr>
          <p:cNvPr id="286" name="Google Shape;286;p69"/>
          <p:cNvSpPr/>
          <p:nvPr/>
        </p:nvSpPr>
        <p:spPr>
          <a:xfrm>
            <a:off x="424668" y="2883583"/>
            <a:ext cx="5845501"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s-ES" sz="2400" u="none" cap="none" strike="noStrike">
                <a:solidFill>
                  <a:schemeClr val="lt1"/>
                </a:solidFill>
                <a:latin typeface="Calibri"/>
                <a:ea typeface="Calibri"/>
                <a:cs typeface="Calibri"/>
                <a:sym typeface="Calibri"/>
              </a:rPr>
              <a:t>Please ensure to keep the font sizes set as per the slide layouts. The font used throughout the </a:t>
            </a:r>
            <a:r>
              <a:rPr b="1" i="0" lang="es-ES" sz="2400" u="none" cap="none" strike="noStrike">
                <a:solidFill>
                  <a:schemeClr val="lt1"/>
                </a:solidFill>
                <a:latin typeface="Calibri"/>
                <a:ea typeface="Calibri"/>
                <a:cs typeface="Calibri"/>
                <a:sym typeface="Calibri"/>
              </a:rPr>
              <a:t>NAVIGATING TOURISM </a:t>
            </a:r>
            <a:r>
              <a:rPr b="0" i="0" lang="es-ES" sz="2400" u="none" cap="none" strike="noStrike">
                <a:solidFill>
                  <a:schemeClr val="lt1"/>
                </a:solidFill>
                <a:latin typeface="Calibri"/>
                <a:ea typeface="Calibri"/>
                <a:cs typeface="Calibri"/>
                <a:sym typeface="Calibri"/>
              </a:rPr>
              <a:t>PowerPoint is….</a:t>
            </a:r>
            <a:endParaRPr b="0" i="0" sz="24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rPr b="1" i="1" lang="es-ES" sz="3600" u="none" cap="none" strike="noStrike">
                <a:solidFill>
                  <a:schemeClr val="lt1"/>
                </a:solidFill>
                <a:latin typeface="Calibri"/>
                <a:ea typeface="Calibri"/>
                <a:cs typeface="Calibri"/>
                <a:sym typeface="Calibri"/>
              </a:rPr>
              <a:t>Calibri</a:t>
            </a:r>
            <a:endParaRPr b="0" i="0" sz="3600" u="none" cap="none" strike="noStrike">
              <a:solidFill>
                <a:schemeClr val="lt1"/>
              </a:solidFill>
              <a:latin typeface="Calibri"/>
              <a:ea typeface="Calibri"/>
              <a:cs typeface="Calibri"/>
              <a:sym typeface="Calibri"/>
            </a:endParaRPr>
          </a:p>
        </p:txBody>
      </p:sp>
      <p:cxnSp>
        <p:nvCxnSpPr>
          <p:cNvPr id="287" name="Google Shape;287;p69"/>
          <p:cNvCxnSpPr/>
          <p:nvPr/>
        </p:nvCxnSpPr>
        <p:spPr>
          <a:xfrm>
            <a:off x="7098716" y="-1"/>
            <a:ext cx="0" cy="5540408"/>
          </a:xfrm>
          <a:prstGeom prst="straightConnector1">
            <a:avLst/>
          </a:prstGeom>
          <a:noFill/>
          <a:ln cap="flat" cmpd="sng" w="9525">
            <a:solidFill>
              <a:schemeClr val="lt1"/>
            </a:solidFill>
            <a:prstDash val="solid"/>
            <a:miter lim="800000"/>
            <a:headEnd len="sm" w="sm" type="none"/>
            <a:tailEnd len="sm" w="sm" type="none"/>
          </a:ln>
        </p:spPr>
      </p:cxnSp>
      <p:cxnSp>
        <p:nvCxnSpPr>
          <p:cNvPr id="288" name="Google Shape;288;p69"/>
          <p:cNvCxnSpPr/>
          <p:nvPr/>
        </p:nvCxnSpPr>
        <p:spPr>
          <a:xfrm rot="10800000">
            <a:off x="1" y="2503620"/>
            <a:ext cx="7098715" cy="0"/>
          </a:xfrm>
          <a:prstGeom prst="straightConnector1">
            <a:avLst/>
          </a:prstGeom>
          <a:noFill/>
          <a:ln cap="flat" cmpd="sng" w="9525">
            <a:solidFill>
              <a:schemeClr val="lt1"/>
            </a:solidFill>
            <a:prstDash val="solid"/>
            <a:miter lim="800000"/>
            <a:headEnd len="sm" w="sm" type="none"/>
            <a:tailEnd len="sm" w="sm" type="none"/>
          </a:ln>
        </p:spPr>
      </p:cxnSp>
      <p:sp>
        <p:nvSpPr>
          <p:cNvPr id="289" name="Google Shape;289;p69"/>
          <p:cNvSpPr/>
          <p:nvPr/>
        </p:nvSpPr>
        <p:spPr>
          <a:xfrm>
            <a:off x="0" y="5968370"/>
            <a:ext cx="121920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lt1"/>
                </a:solidFill>
                <a:latin typeface="Calibri"/>
                <a:ea typeface="Calibri"/>
                <a:cs typeface="Calibri"/>
                <a:sym typeface="Calibri"/>
              </a:rPr>
              <a:t>*** </a:t>
            </a:r>
            <a:r>
              <a:rPr b="1" i="0" lang="es-ES" sz="2400" u="none" cap="none" strike="noStrike">
                <a:solidFill>
                  <a:schemeClr val="lt1"/>
                </a:solidFill>
                <a:latin typeface="Calibri"/>
                <a:ea typeface="Calibri"/>
                <a:cs typeface="Calibri"/>
                <a:sym typeface="Calibri"/>
              </a:rPr>
              <a:t>PLEASE DELETE THIS INSTRUCTION SLIDE BEFORE PRESENTING FINAL PRESENTATION </a:t>
            </a:r>
            <a:r>
              <a:rPr b="0" i="0" lang="es-ES" sz="2400" u="none" cap="none" strike="noStrike">
                <a:solidFill>
                  <a:schemeClr val="lt1"/>
                </a:solidFill>
                <a:latin typeface="Calibri"/>
                <a:ea typeface="Calibri"/>
                <a:cs typeface="Calibri"/>
                <a:sym typeface="Calibri"/>
              </a:rPr>
              <a:t>*** </a:t>
            </a:r>
            <a:endParaRPr b="0" i="0" sz="2400" u="none" cap="none" strike="noStrike">
              <a:solidFill>
                <a:schemeClr val="lt1"/>
              </a:solidFill>
              <a:latin typeface="Calibri"/>
              <a:ea typeface="Calibri"/>
              <a:cs typeface="Calibri"/>
              <a:sym typeface="Calibri"/>
            </a:endParaRPr>
          </a:p>
        </p:txBody>
      </p:sp>
      <p:cxnSp>
        <p:nvCxnSpPr>
          <p:cNvPr id="290" name="Google Shape;290;p69"/>
          <p:cNvCxnSpPr/>
          <p:nvPr/>
        </p:nvCxnSpPr>
        <p:spPr>
          <a:xfrm rot="10800000">
            <a:off x="2" y="5540407"/>
            <a:ext cx="12191998"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type="blank">
  <p:cSld name="BLANK">
    <p:spTree>
      <p:nvGrpSpPr>
        <p:cNvPr id="291" name="Shape 291"/>
        <p:cNvGrpSpPr/>
        <p:nvPr/>
      </p:nvGrpSpPr>
      <p:grpSpPr>
        <a:xfrm>
          <a:off x="0" y="0"/>
          <a:ext cx="0" cy="0"/>
          <a:chOff x="0" y="0"/>
          <a:chExt cx="0" cy="0"/>
        </a:xfrm>
      </p:grpSpPr>
      <p:sp>
        <p:nvSpPr>
          <p:cNvPr id="292" name="Google Shape;292;p70"/>
          <p:cNvSpPr/>
          <p:nvPr/>
        </p:nvSpPr>
        <p:spPr>
          <a:xfrm>
            <a:off x="0" y="-1"/>
            <a:ext cx="12192000" cy="6858001"/>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3" name="Google Shape;293;p70"/>
          <p:cNvSpPr/>
          <p:nvPr/>
        </p:nvSpPr>
        <p:spPr>
          <a:xfrm>
            <a:off x="586901" y="491138"/>
            <a:ext cx="4309564" cy="526297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b="0" i="0" lang="es-ES" sz="3600" u="none" cap="none" strike="noStrike">
                <a:solidFill>
                  <a:schemeClr val="lt1"/>
                </a:solidFill>
                <a:latin typeface="Calibri"/>
                <a:ea typeface="Calibri"/>
                <a:cs typeface="Calibri"/>
                <a:sym typeface="Calibri"/>
              </a:rPr>
              <a:t>ICONS WHICH CAN BE USED WITHIN THE </a:t>
            </a:r>
            <a:r>
              <a:rPr b="1" i="0" lang="es-ES" sz="3600" u="none" cap="none" strike="noStrike">
                <a:solidFill>
                  <a:schemeClr val="lt1"/>
                </a:solidFill>
                <a:latin typeface="Calibri"/>
                <a:ea typeface="Calibri"/>
                <a:cs typeface="Calibri"/>
                <a:sym typeface="Calibri"/>
              </a:rPr>
              <a:t>NAVIGATING TOURISM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s-ES" sz="3600" u="none" cap="none" strike="noStrike">
                <a:solidFill>
                  <a:schemeClr val="lt1"/>
                </a:solidFill>
                <a:latin typeface="Calibri"/>
                <a:ea typeface="Calibri"/>
                <a:cs typeface="Calibri"/>
                <a:sym typeface="Calibri"/>
              </a:rPr>
              <a:t>POWERPOINT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3600" u="none" cap="none" strike="noStrike">
              <a:solidFill>
                <a:schemeClr val="lt1"/>
              </a:solidFill>
              <a:latin typeface="Calibri"/>
              <a:ea typeface="Calibri"/>
              <a:cs typeface="Calibri"/>
              <a:sym typeface="Calibri"/>
            </a:endParaRPr>
          </a:p>
          <a:p>
            <a:pPr indent="0" lvl="0" marL="52388" marR="0" rtl="0" algn="l">
              <a:lnSpc>
                <a:spcPct val="100000"/>
              </a:lnSpc>
              <a:spcBef>
                <a:spcPts val="0"/>
              </a:spcBef>
              <a:spcAft>
                <a:spcPts val="0"/>
              </a:spcAft>
              <a:buClr>
                <a:schemeClr val="dk1"/>
              </a:buClr>
              <a:buSzPts val="900"/>
              <a:buFont typeface="Quattrocento Sans"/>
              <a:buNone/>
            </a:pPr>
            <a:r>
              <a:rPr b="0" i="1" lang="es-ES" sz="2400" u="none" cap="none" strike="noStrike">
                <a:solidFill>
                  <a:schemeClr val="lt1"/>
                </a:solidFill>
                <a:latin typeface="Calibri"/>
                <a:ea typeface="Calibri"/>
                <a:cs typeface="Calibri"/>
                <a:sym typeface="Calibri"/>
              </a:rPr>
              <a:t>Resize them without losing quality.  Change line colour, width and style.  </a:t>
            </a:r>
            <a:endParaRPr b="0" i="0" sz="1400" u="none" cap="none" strike="noStrike">
              <a:solidFill>
                <a:srgbClr val="000000"/>
              </a:solidFill>
              <a:latin typeface="Arial"/>
              <a:ea typeface="Arial"/>
              <a:cs typeface="Arial"/>
              <a:sym typeface="Arial"/>
            </a:endParaRPr>
          </a:p>
          <a:p>
            <a:pPr indent="0" lvl="0" marL="52388" marR="0" rtl="0" algn="l">
              <a:lnSpc>
                <a:spcPct val="100000"/>
              </a:lnSpc>
              <a:spcBef>
                <a:spcPts val="0"/>
              </a:spcBef>
              <a:spcAft>
                <a:spcPts val="0"/>
              </a:spcAft>
              <a:buClr>
                <a:schemeClr val="dk1"/>
              </a:buClr>
              <a:buSzPts val="900"/>
              <a:buFont typeface="Quattrocento Sans"/>
              <a:buNone/>
            </a:pPr>
            <a:r>
              <a:t/>
            </a:r>
            <a:endParaRPr b="0" i="1" sz="2400" u="none" cap="none" strike="noStrike">
              <a:solidFill>
                <a:schemeClr val="lt1"/>
              </a:solidFill>
              <a:latin typeface="Calibri"/>
              <a:ea typeface="Calibri"/>
              <a:cs typeface="Calibri"/>
              <a:sym typeface="Calibri"/>
            </a:endParaRPr>
          </a:p>
          <a:p>
            <a:pPr indent="0" lvl="0" marL="52388" marR="0" rtl="0" algn="l">
              <a:lnSpc>
                <a:spcPct val="100000"/>
              </a:lnSpc>
              <a:spcBef>
                <a:spcPts val="0"/>
              </a:spcBef>
              <a:spcAft>
                <a:spcPts val="0"/>
              </a:spcAft>
              <a:buClr>
                <a:schemeClr val="dk1"/>
              </a:buClr>
              <a:buSzPts val="900"/>
              <a:buFont typeface="Quattrocento Sans"/>
              <a:buNone/>
            </a:pPr>
            <a:r>
              <a:rPr b="0" i="0" lang="es-ES" sz="2400" u="none" cap="none" strike="noStrike">
                <a:solidFill>
                  <a:schemeClr val="lt1"/>
                </a:solidFill>
                <a:latin typeface="Calibri"/>
                <a:ea typeface="Calibri"/>
                <a:cs typeface="Calibri"/>
                <a:sym typeface="Calibri"/>
              </a:rPr>
              <a:t>Isn’t that nice? :)</a:t>
            </a:r>
            <a:endParaRPr b="0" i="0" sz="1400" u="none" cap="none" strike="noStrike">
              <a:solidFill>
                <a:srgbClr val="000000"/>
              </a:solidFill>
              <a:latin typeface="Arial"/>
              <a:ea typeface="Arial"/>
              <a:cs typeface="Arial"/>
              <a:sym typeface="Arial"/>
            </a:endParaRPr>
          </a:p>
        </p:txBody>
      </p:sp>
      <p:sp>
        <p:nvSpPr>
          <p:cNvPr id="294" name="Google Shape;294;p70"/>
          <p:cNvSpPr/>
          <p:nvPr/>
        </p:nvSpPr>
        <p:spPr>
          <a:xfrm>
            <a:off x="0" y="5968370"/>
            <a:ext cx="121920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lt1"/>
                </a:solidFill>
                <a:latin typeface="Calibri"/>
                <a:ea typeface="Calibri"/>
                <a:cs typeface="Calibri"/>
                <a:sym typeface="Calibri"/>
              </a:rPr>
              <a:t>*** </a:t>
            </a:r>
            <a:r>
              <a:rPr b="1" i="0" lang="es-ES" sz="2400" u="none" cap="none" strike="noStrike">
                <a:solidFill>
                  <a:schemeClr val="lt1"/>
                </a:solidFill>
                <a:latin typeface="Calibri"/>
                <a:ea typeface="Calibri"/>
                <a:cs typeface="Calibri"/>
                <a:sym typeface="Calibri"/>
              </a:rPr>
              <a:t>PLEASE DELETE THIS INSTRUCTION SLIDE BEFORE PRESENTING FINAL PRESENTATION </a:t>
            </a:r>
            <a:r>
              <a:rPr b="0" i="0" lang="es-ES" sz="2400" u="none" cap="none" strike="noStrike">
                <a:solidFill>
                  <a:schemeClr val="lt1"/>
                </a:solidFill>
                <a:latin typeface="Calibri"/>
                <a:ea typeface="Calibri"/>
                <a:cs typeface="Calibri"/>
                <a:sym typeface="Calibri"/>
              </a:rPr>
              <a:t>*** </a:t>
            </a:r>
            <a:endParaRPr b="0" i="0" sz="2400" u="none" cap="none" strike="noStrike">
              <a:solidFill>
                <a:schemeClr val="lt1"/>
              </a:solidFill>
              <a:latin typeface="Calibri"/>
              <a:ea typeface="Calibri"/>
              <a:cs typeface="Calibri"/>
              <a:sym typeface="Calibri"/>
            </a:endParaRPr>
          </a:p>
        </p:txBody>
      </p:sp>
      <p:cxnSp>
        <p:nvCxnSpPr>
          <p:cNvPr id="295" name="Google Shape;295;p70"/>
          <p:cNvCxnSpPr/>
          <p:nvPr/>
        </p:nvCxnSpPr>
        <p:spPr>
          <a:xfrm rot="10800000">
            <a:off x="2" y="5540407"/>
            <a:ext cx="12191998" cy="0"/>
          </a:xfrm>
          <a:prstGeom prst="straightConnector1">
            <a:avLst/>
          </a:prstGeom>
          <a:noFill/>
          <a:ln cap="flat" cmpd="sng" w="9525">
            <a:solidFill>
              <a:schemeClr val="lt1"/>
            </a:solidFill>
            <a:prstDash val="solid"/>
            <a:miter lim="800000"/>
            <a:headEnd len="sm" w="sm" type="none"/>
            <a:tailEnd len="sm" w="sm" type="none"/>
          </a:ln>
        </p:spPr>
      </p:cxnSp>
      <p:cxnSp>
        <p:nvCxnSpPr>
          <p:cNvPr id="296" name="Google Shape;296;p70"/>
          <p:cNvCxnSpPr/>
          <p:nvPr/>
        </p:nvCxnSpPr>
        <p:spPr>
          <a:xfrm>
            <a:off x="5145818" y="0"/>
            <a:ext cx="0" cy="5540408"/>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B">
  <p:cSld name="COVER SLIDE B">
    <p:spTree>
      <p:nvGrpSpPr>
        <p:cNvPr id="297" name="Shape 297"/>
        <p:cNvGrpSpPr/>
        <p:nvPr/>
      </p:nvGrpSpPr>
      <p:grpSpPr>
        <a:xfrm>
          <a:off x="0" y="0"/>
          <a:ext cx="0" cy="0"/>
          <a:chOff x="0" y="0"/>
          <a:chExt cx="0" cy="0"/>
        </a:xfrm>
      </p:grpSpPr>
      <p:sp>
        <p:nvSpPr>
          <p:cNvPr id="298" name="Google Shape;298;p71"/>
          <p:cNvSpPr/>
          <p:nvPr/>
        </p:nvSpPr>
        <p:spPr>
          <a:xfrm>
            <a:off x="0" y="0"/>
            <a:ext cx="12192000" cy="2908010"/>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299" name="Google Shape;299;p71"/>
          <p:cNvSpPr txBox="1"/>
          <p:nvPr>
            <p:ph idx="1" type="body"/>
          </p:nvPr>
        </p:nvSpPr>
        <p:spPr>
          <a:xfrm>
            <a:off x="6451061" y="1523534"/>
            <a:ext cx="5278651" cy="697353"/>
          </a:xfrm>
          <a:prstGeom prst="rect">
            <a:avLst/>
          </a:prstGeom>
          <a:noFill/>
          <a:ln>
            <a:noFill/>
          </a:ln>
        </p:spPr>
        <p:txBody>
          <a:bodyPr anchorCtr="0" anchor="t" bIns="45700" lIns="91425" spcFirstLastPara="1" rIns="91425" wrap="square" tIns="45700">
            <a:noAutofit/>
          </a:bodyPr>
          <a:lstStyle>
            <a:lvl1pPr indent="-228600" lvl="0" marL="457200" algn="r">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0" name="Google Shape;300;p71"/>
          <p:cNvSpPr txBox="1"/>
          <p:nvPr>
            <p:ph idx="2" type="body"/>
          </p:nvPr>
        </p:nvSpPr>
        <p:spPr>
          <a:xfrm>
            <a:off x="6451061" y="905011"/>
            <a:ext cx="5278651" cy="697353"/>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301" name="Google Shape;301;p71"/>
          <p:cNvPicPr preferRelativeResize="0"/>
          <p:nvPr/>
        </p:nvPicPr>
        <p:blipFill rotWithShape="1">
          <a:blip r:embed="rId2">
            <a:alphaModFix/>
          </a:blip>
          <a:srcRect b="23492" l="-4379" r="4377" t="21334"/>
          <a:stretch/>
        </p:blipFill>
        <p:spPr>
          <a:xfrm>
            <a:off x="6913349" y="2908010"/>
            <a:ext cx="5278651" cy="3949990"/>
          </a:xfrm>
          <a:prstGeom prst="rect">
            <a:avLst/>
          </a:prstGeom>
          <a:noFill/>
          <a:ln>
            <a:noFill/>
          </a:ln>
        </p:spPr>
      </p:pic>
      <p:pic>
        <p:nvPicPr>
          <p:cNvPr descr="A picture containing text&#10;&#10;Description automatically generated" id="302" name="Google Shape;302;p71"/>
          <p:cNvPicPr preferRelativeResize="0"/>
          <p:nvPr/>
        </p:nvPicPr>
        <p:blipFill rotWithShape="1">
          <a:blip r:embed="rId3">
            <a:alphaModFix/>
          </a:blip>
          <a:srcRect b="0" l="0" r="0" t="0"/>
          <a:stretch/>
        </p:blipFill>
        <p:spPr>
          <a:xfrm>
            <a:off x="327530" y="3210197"/>
            <a:ext cx="5491380" cy="2415057"/>
          </a:xfrm>
          <a:prstGeom prst="rect">
            <a:avLst/>
          </a:prstGeom>
          <a:noFill/>
          <a:ln>
            <a:noFill/>
          </a:ln>
        </p:spPr>
      </p:pic>
      <p:grpSp>
        <p:nvGrpSpPr>
          <p:cNvPr id="303" name="Google Shape;303;p71"/>
          <p:cNvGrpSpPr/>
          <p:nvPr/>
        </p:nvGrpSpPr>
        <p:grpSpPr>
          <a:xfrm>
            <a:off x="9456007" y="5836660"/>
            <a:ext cx="2735993" cy="679345"/>
            <a:chOff x="0" y="0"/>
            <a:chExt cx="2301694" cy="571500"/>
          </a:xfrm>
        </p:grpSpPr>
        <p:sp>
          <p:nvSpPr>
            <p:cNvPr id="304" name="Google Shape;304;p71"/>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05" name="Google Shape;305;p71"/>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306" name="Google Shape;306;p71"/>
          <p:cNvSpPr/>
          <p:nvPr/>
        </p:nvSpPr>
        <p:spPr>
          <a:xfrm>
            <a:off x="438668" y="5956440"/>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rgbClr val="595A59"/>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rgbClr val="595A59"/>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C">
  <p:cSld name="COVER SLIDE C">
    <p:spTree>
      <p:nvGrpSpPr>
        <p:cNvPr id="307" name="Shape 307"/>
        <p:cNvGrpSpPr/>
        <p:nvPr/>
      </p:nvGrpSpPr>
      <p:grpSpPr>
        <a:xfrm>
          <a:off x="0" y="0"/>
          <a:ext cx="0" cy="0"/>
          <a:chOff x="0" y="0"/>
          <a:chExt cx="0" cy="0"/>
        </a:xfrm>
      </p:grpSpPr>
      <p:sp>
        <p:nvSpPr>
          <p:cNvPr id="308" name="Google Shape;308;p72"/>
          <p:cNvSpPr/>
          <p:nvPr/>
        </p:nvSpPr>
        <p:spPr>
          <a:xfrm>
            <a:off x="1" y="3216492"/>
            <a:ext cx="7588332" cy="2448983"/>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pic>
        <p:nvPicPr>
          <p:cNvPr descr="A picture containing text&#10;&#10;Description automatically generated" id="309" name="Google Shape;309;p72"/>
          <p:cNvPicPr preferRelativeResize="0"/>
          <p:nvPr/>
        </p:nvPicPr>
        <p:blipFill rotWithShape="1">
          <a:blip r:embed="rId2">
            <a:alphaModFix/>
          </a:blip>
          <a:srcRect b="0" l="0" r="0" t="0"/>
          <a:stretch/>
        </p:blipFill>
        <p:spPr>
          <a:xfrm>
            <a:off x="458207" y="618245"/>
            <a:ext cx="5768471" cy="2536919"/>
          </a:xfrm>
          <a:prstGeom prst="rect">
            <a:avLst/>
          </a:prstGeom>
          <a:noFill/>
          <a:ln>
            <a:noFill/>
          </a:ln>
        </p:spPr>
      </p:pic>
      <p:sp>
        <p:nvSpPr>
          <p:cNvPr id="310" name="Google Shape;310;p72"/>
          <p:cNvSpPr txBox="1"/>
          <p:nvPr>
            <p:ph idx="1" type="body"/>
          </p:nvPr>
        </p:nvSpPr>
        <p:spPr>
          <a:xfrm>
            <a:off x="817349" y="4334105"/>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1" name="Google Shape;311;p72"/>
          <p:cNvSpPr txBox="1"/>
          <p:nvPr>
            <p:ph idx="2" type="body"/>
          </p:nvPr>
        </p:nvSpPr>
        <p:spPr>
          <a:xfrm>
            <a:off x="817349" y="3715582"/>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312" name="Google Shape;312;p72"/>
          <p:cNvPicPr preferRelativeResize="0"/>
          <p:nvPr/>
        </p:nvPicPr>
        <p:blipFill rotWithShape="1">
          <a:blip r:embed="rId3">
            <a:alphaModFix/>
          </a:blip>
          <a:srcRect b="-6114" l="-9814" r="22817" t="19121"/>
          <a:stretch/>
        </p:blipFill>
        <p:spPr>
          <a:xfrm>
            <a:off x="7883236" y="0"/>
            <a:ext cx="4308763" cy="5844179"/>
          </a:xfrm>
          <a:prstGeom prst="rect">
            <a:avLst/>
          </a:prstGeom>
          <a:noFill/>
          <a:ln>
            <a:noFill/>
          </a:ln>
        </p:spPr>
      </p:pic>
      <p:grpSp>
        <p:nvGrpSpPr>
          <p:cNvPr id="313" name="Google Shape;313;p72"/>
          <p:cNvGrpSpPr/>
          <p:nvPr/>
        </p:nvGrpSpPr>
        <p:grpSpPr>
          <a:xfrm>
            <a:off x="9274983" y="5918985"/>
            <a:ext cx="2735993" cy="679345"/>
            <a:chOff x="0" y="0"/>
            <a:chExt cx="2301694" cy="571500"/>
          </a:xfrm>
        </p:grpSpPr>
        <p:sp>
          <p:nvSpPr>
            <p:cNvPr id="314" name="Google Shape;314;p72"/>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15" name="Google Shape;315;p72"/>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316" name="Google Shape;316;p72"/>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rgbClr val="595A59"/>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rgbClr val="595A59"/>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D">
  <p:cSld name="COVER SLIDE D">
    <p:spTree>
      <p:nvGrpSpPr>
        <p:cNvPr id="317" name="Shape 317"/>
        <p:cNvGrpSpPr/>
        <p:nvPr/>
      </p:nvGrpSpPr>
      <p:grpSpPr>
        <a:xfrm>
          <a:off x="0" y="0"/>
          <a:ext cx="0" cy="0"/>
          <a:chOff x="0" y="0"/>
          <a:chExt cx="0" cy="0"/>
        </a:xfrm>
      </p:grpSpPr>
      <p:pic>
        <p:nvPicPr>
          <p:cNvPr descr="A picture containing text&#10;&#10;Description automatically generated" id="318" name="Google Shape;318;p73"/>
          <p:cNvPicPr preferRelativeResize="0"/>
          <p:nvPr/>
        </p:nvPicPr>
        <p:blipFill rotWithShape="1">
          <a:blip r:embed="rId2">
            <a:alphaModFix/>
          </a:blip>
          <a:srcRect b="0" l="0" r="0" t="0"/>
          <a:stretch/>
        </p:blipFill>
        <p:spPr>
          <a:xfrm>
            <a:off x="327047" y="417257"/>
            <a:ext cx="5462697" cy="2402442"/>
          </a:xfrm>
          <a:prstGeom prst="rect">
            <a:avLst/>
          </a:prstGeom>
          <a:noFill/>
          <a:ln>
            <a:noFill/>
          </a:ln>
        </p:spPr>
      </p:pic>
      <p:pic>
        <p:nvPicPr>
          <p:cNvPr descr="Background pattern&#10;&#10;Description automatically generated" id="319" name="Google Shape;319;p73"/>
          <p:cNvPicPr preferRelativeResize="0"/>
          <p:nvPr/>
        </p:nvPicPr>
        <p:blipFill rotWithShape="1">
          <a:blip r:embed="rId3">
            <a:alphaModFix/>
          </a:blip>
          <a:srcRect b="14179" l="49462" r="-22518" t="8076"/>
          <a:stretch/>
        </p:blipFill>
        <p:spPr>
          <a:xfrm rot="-5400000">
            <a:off x="983099" y="1439326"/>
            <a:ext cx="4435575" cy="6401772"/>
          </a:xfrm>
          <a:prstGeom prst="rect">
            <a:avLst/>
          </a:prstGeom>
          <a:noFill/>
          <a:ln>
            <a:noFill/>
          </a:ln>
        </p:spPr>
      </p:pic>
      <p:sp>
        <p:nvSpPr>
          <p:cNvPr id="320" name="Google Shape;320;p73"/>
          <p:cNvSpPr/>
          <p:nvPr/>
        </p:nvSpPr>
        <p:spPr>
          <a:xfrm>
            <a:off x="6117759" y="0"/>
            <a:ext cx="6074241" cy="6865259"/>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grpSp>
        <p:nvGrpSpPr>
          <p:cNvPr id="321" name="Google Shape;321;p73"/>
          <p:cNvGrpSpPr/>
          <p:nvPr/>
        </p:nvGrpSpPr>
        <p:grpSpPr>
          <a:xfrm>
            <a:off x="0" y="5916805"/>
            <a:ext cx="2735993" cy="679345"/>
            <a:chOff x="0" y="0"/>
            <a:chExt cx="2301694" cy="571500"/>
          </a:xfrm>
        </p:grpSpPr>
        <p:sp>
          <p:nvSpPr>
            <p:cNvPr id="322" name="Google Shape;322;p73"/>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23" name="Google Shape;323;p73"/>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324" name="Google Shape;324;p73"/>
          <p:cNvSpPr txBox="1"/>
          <p:nvPr>
            <p:ph idx="1" type="body"/>
          </p:nvPr>
        </p:nvSpPr>
        <p:spPr>
          <a:xfrm>
            <a:off x="6586302" y="1494787"/>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5" name="Google Shape;325;p73"/>
          <p:cNvSpPr txBox="1"/>
          <p:nvPr>
            <p:ph idx="2" type="body"/>
          </p:nvPr>
        </p:nvSpPr>
        <p:spPr>
          <a:xfrm>
            <a:off x="6586302" y="876264"/>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6" name="Google Shape;326;p73"/>
          <p:cNvSpPr/>
          <p:nvPr/>
        </p:nvSpPr>
        <p:spPr>
          <a:xfrm>
            <a:off x="6519554" y="5700156"/>
            <a:ext cx="5300429" cy="78847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chemeClr val="lt1"/>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2">
  <p:cSld name="Cover Slide 2">
    <p:spTree>
      <p:nvGrpSpPr>
        <p:cNvPr id="327" name="Shape 327"/>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view/Content Slide">
  <p:cSld name="Overview/Content Slide">
    <p:spTree>
      <p:nvGrpSpPr>
        <p:cNvPr id="328" name="Shape 328"/>
        <p:cNvGrpSpPr/>
        <p:nvPr/>
      </p:nvGrpSpPr>
      <p:grpSpPr>
        <a:xfrm>
          <a:off x="0" y="0"/>
          <a:ext cx="0" cy="0"/>
          <a:chOff x="0" y="0"/>
          <a:chExt cx="0" cy="0"/>
        </a:xfrm>
      </p:grpSpPr>
      <p:sp>
        <p:nvSpPr>
          <p:cNvPr id="329" name="Google Shape;329;p75"/>
          <p:cNvSpPr/>
          <p:nvPr/>
        </p:nvSpPr>
        <p:spPr>
          <a:xfrm>
            <a:off x="6642832" y="99211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0" name="Google Shape;330;p75"/>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31" name="Google Shape;331;p75"/>
          <p:cNvCxnSpPr/>
          <p:nvPr/>
        </p:nvCxnSpPr>
        <p:spPr>
          <a:xfrm>
            <a:off x="6051115" y="138208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32" name="Google Shape;332;p75"/>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3" name="Google Shape;333;p75"/>
          <p:cNvSpPr/>
          <p:nvPr/>
        </p:nvSpPr>
        <p:spPr>
          <a:xfrm>
            <a:off x="6642832" y="206674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4" name="Google Shape;334;p75"/>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35" name="Google Shape;335;p75"/>
          <p:cNvCxnSpPr/>
          <p:nvPr/>
        </p:nvCxnSpPr>
        <p:spPr>
          <a:xfrm>
            <a:off x="6051115" y="245671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36" name="Google Shape;336;p75"/>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7" name="Google Shape;337;p75"/>
          <p:cNvSpPr/>
          <p:nvPr/>
        </p:nvSpPr>
        <p:spPr>
          <a:xfrm>
            <a:off x="6642832" y="312650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8" name="Google Shape;338;p75"/>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39" name="Google Shape;339;p75"/>
          <p:cNvCxnSpPr/>
          <p:nvPr/>
        </p:nvCxnSpPr>
        <p:spPr>
          <a:xfrm>
            <a:off x="6051115" y="351647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40" name="Google Shape;340;p75"/>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1" name="Google Shape;341;p75"/>
          <p:cNvSpPr/>
          <p:nvPr/>
        </p:nvSpPr>
        <p:spPr>
          <a:xfrm>
            <a:off x="6628977" y="418469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2" name="Google Shape;342;p75"/>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43" name="Google Shape;343;p75"/>
          <p:cNvCxnSpPr/>
          <p:nvPr/>
        </p:nvCxnSpPr>
        <p:spPr>
          <a:xfrm>
            <a:off x="6037260" y="457466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44" name="Google Shape;344;p75"/>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5" name="Google Shape;345;p75"/>
          <p:cNvSpPr/>
          <p:nvPr/>
        </p:nvSpPr>
        <p:spPr>
          <a:xfrm>
            <a:off x="6642832" y="5261992"/>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6" name="Google Shape;346;p75"/>
          <p:cNvSpPr txBox="1"/>
          <p:nvPr>
            <p:ph idx="9" type="body"/>
          </p:nvPr>
        </p:nvSpPr>
        <p:spPr>
          <a:xfrm>
            <a:off x="6781160" y="5319187"/>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47" name="Google Shape;347;p75"/>
          <p:cNvCxnSpPr/>
          <p:nvPr/>
        </p:nvCxnSpPr>
        <p:spPr>
          <a:xfrm>
            <a:off x="6051115" y="5651963"/>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48" name="Google Shape;348;p75"/>
          <p:cNvSpPr txBox="1"/>
          <p:nvPr>
            <p:ph idx="13" type="body"/>
          </p:nvPr>
        </p:nvSpPr>
        <p:spPr>
          <a:xfrm>
            <a:off x="7511069" y="5261992"/>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49" name="Google Shape;349;p75"/>
          <p:cNvGrpSpPr/>
          <p:nvPr/>
        </p:nvGrpSpPr>
        <p:grpSpPr>
          <a:xfrm rot="-5400000">
            <a:off x="-1025447" y="4518095"/>
            <a:ext cx="3445636" cy="410479"/>
            <a:chOff x="301128" y="6151084"/>
            <a:chExt cx="3144242" cy="374574"/>
          </a:xfrm>
        </p:grpSpPr>
        <p:pic>
          <p:nvPicPr>
            <p:cNvPr descr="Shape&#10;&#10;Description automatically generated with medium confidence" id="350" name="Google Shape;350;p7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51" name="Google Shape;351;p7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52" name="Google Shape;352;p75"/>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353" name="Google Shape;353;p75"/>
          <p:cNvSpPr/>
          <p:nvPr/>
        </p:nvSpPr>
        <p:spPr>
          <a:xfrm flipH="1" rot="10800000">
            <a:off x="962387" y="-6"/>
            <a:ext cx="54115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354" name="Google Shape;354;p75"/>
          <p:cNvSpPr txBox="1"/>
          <p:nvPr>
            <p:ph idx="14"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5" name="Google Shape;355;p75"/>
          <p:cNvSpPr txBox="1"/>
          <p:nvPr>
            <p:ph idx="15"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Blue">
  <p:cSld name="Quote slide - Blue">
    <p:spTree>
      <p:nvGrpSpPr>
        <p:cNvPr id="356" name="Shape 356"/>
        <p:cNvGrpSpPr/>
        <p:nvPr/>
      </p:nvGrpSpPr>
      <p:grpSpPr>
        <a:xfrm>
          <a:off x="0" y="0"/>
          <a:ext cx="0" cy="0"/>
          <a:chOff x="0" y="0"/>
          <a:chExt cx="0" cy="0"/>
        </a:xfrm>
      </p:grpSpPr>
      <p:sp>
        <p:nvSpPr>
          <p:cNvPr id="357" name="Google Shape;357;p76"/>
          <p:cNvSpPr/>
          <p:nvPr/>
        </p:nvSpPr>
        <p:spPr>
          <a:xfrm>
            <a:off x="241300" y="367062"/>
            <a:ext cx="11696700" cy="568073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8" name="Google Shape;358;p76"/>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9" name="Google Shape;359;p76"/>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0" name="Google Shape;360;p76"/>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1" name="Google Shape;361;p76"/>
          <p:cNvSpPr/>
          <p:nvPr>
            <p:ph idx="4" type="pic"/>
          </p:nvPr>
        </p:nvSpPr>
        <p:spPr>
          <a:xfrm>
            <a:off x="5957047" y="0"/>
            <a:ext cx="5395869" cy="6858001"/>
          </a:xfrm>
          <a:prstGeom prst="rect">
            <a:avLst/>
          </a:prstGeom>
          <a:noFill/>
          <a:ln>
            <a:noFill/>
          </a:ln>
        </p:spPr>
      </p:sp>
      <p:pic>
        <p:nvPicPr>
          <p:cNvPr descr="A black background with white dots&#10;&#10;Description automatically generated with low confidence" id="362" name="Google Shape;362;p76"/>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363" name="Google Shape;363;p76"/>
          <p:cNvGrpSpPr/>
          <p:nvPr/>
        </p:nvGrpSpPr>
        <p:grpSpPr>
          <a:xfrm>
            <a:off x="301128" y="6151084"/>
            <a:ext cx="3144242" cy="374574"/>
            <a:chOff x="301128" y="6151084"/>
            <a:chExt cx="3144242" cy="374574"/>
          </a:xfrm>
        </p:grpSpPr>
        <p:pic>
          <p:nvPicPr>
            <p:cNvPr descr="Shape&#10;&#10;Description automatically generated with medium confidence" id="364" name="Google Shape;364;p7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65" name="Google Shape;365;p7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66" name="Google Shape;366;p76"/>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Orange">
  <p:cSld name="Quote slide - Orange">
    <p:spTree>
      <p:nvGrpSpPr>
        <p:cNvPr id="367" name="Shape 367"/>
        <p:cNvGrpSpPr/>
        <p:nvPr/>
      </p:nvGrpSpPr>
      <p:grpSpPr>
        <a:xfrm>
          <a:off x="0" y="0"/>
          <a:ext cx="0" cy="0"/>
          <a:chOff x="0" y="0"/>
          <a:chExt cx="0" cy="0"/>
        </a:xfrm>
      </p:grpSpPr>
      <p:sp>
        <p:nvSpPr>
          <p:cNvPr id="368" name="Google Shape;368;p77"/>
          <p:cNvSpPr/>
          <p:nvPr/>
        </p:nvSpPr>
        <p:spPr>
          <a:xfrm>
            <a:off x="241300" y="367061"/>
            <a:ext cx="11696700" cy="5778935"/>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9" name="Google Shape;369;p77"/>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0" name="Google Shape;370;p77"/>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1" name="Google Shape;371;p77"/>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2" name="Google Shape;372;p77"/>
          <p:cNvSpPr/>
          <p:nvPr>
            <p:ph idx="4" type="pic"/>
          </p:nvPr>
        </p:nvSpPr>
        <p:spPr>
          <a:xfrm>
            <a:off x="5957047" y="0"/>
            <a:ext cx="5395869" cy="6858001"/>
          </a:xfrm>
          <a:prstGeom prst="rect">
            <a:avLst/>
          </a:prstGeom>
          <a:noFill/>
          <a:ln>
            <a:noFill/>
          </a:ln>
        </p:spPr>
      </p:sp>
      <p:pic>
        <p:nvPicPr>
          <p:cNvPr descr="A black background with white dots&#10;&#10;Description automatically generated with low confidence" id="373" name="Google Shape;373;p77"/>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374" name="Google Shape;374;p77"/>
          <p:cNvGrpSpPr/>
          <p:nvPr/>
        </p:nvGrpSpPr>
        <p:grpSpPr>
          <a:xfrm>
            <a:off x="301128" y="6151084"/>
            <a:ext cx="3144242" cy="374574"/>
            <a:chOff x="301128" y="6151084"/>
            <a:chExt cx="3144242" cy="374574"/>
          </a:xfrm>
        </p:grpSpPr>
        <p:pic>
          <p:nvPicPr>
            <p:cNvPr descr="Shape&#10;&#10;Description automatically generated with medium confidence" id="375" name="Google Shape;375;p7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76" name="Google Shape;376;p7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77" name="Google Shape;377;p7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MASTER slide">
  <p:cSld name="Text only MASTER slide">
    <p:spTree>
      <p:nvGrpSpPr>
        <p:cNvPr id="33" name="Shape 33"/>
        <p:cNvGrpSpPr/>
        <p:nvPr/>
      </p:nvGrpSpPr>
      <p:grpSpPr>
        <a:xfrm>
          <a:off x="0" y="0"/>
          <a:ext cx="0" cy="0"/>
          <a:chOff x="0" y="0"/>
          <a:chExt cx="0" cy="0"/>
        </a:xfrm>
      </p:grpSpPr>
      <p:sp>
        <p:nvSpPr>
          <p:cNvPr id="34" name="Google Shape;34;p51"/>
          <p:cNvSpPr txBox="1"/>
          <p:nvPr>
            <p:ph idx="1" type="body"/>
          </p:nvPr>
        </p:nvSpPr>
        <p:spPr>
          <a:xfrm>
            <a:off x="389965" y="1757011"/>
            <a:ext cx="11470341"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51"/>
          <p:cNvSpPr txBox="1"/>
          <p:nvPr>
            <p:ph idx="2" type="body"/>
          </p:nvPr>
        </p:nvSpPr>
        <p:spPr>
          <a:xfrm>
            <a:off x="389965" y="577971"/>
            <a:ext cx="11470341"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b="0"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6" name="Google Shape;36;p51"/>
          <p:cNvGrpSpPr/>
          <p:nvPr/>
        </p:nvGrpSpPr>
        <p:grpSpPr>
          <a:xfrm>
            <a:off x="389965" y="6092742"/>
            <a:ext cx="3144242" cy="374574"/>
            <a:chOff x="301128" y="6151084"/>
            <a:chExt cx="3144242" cy="374574"/>
          </a:xfrm>
        </p:grpSpPr>
        <p:pic>
          <p:nvPicPr>
            <p:cNvPr descr="Shape&#10;&#10;Description automatically generated with medium confidence" id="37" name="Google Shape;37;p5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8" name="Google Shape;38;p5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9" name="Google Shape;39;p51"/>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Background pattern&#10;&#10;Description automatically generated" id="40" name="Google Shape;40;p51"/>
          <p:cNvPicPr preferRelativeResize="0"/>
          <p:nvPr/>
        </p:nvPicPr>
        <p:blipFill rotWithShape="1">
          <a:blip r:embed="rId3">
            <a:alphaModFix/>
          </a:blip>
          <a:srcRect b="84089" l="-9441" r="10580" t="-3095"/>
          <a:stretch/>
        </p:blipFill>
        <p:spPr>
          <a:xfrm>
            <a:off x="7462157" y="5624715"/>
            <a:ext cx="4729844" cy="123328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Purple">
  <p:cSld name="Divider Slide - Purple">
    <p:spTree>
      <p:nvGrpSpPr>
        <p:cNvPr id="378" name="Shape 378"/>
        <p:cNvGrpSpPr/>
        <p:nvPr/>
      </p:nvGrpSpPr>
      <p:grpSpPr>
        <a:xfrm>
          <a:off x="0" y="0"/>
          <a:ext cx="0" cy="0"/>
          <a:chOff x="0" y="0"/>
          <a:chExt cx="0" cy="0"/>
        </a:xfrm>
      </p:grpSpPr>
      <p:sp>
        <p:nvSpPr>
          <p:cNvPr id="379" name="Google Shape;379;p78"/>
          <p:cNvSpPr/>
          <p:nvPr/>
        </p:nvSpPr>
        <p:spPr>
          <a:xfrm>
            <a:off x="0" y="0"/>
            <a:ext cx="12192000" cy="5502729"/>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380" name="Google Shape;380;p78"/>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81" name="Google Shape;381;p78"/>
          <p:cNvGrpSpPr/>
          <p:nvPr/>
        </p:nvGrpSpPr>
        <p:grpSpPr>
          <a:xfrm>
            <a:off x="8448790" y="6057987"/>
            <a:ext cx="3144242" cy="374574"/>
            <a:chOff x="301128" y="6151084"/>
            <a:chExt cx="3144242" cy="374574"/>
          </a:xfrm>
        </p:grpSpPr>
        <p:pic>
          <p:nvPicPr>
            <p:cNvPr descr="Shape&#10;&#10;Description automatically generated with medium confidence" id="382" name="Google Shape;382;p78"/>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83" name="Google Shape;383;p78"/>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84" name="Google Shape;384;p78"/>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85" name="Google Shape;385;p78"/>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 Purple">
  <p:cSld name="1_Divider Slide - Purple">
    <p:spTree>
      <p:nvGrpSpPr>
        <p:cNvPr id="386" name="Shape 386"/>
        <p:cNvGrpSpPr/>
        <p:nvPr/>
      </p:nvGrpSpPr>
      <p:grpSpPr>
        <a:xfrm>
          <a:off x="0" y="0"/>
          <a:ext cx="0" cy="0"/>
          <a:chOff x="0" y="0"/>
          <a:chExt cx="0" cy="0"/>
        </a:xfrm>
      </p:grpSpPr>
      <p:sp>
        <p:nvSpPr>
          <p:cNvPr id="387" name="Google Shape;387;p79"/>
          <p:cNvSpPr/>
          <p:nvPr/>
        </p:nvSpPr>
        <p:spPr>
          <a:xfrm>
            <a:off x="0" y="0"/>
            <a:ext cx="12192000" cy="6057987"/>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388" name="Google Shape;388;p79"/>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89" name="Google Shape;389;p79"/>
          <p:cNvGrpSpPr/>
          <p:nvPr/>
        </p:nvGrpSpPr>
        <p:grpSpPr>
          <a:xfrm>
            <a:off x="8448790" y="6057987"/>
            <a:ext cx="3144242" cy="374574"/>
            <a:chOff x="301128" y="6151084"/>
            <a:chExt cx="3144242" cy="374574"/>
          </a:xfrm>
        </p:grpSpPr>
        <p:pic>
          <p:nvPicPr>
            <p:cNvPr descr="Shape&#10;&#10;Description automatically generated with medium confidence" id="390" name="Google Shape;390;p7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91" name="Google Shape;391;p7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92" name="Google Shape;392;p79"/>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93" name="Google Shape;393;p79"/>
          <p:cNvPicPr preferRelativeResize="0"/>
          <p:nvPr/>
        </p:nvPicPr>
        <p:blipFill rotWithShape="1">
          <a:blip r:embed="rId3">
            <a:alphaModFix/>
          </a:blip>
          <a:srcRect b="15673" l="-25172" r="18173" t="20705"/>
          <a:stretch/>
        </p:blipFill>
        <p:spPr>
          <a:xfrm>
            <a:off x="5266178" y="1226"/>
            <a:ext cx="6893229" cy="555604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Orange">
  <p:cSld name="Divider Slide - Orange">
    <p:spTree>
      <p:nvGrpSpPr>
        <p:cNvPr id="394" name="Shape 394"/>
        <p:cNvGrpSpPr/>
        <p:nvPr/>
      </p:nvGrpSpPr>
      <p:grpSpPr>
        <a:xfrm>
          <a:off x="0" y="0"/>
          <a:ext cx="0" cy="0"/>
          <a:chOff x="0" y="0"/>
          <a:chExt cx="0" cy="0"/>
        </a:xfrm>
      </p:grpSpPr>
      <p:sp>
        <p:nvSpPr>
          <p:cNvPr id="395" name="Google Shape;395;p80"/>
          <p:cNvSpPr/>
          <p:nvPr/>
        </p:nvSpPr>
        <p:spPr>
          <a:xfrm>
            <a:off x="0" y="0"/>
            <a:ext cx="12192000" cy="5502729"/>
          </a:xfrm>
          <a:prstGeom prst="rect">
            <a:avLst/>
          </a:prstGeom>
          <a:solidFill>
            <a:srgbClr val="F27954"/>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396" name="Google Shape;396;p80"/>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97" name="Google Shape;397;p80"/>
          <p:cNvGrpSpPr/>
          <p:nvPr/>
        </p:nvGrpSpPr>
        <p:grpSpPr>
          <a:xfrm>
            <a:off x="8448790" y="6057987"/>
            <a:ext cx="3144242" cy="374574"/>
            <a:chOff x="301128" y="6151084"/>
            <a:chExt cx="3144242" cy="374574"/>
          </a:xfrm>
        </p:grpSpPr>
        <p:pic>
          <p:nvPicPr>
            <p:cNvPr descr="Shape&#10;&#10;Description automatically generated with medium confidence" id="398" name="Google Shape;398;p8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99" name="Google Shape;399;p8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00" name="Google Shape;400;p80"/>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401" name="Google Shape;401;p80"/>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Purple">
  <p:cSld name="Text Slide with Photo - Purple">
    <p:spTree>
      <p:nvGrpSpPr>
        <p:cNvPr id="402" name="Shape 402"/>
        <p:cNvGrpSpPr/>
        <p:nvPr/>
      </p:nvGrpSpPr>
      <p:grpSpPr>
        <a:xfrm>
          <a:off x="0" y="0"/>
          <a:ext cx="0" cy="0"/>
          <a:chOff x="0" y="0"/>
          <a:chExt cx="0" cy="0"/>
        </a:xfrm>
      </p:grpSpPr>
      <p:sp>
        <p:nvSpPr>
          <p:cNvPr id="403" name="Google Shape;403;p81"/>
          <p:cNvSpPr/>
          <p:nvPr/>
        </p:nvSpPr>
        <p:spPr>
          <a:xfrm flipH="1" rot="10800000">
            <a:off x="962387" y="-4"/>
            <a:ext cx="63381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404" name="Google Shape;404;p81"/>
          <p:cNvSpPr/>
          <p:nvPr>
            <p:ph idx="2" type="pic"/>
          </p:nvPr>
        </p:nvSpPr>
        <p:spPr>
          <a:xfrm>
            <a:off x="7343950" y="228600"/>
            <a:ext cx="4613233" cy="6362700"/>
          </a:xfrm>
          <a:prstGeom prst="rect">
            <a:avLst/>
          </a:prstGeom>
          <a:solidFill>
            <a:schemeClr val="lt1"/>
          </a:solidFill>
          <a:ln>
            <a:noFill/>
          </a:ln>
        </p:spPr>
      </p:sp>
      <p:sp>
        <p:nvSpPr>
          <p:cNvPr id="405" name="Google Shape;405;p81"/>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6" name="Google Shape;406;p81"/>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07" name="Google Shape;407;p81"/>
          <p:cNvGrpSpPr/>
          <p:nvPr/>
        </p:nvGrpSpPr>
        <p:grpSpPr>
          <a:xfrm rot="-5400000">
            <a:off x="-418181" y="5125361"/>
            <a:ext cx="2334324" cy="307260"/>
            <a:chOff x="301128" y="6151084"/>
            <a:chExt cx="3144242" cy="374574"/>
          </a:xfrm>
        </p:grpSpPr>
        <p:pic>
          <p:nvPicPr>
            <p:cNvPr descr="Shape&#10;&#10;Description automatically generated with medium confidence" id="408" name="Google Shape;408;p8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09" name="Google Shape;409;p8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10" name="Google Shape;410;p81"/>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Slide with Photo - Orange">
  <p:cSld name="1_Text Slide with Photo - Orange">
    <p:spTree>
      <p:nvGrpSpPr>
        <p:cNvPr id="411" name="Shape 411"/>
        <p:cNvGrpSpPr/>
        <p:nvPr/>
      </p:nvGrpSpPr>
      <p:grpSpPr>
        <a:xfrm>
          <a:off x="0" y="0"/>
          <a:ext cx="0" cy="0"/>
          <a:chOff x="0" y="0"/>
          <a:chExt cx="0" cy="0"/>
        </a:xfrm>
      </p:grpSpPr>
      <p:pic>
        <p:nvPicPr>
          <p:cNvPr descr="A black and white striped pattern&#10;&#10;Description automatically generated with medium confidence" id="412" name="Google Shape;412;p82"/>
          <p:cNvPicPr preferRelativeResize="0"/>
          <p:nvPr/>
        </p:nvPicPr>
        <p:blipFill rotWithShape="1">
          <a:blip r:embed="rId2">
            <a:alphaModFix/>
          </a:blip>
          <a:srcRect b="15673" l="-25172" r="18173" t="20705"/>
          <a:stretch/>
        </p:blipFill>
        <p:spPr>
          <a:xfrm>
            <a:off x="5333853" y="1227"/>
            <a:ext cx="6825554" cy="5501502"/>
          </a:xfrm>
          <a:prstGeom prst="rect">
            <a:avLst/>
          </a:prstGeom>
          <a:noFill/>
          <a:ln>
            <a:noFill/>
          </a:ln>
        </p:spPr>
      </p:pic>
      <p:sp>
        <p:nvSpPr>
          <p:cNvPr id="413" name="Google Shape;413;p82"/>
          <p:cNvSpPr/>
          <p:nvPr/>
        </p:nvSpPr>
        <p:spPr>
          <a:xfrm flipH="1" rot="10800000">
            <a:off x="1038225" y="-4"/>
            <a:ext cx="6216471" cy="6892757"/>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414" name="Google Shape;414;p82"/>
          <p:cNvSpPr/>
          <p:nvPr>
            <p:ph idx="2" type="pic"/>
          </p:nvPr>
        </p:nvSpPr>
        <p:spPr>
          <a:xfrm>
            <a:off x="7298140" y="228600"/>
            <a:ext cx="4659043" cy="6362700"/>
          </a:xfrm>
          <a:prstGeom prst="rect">
            <a:avLst/>
          </a:prstGeom>
          <a:solidFill>
            <a:schemeClr val="lt1"/>
          </a:solidFill>
          <a:ln>
            <a:noFill/>
          </a:ln>
        </p:spPr>
      </p:sp>
      <p:sp>
        <p:nvSpPr>
          <p:cNvPr id="415" name="Google Shape;415;p82"/>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6" name="Google Shape;416;p82"/>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17" name="Google Shape;417;p82"/>
          <p:cNvGrpSpPr/>
          <p:nvPr/>
        </p:nvGrpSpPr>
        <p:grpSpPr>
          <a:xfrm rot="-5400000">
            <a:off x="-418181" y="5125361"/>
            <a:ext cx="2334324" cy="307260"/>
            <a:chOff x="301128" y="6151084"/>
            <a:chExt cx="3144242" cy="374574"/>
          </a:xfrm>
        </p:grpSpPr>
        <p:pic>
          <p:nvPicPr>
            <p:cNvPr descr="Shape&#10;&#10;Description automatically generated with medium confidence" id="418" name="Google Shape;418;p8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19" name="Google Shape;419;p8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20" name="Google Shape;420;p82"/>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421" name="Shape 421"/>
        <p:cNvGrpSpPr/>
        <p:nvPr/>
      </p:nvGrpSpPr>
      <p:grpSpPr>
        <a:xfrm>
          <a:off x="0" y="0"/>
          <a:ext cx="0" cy="0"/>
          <a:chOff x="0" y="0"/>
          <a:chExt cx="0" cy="0"/>
        </a:xfrm>
      </p:grpSpPr>
      <p:sp>
        <p:nvSpPr>
          <p:cNvPr id="422" name="Google Shape;422;p83"/>
          <p:cNvSpPr/>
          <p:nvPr>
            <p:ph idx="2" type="pic"/>
          </p:nvPr>
        </p:nvSpPr>
        <p:spPr>
          <a:xfrm>
            <a:off x="247651" y="1278196"/>
            <a:ext cx="11696699" cy="4699000"/>
          </a:xfrm>
          <a:prstGeom prst="rect">
            <a:avLst/>
          </a:prstGeom>
          <a:solidFill>
            <a:schemeClr val="lt1"/>
          </a:solidFill>
          <a:ln>
            <a:noFill/>
          </a:ln>
        </p:spPr>
      </p:sp>
      <p:sp>
        <p:nvSpPr>
          <p:cNvPr id="423" name="Google Shape;423;p83"/>
          <p:cNvSpPr txBox="1"/>
          <p:nvPr/>
        </p:nvSpPr>
        <p:spPr>
          <a:xfrm>
            <a:off x="7619999" y="3435786"/>
            <a:ext cx="4019670" cy="773557"/>
          </a:xfrm>
          <a:prstGeom prst="rect">
            <a:avLst/>
          </a:prstGeom>
          <a:noFill/>
          <a:ln>
            <a:noFill/>
          </a:ln>
        </p:spPr>
        <p:txBody>
          <a:bodyPr anchorCtr="0" anchor="t" bIns="108700" lIns="217425" spcFirstLastPara="1" rIns="217425" wrap="square" tIns="108700">
            <a:spAutoFit/>
          </a:bodyPr>
          <a:lstStyle/>
          <a:p>
            <a:pPr indent="0" lvl="0" marL="0" marR="0" rtl="0" algn="ctr">
              <a:lnSpc>
                <a:spcPct val="100000"/>
              </a:lnSpc>
              <a:spcBef>
                <a:spcPts val="0"/>
              </a:spcBef>
              <a:spcAft>
                <a:spcPts val="0"/>
              </a:spcAft>
              <a:buClr>
                <a:schemeClr val="lt1"/>
              </a:buClr>
              <a:buSzPts val="1800"/>
              <a:buFont typeface="Arial"/>
              <a:buNone/>
            </a:pPr>
            <a:r>
              <a:rPr b="0" i="0" lang="es-ES" sz="1800" u="none" cap="none" strike="noStrike">
                <a:solidFill>
                  <a:schemeClr val="lt1"/>
                </a:solidFill>
                <a:latin typeface="Montserrat Light"/>
                <a:ea typeface="Montserrat Light"/>
                <a:cs typeface="Montserrat Light"/>
                <a:sym typeface="Montserrat Light"/>
              </a:rPr>
              <a:t>Refers to a good or service being offered by a company.</a:t>
            </a:r>
            <a:endParaRPr b="0" i="0" sz="1400" u="none" cap="none" strike="noStrike">
              <a:solidFill>
                <a:srgbClr val="000000"/>
              </a:solidFill>
              <a:latin typeface="Arial"/>
              <a:ea typeface="Arial"/>
              <a:cs typeface="Arial"/>
              <a:sym typeface="Arial"/>
            </a:endParaRPr>
          </a:p>
        </p:txBody>
      </p:sp>
      <p:sp>
        <p:nvSpPr>
          <p:cNvPr id="424" name="Google Shape;424;p83"/>
          <p:cNvSpPr/>
          <p:nvPr/>
        </p:nvSpPr>
        <p:spPr>
          <a:xfrm flipH="1">
            <a:off x="7277101" y="2776797"/>
            <a:ext cx="4914900" cy="147292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425" name="Google Shape;425;p83"/>
          <p:cNvSpPr txBox="1"/>
          <p:nvPr>
            <p:ph idx="1" type="body"/>
          </p:nvPr>
        </p:nvSpPr>
        <p:spPr>
          <a:xfrm>
            <a:off x="7277100" y="2783282"/>
            <a:ext cx="4667249" cy="146644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6" name="Google Shape;426;p83"/>
          <p:cNvSpPr txBox="1"/>
          <p:nvPr>
            <p:ph idx="3" type="body"/>
          </p:nvPr>
        </p:nvSpPr>
        <p:spPr>
          <a:xfrm>
            <a:off x="437301" y="336277"/>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27" name="Google Shape;427;p83"/>
          <p:cNvGrpSpPr/>
          <p:nvPr/>
        </p:nvGrpSpPr>
        <p:grpSpPr>
          <a:xfrm>
            <a:off x="301128" y="6151084"/>
            <a:ext cx="3144242" cy="374574"/>
            <a:chOff x="301128" y="6151084"/>
            <a:chExt cx="3144242" cy="374574"/>
          </a:xfrm>
        </p:grpSpPr>
        <p:pic>
          <p:nvPicPr>
            <p:cNvPr descr="Shape&#10;&#10;Description automatically generated with medium confidence" id="428" name="Google Shape;428;p83"/>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29" name="Google Shape;429;p83"/>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30" name="Google Shape;430;p83"/>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431" name="Shape 431"/>
        <p:cNvGrpSpPr/>
        <p:nvPr/>
      </p:nvGrpSpPr>
      <p:grpSpPr>
        <a:xfrm>
          <a:off x="0" y="0"/>
          <a:ext cx="0" cy="0"/>
          <a:chOff x="0" y="0"/>
          <a:chExt cx="0" cy="0"/>
        </a:xfrm>
      </p:grpSpPr>
      <p:sp>
        <p:nvSpPr>
          <p:cNvPr id="432" name="Google Shape;432;p84"/>
          <p:cNvSpPr/>
          <p:nvPr>
            <p:ph idx="2" type="pic"/>
          </p:nvPr>
        </p:nvSpPr>
        <p:spPr>
          <a:xfrm>
            <a:off x="241300" y="228600"/>
            <a:ext cx="11696700" cy="5763986"/>
          </a:xfrm>
          <a:prstGeom prst="rect">
            <a:avLst/>
          </a:prstGeom>
          <a:noFill/>
          <a:ln>
            <a:noFill/>
          </a:ln>
        </p:spPr>
      </p:sp>
      <p:sp>
        <p:nvSpPr>
          <p:cNvPr id="433" name="Google Shape;433;p84"/>
          <p:cNvSpPr/>
          <p:nvPr/>
        </p:nvSpPr>
        <p:spPr>
          <a:xfrm>
            <a:off x="6197600" y="985864"/>
            <a:ext cx="5994400" cy="24257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4" name="Google Shape;434;p84"/>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5" name="Google Shape;435;p84"/>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6" name="Google Shape;436;p84"/>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37" name="Google Shape;437;p84"/>
          <p:cNvGrpSpPr/>
          <p:nvPr/>
        </p:nvGrpSpPr>
        <p:grpSpPr>
          <a:xfrm>
            <a:off x="301128" y="6151084"/>
            <a:ext cx="3144242" cy="374574"/>
            <a:chOff x="301128" y="6151084"/>
            <a:chExt cx="3144242" cy="374574"/>
          </a:xfrm>
        </p:grpSpPr>
        <p:pic>
          <p:nvPicPr>
            <p:cNvPr descr="Shape&#10;&#10;Description automatically generated with medium confidence" id="438" name="Google Shape;438;p84"/>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39" name="Google Shape;439;p84"/>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40" name="Google Shape;440;p84"/>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Slide 3">
  <p:cSld name="1_Photo Slide 3">
    <p:spTree>
      <p:nvGrpSpPr>
        <p:cNvPr id="441" name="Shape 441"/>
        <p:cNvGrpSpPr/>
        <p:nvPr/>
      </p:nvGrpSpPr>
      <p:grpSpPr>
        <a:xfrm>
          <a:off x="0" y="0"/>
          <a:ext cx="0" cy="0"/>
          <a:chOff x="0" y="0"/>
          <a:chExt cx="0" cy="0"/>
        </a:xfrm>
      </p:grpSpPr>
      <p:sp>
        <p:nvSpPr>
          <p:cNvPr id="442" name="Google Shape;442;p85"/>
          <p:cNvSpPr/>
          <p:nvPr>
            <p:ph idx="2" type="pic"/>
          </p:nvPr>
        </p:nvSpPr>
        <p:spPr>
          <a:xfrm>
            <a:off x="241300" y="228600"/>
            <a:ext cx="11696700" cy="5763986"/>
          </a:xfrm>
          <a:prstGeom prst="rect">
            <a:avLst/>
          </a:prstGeom>
          <a:noFill/>
          <a:ln>
            <a:noFill/>
          </a:ln>
        </p:spPr>
      </p:sp>
      <p:sp>
        <p:nvSpPr>
          <p:cNvPr id="443" name="Google Shape;443;p85"/>
          <p:cNvSpPr/>
          <p:nvPr/>
        </p:nvSpPr>
        <p:spPr>
          <a:xfrm>
            <a:off x="6197600" y="985864"/>
            <a:ext cx="5994400" cy="242570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4" name="Google Shape;444;p85"/>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5" name="Google Shape;445;p85"/>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6" name="Google Shape;446;p85"/>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47" name="Google Shape;447;p85"/>
          <p:cNvGrpSpPr/>
          <p:nvPr/>
        </p:nvGrpSpPr>
        <p:grpSpPr>
          <a:xfrm>
            <a:off x="301128" y="6151084"/>
            <a:ext cx="3144242" cy="374574"/>
            <a:chOff x="301128" y="6151084"/>
            <a:chExt cx="3144242" cy="374574"/>
          </a:xfrm>
        </p:grpSpPr>
        <p:pic>
          <p:nvPicPr>
            <p:cNvPr descr="Shape&#10;&#10;Description automatically generated with medium confidence" id="448" name="Google Shape;448;p8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49" name="Google Shape;449;p8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50" name="Google Shape;450;p85"/>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Photo Slide 3">
  <p:cSld name="3_Photo Slide 3">
    <p:spTree>
      <p:nvGrpSpPr>
        <p:cNvPr id="451" name="Shape 451"/>
        <p:cNvGrpSpPr/>
        <p:nvPr/>
      </p:nvGrpSpPr>
      <p:grpSpPr>
        <a:xfrm>
          <a:off x="0" y="0"/>
          <a:ext cx="0" cy="0"/>
          <a:chOff x="0" y="0"/>
          <a:chExt cx="0" cy="0"/>
        </a:xfrm>
      </p:grpSpPr>
      <p:sp>
        <p:nvSpPr>
          <p:cNvPr id="452" name="Google Shape;452;p86"/>
          <p:cNvSpPr/>
          <p:nvPr>
            <p:ph idx="2" type="pic"/>
          </p:nvPr>
        </p:nvSpPr>
        <p:spPr>
          <a:xfrm>
            <a:off x="241300" y="228600"/>
            <a:ext cx="11696700" cy="5763986"/>
          </a:xfrm>
          <a:prstGeom prst="rect">
            <a:avLst/>
          </a:prstGeom>
          <a:noFill/>
          <a:ln>
            <a:noFill/>
          </a:ln>
        </p:spPr>
      </p:sp>
      <p:sp>
        <p:nvSpPr>
          <p:cNvPr id="453" name="Google Shape;453;p86"/>
          <p:cNvSpPr/>
          <p:nvPr/>
        </p:nvSpPr>
        <p:spPr>
          <a:xfrm>
            <a:off x="6197600" y="985864"/>
            <a:ext cx="5994400" cy="2425700"/>
          </a:xfrm>
          <a:prstGeom prst="rect">
            <a:avLst/>
          </a:prstGeom>
          <a:solidFill>
            <a:srgbClr val="59C3B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4" name="Google Shape;454;p86"/>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5" name="Google Shape;455;p86"/>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6" name="Google Shape;456;p86"/>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57" name="Google Shape;457;p86"/>
          <p:cNvGrpSpPr/>
          <p:nvPr/>
        </p:nvGrpSpPr>
        <p:grpSpPr>
          <a:xfrm>
            <a:off x="301128" y="6151084"/>
            <a:ext cx="3144242" cy="374574"/>
            <a:chOff x="301128" y="6151084"/>
            <a:chExt cx="3144242" cy="374574"/>
          </a:xfrm>
        </p:grpSpPr>
        <p:pic>
          <p:nvPicPr>
            <p:cNvPr descr="Shape&#10;&#10;Description automatically generated with medium confidence" id="458" name="Google Shape;458;p8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59" name="Google Shape;459;p8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60" name="Google Shape;460;p86"/>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 Photo Slide - Purple">
  <p:cSld name="1_Text / Photo Slide - Purple">
    <p:spTree>
      <p:nvGrpSpPr>
        <p:cNvPr id="461" name="Shape 461"/>
        <p:cNvGrpSpPr/>
        <p:nvPr/>
      </p:nvGrpSpPr>
      <p:grpSpPr>
        <a:xfrm>
          <a:off x="0" y="0"/>
          <a:ext cx="0" cy="0"/>
          <a:chOff x="0" y="0"/>
          <a:chExt cx="0" cy="0"/>
        </a:xfrm>
      </p:grpSpPr>
      <p:sp>
        <p:nvSpPr>
          <p:cNvPr id="462" name="Google Shape;462;p87"/>
          <p:cNvSpPr/>
          <p:nvPr/>
        </p:nvSpPr>
        <p:spPr>
          <a:xfrm>
            <a:off x="241300" y="0"/>
            <a:ext cx="6151000" cy="6858000"/>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3" name="Google Shape;463;p87"/>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4" name="Google Shape;464;p87"/>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5" name="Google Shape;465;p87"/>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66" name="Google Shape;466;p87"/>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67" name="Google Shape;467;p87"/>
          <p:cNvGrpSpPr/>
          <p:nvPr/>
        </p:nvGrpSpPr>
        <p:grpSpPr>
          <a:xfrm>
            <a:off x="8448790" y="6057987"/>
            <a:ext cx="3144242" cy="374574"/>
            <a:chOff x="301128" y="6151084"/>
            <a:chExt cx="3144242" cy="374574"/>
          </a:xfrm>
        </p:grpSpPr>
        <p:pic>
          <p:nvPicPr>
            <p:cNvPr descr="Shape&#10;&#10;Description automatically generated with medium confidence" id="468" name="Google Shape;468;p8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69" name="Google Shape;469;p8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70" name="Google Shape;470;p8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verview/Content Slide">
  <p:cSld name="1_Overview/Content Slide">
    <p:spTree>
      <p:nvGrpSpPr>
        <p:cNvPr id="41" name="Shape 41"/>
        <p:cNvGrpSpPr/>
        <p:nvPr/>
      </p:nvGrpSpPr>
      <p:grpSpPr>
        <a:xfrm>
          <a:off x="0" y="0"/>
          <a:ext cx="0" cy="0"/>
          <a:chOff x="0" y="0"/>
          <a:chExt cx="0" cy="0"/>
        </a:xfrm>
      </p:grpSpPr>
      <p:sp>
        <p:nvSpPr>
          <p:cNvPr id="42" name="Google Shape;42;p52"/>
          <p:cNvSpPr/>
          <p:nvPr/>
        </p:nvSpPr>
        <p:spPr>
          <a:xfrm>
            <a:off x="6642832" y="99211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52"/>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4" name="Google Shape;44;p52"/>
          <p:cNvCxnSpPr/>
          <p:nvPr/>
        </p:nvCxnSpPr>
        <p:spPr>
          <a:xfrm>
            <a:off x="6051115" y="138208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45" name="Google Shape;45;p52"/>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52"/>
          <p:cNvSpPr/>
          <p:nvPr/>
        </p:nvSpPr>
        <p:spPr>
          <a:xfrm>
            <a:off x="6642832" y="206674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52"/>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8" name="Google Shape;48;p52"/>
          <p:cNvCxnSpPr/>
          <p:nvPr/>
        </p:nvCxnSpPr>
        <p:spPr>
          <a:xfrm>
            <a:off x="6051115" y="245671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49" name="Google Shape;49;p52"/>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52"/>
          <p:cNvSpPr/>
          <p:nvPr/>
        </p:nvSpPr>
        <p:spPr>
          <a:xfrm>
            <a:off x="6642832" y="312650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 name="Google Shape;51;p52"/>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2" name="Google Shape;52;p52"/>
          <p:cNvCxnSpPr/>
          <p:nvPr/>
        </p:nvCxnSpPr>
        <p:spPr>
          <a:xfrm>
            <a:off x="6051115" y="351647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53" name="Google Shape;53;p52"/>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52"/>
          <p:cNvSpPr/>
          <p:nvPr/>
        </p:nvSpPr>
        <p:spPr>
          <a:xfrm>
            <a:off x="6628977" y="418469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 name="Google Shape;55;p52"/>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6" name="Google Shape;56;p52"/>
          <p:cNvCxnSpPr/>
          <p:nvPr/>
        </p:nvCxnSpPr>
        <p:spPr>
          <a:xfrm>
            <a:off x="6037260" y="457466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57" name="Google Shape;57;p52"/>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8" name="Google Shape;58;p52"/>
          <p:cNvGrpSpPr/>
          <p:nvPr/>
        </p:nvGrpSpPr>
        <p:grpSpPr>
          <a:xfrm rot="-5400000">
            <a:off x="-1025447" y="4518095"/>
            <a:ext cx="3445636" cy="410479"/>
            <a:chOff x="301128" y="6151084"/>
            <a:chExt cx="3144242" cy="374574"/>
          </a:xfrm>
        </p:grpSpPr>
        <p:pic>
          <p:nvPicPr>
            <p:cNvPr descr="Shape&#10;&#10;Description automatically generated with medium confidence" id="59" name="Google Shape;59;p52"/>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60" name="Google Shape;60;p52"/>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61" name="Google Shape;61;p52"/>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62" name="Google Shape;62;p52"/>
          <p:cNvSpPr/>
          <p:nvPr/>
        </p:nvSpPr>
        <p:spPr>
          <a:xfrm flipH="1" rot="10800000">
            <a:off x="962387" y="-6"/>
            <a:ext cx="54115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63" name="Google Shape;63;p52"/>
          <p:cNvSpPr txBox="1"/>
          <p:nvPr>
            <p:ph idx="9"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52"/>
          <p:cNvSpPr txBox="1"/>
          <p:nvPr>
            <p:ph idx="13"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Orange">
  <p:cSld name="Text / Photo Slide - Orange">
    <p:spTree>
      <p:nvGrpSpPr>
        <p:cNvPr id="471" name="Shape 471"/>
        <p:cNvGrpSpPr/>
        <p:nvPr/>
      </p:nvGrpSpPr>
      <p:grpSpPr>
        <a:xfrm>
          <a:off x="0" y="0"/>
          <a:ext cx="0" cy="0"/>
          <a:chOff x="0" y="0"/>
          <a:chExt cx="0" cy="0"/>
        </a:xfrm>
      </p:grpSpPr>
      <p:sp>
        <p:nvSpPr>
          <p:cNvPr id="472" name="Google Shape;472;p88"/>
          <p:cNvSpPr/>
          <p:nvPr/>
        </p:nvSpPr>
        <p:spPr>
          <a:xfrm>
            <a:off x="241300" y="0"/>
            <a:ext cx="6151000" cy="68580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3" name="Google Shape;473;p88"/>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4" name="Google Shape;474;p88"/>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5" name="Google Shape;475;p88"/>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76" name="Google Shape;476;p88"/>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77" name="Google Shape;477;p88"/>
          <p:cNvGrpSpPr/>
          <p:nvPr/>
        </p:nvGrpSpPr>
        <p:grpSpPr>
          <a:xfrm>
            <a:off x="8448790" y="6057987"/>
            <a:ext cx="3144242" cy="374574"/>
            <a:chOff x="301128" y="6151084"/>
            <a:chExt cx="3144242" cy="374574"/>
          </a:xfrm>
        </p:grpSpPr>
        <p:pic>
          <p:nvPicPr>
            <p:cNvPr descr="Shape&#10;&#10;Description automatically generated with medium confidence" id="478" name="Google Shape;478;p8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79" name="Google Shape;479;p8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80" name="Google Shape;480;p8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Blue">
  <p:cSld name="Text box - Solid Blue">
    <p:spTree>
      <p:nvGrpSpPr>
        <p:cNvPr id="481" name="Shape 481"/>
        <p:cNvGrpSpPr/>
        <p:nvPr/>
      </p:nvGrpSpPr>
      <p:grpSpPr>
        <a:xfrm>
          <a:off x="0" y="0"/>
          <a:ext cx="0" cy="0"/>
          <a:chOff x="0" y="0"/>
          <a:chExt cx="0" cy="0"/>
        </a:xfrm>
      </p:grpSpPr>
      <p:sp>
        <p:nvSpPr>
          <p:cNvPr id="482" name="Google Shape;482;p89"/>
          <p:cNvSpPr/>
          <p:nvPr/>
        </p:nvSpPr>
        <p:spPr>
          <a:xfrm>
            <a:off x="241300" y="228600"/>
            <a:ext cx="11696700" cy="6104602"/>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3" name="Google Shape;483;p89"/>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4" name="Google Shape;484;p89"/>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85" name="Google Shape;485;p89"/>
          <p:cNvGrpSpPr/>
          <p:nvPr/>
        </p:nvGrpSpPr>
        <p:grpSpPr>
          <a:xfrm>
            <a:off x="301128" y="6338289"/>
            <a:ext cx="3144242" cy="374574"/>
            <a:chOff x="301128" y="6151084"/>
            <a:chExt cx="3144242" cy="374574"/>
          </a:xfrm>
        </p:grpSpPr>
        <p:pic>
          <p:nvPicPr>
            <p:cNvPr descr="Shape&#10;&#10;Description automatically generated with medium confidence" id="486" name="Google Shape;486;p8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87" name="Google Shape;487;p8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88" name="Google Shape;488;p89"/>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489" name="Google Shape;489;p89"/>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Orange">
  <p:cSld name="Text box - Solid Orange">
    <p:spTree>
      <p:nvGrpSpPr>
        <p:cNvPr id="490" name="Shape 490"/>
        <p:cNvGrpSpPr/>
        <p:nvPr/>
      </p:nvGrpSpPr>
      <p:grpSpPr>
        <a:xfrm>
          <a:off x="0" y="0"/>
          <a:ext cx="0" cy="0"/>
          <a:chOff x="0" y="0"/>
          <a:chExt cx="0" cy="0"/>
        </a:xfrm>
      </p:grpSpPr>
      <p:sp>
        <p:nvSpPr>
          <p:cNvPr id="491" name="Google Shape;491;p90"/>
          <p:cNvSpPr/>
          <p:nvPr/>
        </p:nvSpPr>
        <p:spPr>
          <a:xfrm>
            <a:off x="241300" y="228600"/>
            <a:ext cx="11696700" cy="569531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2" name="Google Shape;492;p90"/>
          <p:cNvSpPr txBox="1"/>
          <p:nvPr>
            <p:ph idx="1" type="body"/>
          </p:nvPr>
        </p:nvSpPr>
        <p:spPr>
          <a:xfrm>
            <a:off x="734714" y="1757011"/>
            <a:ext cx="10808102"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3" name="Google Shape;493;p90"/>
          <p:cNvSpPr txBox="1"/>
          <p:nvPr>
            <p:ph idx="2" type="body"/>
          </p:nvPr>
        </p:nvSpPr>
        <p:spPr>
          <a:xfrm>
            <a:off x="734714" y="642972"/>
            <a:ext cx="10808102"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4" name="Google Shape;494;p90"/>
          <p:cNvSpPr/>
          <p:nvPr/>
        </p:nvSpPr>
        <p:spPr>
          <a:xfrm>
            <a:off x="241300" y="228600"/>
            <a:ext cx="11696700" cy="598642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5" name="Google Shape;495;p90"/>
          <p:cNvSpPr txBox="1"/>
          <p:nvPr>
            <p:ph idx="3"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6" name="Google Shape;496;p90"/>
          <p:cNvSpPr txBox="1"/>
          <p:nvPr>
            <p:ph idx="4"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97" name="Google Shape;497;p90"/>
          <p:cNvGrpSpPr/>
          <p:nvPr/>
        </p:nvGrpSpPr>
        <p:grpSpPr>
          <a:xfrm>
            <a:off x="301128" y="6378251"/>
            <a:ext cx="3144242" cy="374574"/>
            <a:chOff x="301128" y="6151084"/>
            <a:chExt cx="3144242" cy="374574"/>
          </a:xfrm>
        </p:grpSpPr>
        <p:pic>
          <p:nvPicPr>
            <p:cNvPr descr="Shape&#10;&#10;Description automatically generated with medium confidence" id="498" name="Google Shape;498;p9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99" name="Google Shape;499;p9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00" name="Google Shape;500;p90"/>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501" name="Google Shape;501;p90"/>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Slide">
  <p:cSld name="Laptop Slide">
    <p:spTree>
      <p:nvGrpSpPr>
        <p:cNvPr id="502" name="Shape 502"/>
        <p:cNvGrpSpPr/>
        <p:nvPr/>
      </p:nvGrpSpPr>
      <p:grpSpPr>
        <a:xfrm>
          <a:off x="0" y="0"/>
          <a:ext cx="0" cy="0"/>
          <a:chOff x="0" y="0"/>
          <a:chExt cx="0" cy="0"/>
        </a:xfrm>
      </p:grpSpPr>
      <p:sp>
        <p:nvSpPr>
          <p:cNvPr id="503" name="Google Shape;503;p91"/>
          <p:cNvSpPr/>
          <p:nvPr/>
        </p:nvSpPr>
        <p:spPr>
          <a:xfrm>
            <a:off x="0" y="0"/>
            <a:ext cx="12192000" cy="2508049"/>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4" name="Google Shape;504;p91"/>
          <p:cNvSpPr txBox="1"/>
          <p:nvPr>
            <p:ph idx="1"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505" name="Google Shape;505;p91"/>
          <p:cNvPicPr preferRelativeResize="0"/>
          <p:nvPr/>
        </p:nvPicPr>
        <p:blipFill rotWithShape="1">
          <a:blip r:embed="rId2">
            <a:alphaModFix/>
          </a:blip>
          <a:srcRect b="11083" l="-18315" r="29196" t="15976"/>
          <a:stretch/>
        </p:blipFill>
        <p:spPr>
          <a:xfrm>
            <a:off x="3752900" y="1030385"/>
            <a:ext cx="8439100" cy="5375657"/>
          </a:xfrm>
          <a:prstGeom prst="rect">
            <a:avLst/>
          </a:prstGeom>
          <a:noFill/>
          <a:ln>
            <a:noFill/>
          </a:ln>
        </p:spPr>
      </p:pic>
      <p:sp>
        <p:nvSpPr>
          <p:cNvPr id="506" name="Google Shape;506;p91"/>
          <p:cNvSpPr/>
          <p:nvPr>
            <p:ph idx="2" type="pic"/>
          </p:nvPr>
        </p:nvSpPr>
        <p:spPr>
          <a:xfrm>
            <a:off x="7061200" y="1203325"/>
            <a:ext cx="5130800" cy="3913188"/>
          </a:xfrm>
          <a:prstGeom prst="rect">
            <a:avLst/>
          </a:prstGeom>
          <a:solidFill>
            <a:schemeClr val="lt1"/>
          </a:solidFill>
          <a:ln>
            <a:noFill/>
          </a:ln>
        </p:spPr>
      </p:sp>
      <p:sp>
        <p:nvSpPr>
          <p:cNvPr id="507" name="Google Shape;507;p91"/>
          <p:cNvSpPr txBox="1"/>
          <p:nvPr>
            <p:ph idx="3"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08" name="Google Shape;508;p91"/>
          <p:cNvGrpSpPr/>
          <p:nvPr/>
        </p:nvGrpSpPr>
        <p:grpSpPr>
          <a:xfrm>
            <a:off x="389965" y="6092742"/>
            <a:ext cx="3144242" cy="374574"/>
            <a:chOff x="301128" y="6151084"/>
            <a:chExt cx="3144242" cy="374574"/>
          </a:xfrm>
        </p:grpSpPr>
        <p:pic>
          <p:nvPicPr>
            <p:cNvPr descr="Shape&#10;&#10;Description automatically generated with medium confidence" id="509" name="Google Shape;509;p91"/>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10" name="Google Shape;510;p91"/>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11" name="Google Shape;511;p91"/>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Laptop Slide">
  <p:cSld name="1_Laptop Slide">
    <p:spTree>
      <p:nvGrpSpPr>
        <p:cNvPr id="512" name="Shape 512"/>
        <p:cNvGrpSpPr/>
        <p:nvPr/>
      </p:nvGrpSpPr>
      <p:grpSpPr>
        <a:xfrm>
          <a:off x="0" y="0"/>
          <a:ext cx="0" cy="0"/>
          <a:chOff x="0" y="0"/>
          <a:chExt cx="0" cy="0"/>
        </a:xfrm>
      </p:grpSpPr>
      <p:sp>
        <p:nvSpPr>
          <p:cNvPr id="513" name="Google Shape;513;p92"/>
          <p:cNvSpPr/>
          <p:nvPr/>
        </p:nvSpPr>
        <p:spPr>
          <a:xfrm>
            <a:off x="0" y="0"/>
            <a:ext cx="12192000" cy="2508049"/>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4" name="Google Shape;514;p92"/>
          <p:cNvSpPr txBox="1"/>
          <p:nvPr>
            <p:ph idx="1"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515" name="Google Shape;515;p92"/>
          <p:cNvPicPr preferRelativeResize="0"/>
          <p:nvPr/>
        </p:nvPicPr>
        <p:blipFill rotWithShape="1">
          <a:blip r:embed="rId2">
            <a:alphaModFix/>
          </a:blip>
          <a:srcRect b="11083" l="-18315" r="29196" t="15976"/>
          <a:stretch/>
        </p:blipFill>
        <p:spPr>
          <a:xfrm>
            <a:off x="3752900" y="1030385"/>
            <a:ext cx="8439100" cy="5375657"/>
          </a:xfrm>
          <a:prstGeom prst="rect">
            <a:avLst/>
          </a:prstGeom>
          <a:noFill/>
          <a:ln>
            <a:noFill/>
          </a:ln>
        </p:spPr>
      </p:pic>
      <p:sp>
        <p:nvSpPr>
          <p:cNvPr id="516" name="Google Shape;516;p92"/>
          <p:cNvSpPr/>
          <p:nvPr>
            <p:ph idx="2" type="pic"/>
          </p:nvPr>
        </p:nvSpPr>
        <p:spPr>
          <a:xfrm>
            <a:off x="7061200" y="1203325"/>
            <a:ext cx="5130800" cy="3913188"/>
          </a:xfrm>
          <a:prstGeom prst="rect">
            <a:avLst/>
          </a:prstGeom>
          <a:solidFill>
            <a:schemeClr val="lt1"/>
          </a:solidFill>
          <a:ln>
            <a:noFill/>
          </a:ln>
        </p:spPr>
      </p:sp>
      <p:sp>
        <p:nvSpPr>
          <p:cNvPr id="517" name="Google Shape;517;p92"/>
          <p:cNvSpPr txBox="1"/>
          <p:nvPr>
            <p:ph idx="3"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18" name="Google Shape;518;p92"/>
          <p:cNvGrpSpPr/>
          <p:nvPr/>
        </p:nvGrpSpPr>
        <p:grpSpPr>
          <a:xfrm>
            <a:off x="389965" y="6092742"/>
            <a:ext cx="3144242" cy="374574"/>
            <a:chOff x="301128" y="6151084"/>
            <a:chExt cx="3144242" cy="374574"/>
          </a:xfrm>
        </p:grpSpPr>
        <p:pic>
          <p:nvPicPr>
            <p:cNvPr descr="Shape&#10;&#10;Description automatically generated with medium confidence" id="519" name="Google Shape;519;p9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20" name="Google Shape;520;p9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21" name="Google Shape;521;p92"/>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Slide">
  <p:cSld name="Phone Slide">
    <p:spTree>
      <p:nvGrpSpPr>
        <p:cNvPr id="522" name="Shape 522"/>
        <p:cNvGrpSpPr/>
        <p:nvPr/>
      </p:nvGrpSpPr>
      <p:grpSpPr>
        <a:xfrm>
          <a:off x="0" y="0"/>
          <a:ext cx="0" cy="0"/>
          <a:chOff x="0" y="0"/>
          <a:chExt cx="0" cy="0"/>
        </a:xfrm>
      </p:grpSpPr>
      <p:sp>
        <p:nvSpPr>
          <p:cNvPr id="523" name="Google Shape;523;p93"/>
          <p:cNvSpPr/>
          <p:nvPr/>
        </p:nvSpPr>
        <p:spPr>
          <a:xfrm>
            <a:off x="0" y="0"/>
            <a:ext cx="12192000" cy="2508049"/>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4" name="Google Shape;524;p93"/>
          <p:cNvSpPr txBox="1"/>
          <p:nvPr>
            <p:ph idx="1"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25" name="Google Shape;525;p93"/>
          <p:cNvGrpSpPr/>
          <p:nvPr/>
        </p:nvGrpSpPr>
        <p:grpSpPr>
          <a:xfrm>
            <a:off x="2530564" y="336687"/>
            <a:ext cx="9078210" cy="5854425"/>
            <a:chOff x="3152299" y="635855"/>
            <a:chExt cx="19296834" cy="12444290"/>
          </a:xfrm>
        </p:grpSpPr>
        <p:pic>
          <p:nvPicPr>
            <p:cNvPr descr="iPhone6_mockup_front_white.png" id="526" name="Google Shape;526;p93"/>
            <p:cNvPicPr preferRelativeResize="0"/>
            <p:nvPr/>
          </p:nvPicPr>
          <p:blipFill rotWithShape="1">
            <a:blip r:embed="rId2">
              <a:alphaModFix/>
            </a:blip>
            <a:srcRect b="0" l="0" r="0" t="0"/>
            <a:stretch/>
          </p:blipFill>
          <p:spPr>
            <a:xfrm>
              <a:off x="14493359" y="635855"/>
              <a:ext cx="7955774" cy="12444290"/>
            </a:xfrm>
            <a:prstGeom prst="rect">
              <a:avLst/>
            </a:prstGeom>
            <a:noFill/>
            <a:ln>
              <a:noFill/>
            </a:ln>
          </p:spPr>
        </p:pic>
        <p:sp>
          <p:nvSpPr>
            <p:cNvPr id="527" name="Google Shape;527;p93"/>
            <p:cNvSpPr txBox="1"/>
            <p:nvPr/>
          </p:nvSpPr>
          <p:spPr>
            <a:xfrm>
              <a:off x="3152299" y="9384825"/>
              <a:ext cx="226215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One</a:t>
              </a:r>
              <a:endParaRPr b="0" i="0" sz="1400" u="none" cap="none" strike="noStrike">
                <a:solidFill>
                  <a:srgbClr val="000000"/>
                </a:solidFill>
                <a:latin typeface="Arial"/>
                <a:ea typeface="Arial"/>
                <a:cs typeface="Arial"/>
                <a:sym typeface="Arial"/>
              </a:endParaRPr>
            </a:p>
          </p:txBody>
        </p:sp>
        <p:sp>
          <p:nvSpPr>
            <p:cNvPr id="528" name="Google Shape;528;p93"/>
            <p:cNvSpPr txBox="1"/>
            <p:nvPr/>
          </p:nvSpPr>
          <p:spPr>
            <a:xfrm>
              <a:off x="9842014" y="9384825"/>
              <a:ext cx="22429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Two</a:t>
              </a:r>
              <a:endParaRPr b="0" i="0" sz="1400" u="none" cap="none" strike="noStrike">
                <a:solidFill>
                  <a:srgbClr val="000000"/>
                </a:solidFill>
                <a:latin typeface="Arial"/>
                <a:ea typeface="Arial"/>
                <a:cs typeface="Arial"/>
                <a:sym typeface="Arial"/>
              </a:endParaRPr>
            </a:p>
          </p:txBody>
        </p:sp>
      </p:grpSp>
      <p:sp>
        <p:nvSpPr>
          <p:cNvPr id="529" name="Google Shape;529;p93"/>
          <p:cNvSpPr/>
          <p:nvPr>
            <p:ph idx="2" type="pic"/>
          </p:nvPr>
        </p:nvSpPr>
        <p:spPr>
          <a:xfrm>
            <a:off x="8602116" y="1265033"/>
            <a:ext cx="2266512" cy="3978298"/>
          </a:xfrm>
          <a:prstGeom prst="rect">
            <a:avLst/>
          </a:prstGeom>
          <a:solidFill>
            <a:schemeClr val="lt1"/>
          </a:solidFill>
          <a:ln>
            <a:noFill/>
          </a:ln>
        </p:spPr>
      </p:sp>
      <p:sp>
        <p:nvSpPr>
          <p:cNvPr id="530" name="Google Shape;530;p93"/>
          <p:cNvSpPr txBox="1"/>
          <p:nvPr>
            <p:ph idx="3"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31" name="Google Shape;531;p93"/>
          <p:cNvGrpSpPr/>
          <p:nvPr/>
        </p:nvGrpSpPr>
        <p:grpSpPr>
          <a:xfrm>
            <a:off x="389965" y="6092742"/>
            <a:ext cx="3144242" cy="374574"/>
            <a:chOff x="301128" y="6151084"/>
            <a:chExt cx="3144242" cy="374574"/>
          </a:xfrm>
        </p:grpSpPr>
        <p:pic>
          <p:nvPicPr>
            <p:cNvPr descr="Shape&#10;&#10;Description automatically generated with medium confidence" id="532" name="Google Shape;532;p9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33" name="Google Shape;533;p9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34" name="Google Shape;534;p93"/>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Green">
  <p:cSld name="Bullet Slide - Green">
    <p:spTree>
      <p:nvGrpSpPr>
        <p:cNvPr id="535" name="Shape 535"/>
        <p:cNvGrpSpPr/>
        <p:nvPr/>
      </p:nvGrpSpPr>
      <p:grpSpPr>
        <a:xfrm>
          <a:off x="0" y="0"/>
          <a:ext cx="0" cy="0"/>
          <a:chOff x="0" y="0"/>
          <a:chExt cx="0" cy="0"/>
        </a:xfrm>
      </p:grpSpPr>
      <p:sp>
        <p:nvSpPr>
          <p:cNvPr id="536" name="Google Shape;536;p94"/>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7" name="Google Shape;537;p94"/>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38" name="Google Shape;538;p94"/>
          <p:cNvCxnSpPr/>
          <p:nvPr/>
        </p:nvCxnSpPr>
        <p:spPr>
          <a:xfrm>
            <a:off x="5346936" y="-25722"/>
            <a:ext cx="0" cy="6853558"/>
          </a:xfrm>
          <a:prstGeom prst="straightConnector1">
            <a:avLst/>
          </a:prstGeom>
          <a:noFill/>
          <a:ln cap="flat" cmpd="sng" w="12700">
            <a:solidFill>
              <a:srgbClr val="79527B"/>
            </a:solidFill>
            <a:prstDash val="solid"/>
            <a:miter lim="800000"/>
            <a:headEnd len="sm" w="sm" type="none"/>
            <a:tailEnd len="sm" w="sm" type="none"/>
          </a:ln>
        </p:spPr>
      </p:cxnSp>
      <p:sp>
        <p:nvSpPr>
          <p:cNvPr id="539" name="Google Shape;539;p94"/>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0" name="Google Shape;540;p94"/>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Blue">
  <p:cSld name="Bullet Slide - Blue">
    <p:spTree>
      <p:nvGrpSpPr>
        <p:cNvPr id="541" name="Shape 541"/>
        <p:cNvGrpSpPr/>
        <p:nvPr/>
      </p:nvGrpSpPr>
      <p:grpSpPr>
        <a:xfrm>
          <a:off x="0" y="0"/>
          <a:ext cx="0" cy="0"/>
          <a:chOff x="0" y="0"/>
          <a:chExt cx="0" cy="0"/>
        </a:xfrm>
      </p:grpSpPr>
      <p:sp>
        <p:nvSpPr>
          <p:cNvPr id="542" name="Google Shape;542;p95"/>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3" name="Google Shape;543;p95"/>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1D1C5"/>
              </a:buClr>
              <a:buSzPts val="3600"/>
              <a:buNone/>
              <a:defRPr i="0" sz="3600">
                <a:solidFill>
                  <a:srgbClr val="81D1C5"/>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44" name="Google Shape;544;p95"/>
          <p:cNvCxnSpPr/>
          <p:nvPr/>
        </p:nvCxnSpPr>
        <p:spPr>
          <a:xfrm>
            <a:off x="5346936" y="-25722"/>
            <a:ext cx="0" cy="6853558"/>
          </a:xfrm>
          <a:prstGeom prst="straightConnector1">
            <a:avLst/>
          </a:prstGeom>
          <a:noFill/>
          <a:ln cap="flat" cmpd="sng" w="12700">
            <a:solidFill>
              <a:srgbClr val="81D1C5"/>
            </a:solidFill>
            <a:prstDash val="solid"/>
            <a:miter lim="800000"/>
            <a:headEnd len="sm" w="sm" type="none"/>
            <a:tailEnd len="sm" w="sm" type="none"/>
          </a:ln>
        </p:spPr>
      </p:cxnSp>
      <p:sp>
        <p:nvSpPr>
          <p:cNvPr id="545" name="Google Shape;545;p95"/>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1D1C5"/>
              </a:buClr>
              <a:buSzPts val="3600"/>
              <a:buNone/>
              <a:defRPr i="0" sz="3600">
                <a:solidFill>
                  <a:srgbClr val="81D1C5"/>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6" name="Google Shape;546;p95"/>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1">
  <p:cSld name="Our Journey 1">
    <p:spTree>
      <p:nvGrpSpPr>
        <p:cNvPr id="547" name="Shape 547"/>
        <p:cNvGrpSpPr/>
        <p:nvPr/>
      </p:nvGrpSpPr>
      <p:grpSpPr>
        <a:xfrm>
          <a:off x="0" y="0"/>
          <a:ext cx="0" cy="0"/>
          <a:chOff x="0" y="0"/>
          <a:chExt cx="0" cy="0"/>
        </a:xfrm>
      </p:grpSpPr>
      <p:sp>
        <p:nvSpPr>
          <p:cNvPr id="548" name="Google Shape;548;p96"/>
          <p:cNvSpPr txBox="1"/>
          <p:nvPr/>
        </p:nvSpPr>
        <p:spPr>
          <a:xfrm>
            <a:off x="4396800" y="809464"/>
            <a:ext cx="3398400"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700"/>
              <a:buFont typeface="Arial"/>
              <a:buNone/>
            </a:pPr>
            <a:r>
              <a:rPr b="0" i="0" lang="es-ES" sz="2700" u="none" cap="none" strike="noStrike">
                <a:solidFill>
                  <a:schemeClr val="dk2"/>
                </a:solidFill>
                <a:latin typeface="Montserrat Medium"/>
                <a:ea typeface="Montserrat Medium"/>
                <a:cs typeface="Montserrat Medium"/>
                <a:sym typeface="Montserrat Medium"/>
              </a:rPr>
              <a:t>OUR TIMELINE</a:t>
            </a:r>
            <a:endParaRPr b="0" i="0" sz="1400" u="none" cap="none" strike="noStrike">
              <a:solidFill>
                <a:srgbClr val="000000"/>
              </a:solidFill>
              <a:latin typeface="Arial"/>
              <a:ea typeface="Arial"/>
              <a:cs typeface="Arial"/>
              <a:sym typeface="Arial"/>
            </a:endParaRPr>
          </a:p>
        </p:txBody>
      </p:sp>
      <p:cxnSp>
        <p:nvCxnSpPr>
          <p:cNvPr id="549" name="Google Shape;549;p96"/>
          <p:cNvCxnSpPr/>
          <p:nvPr/>
        </p:nvCxnSpPr>
        <p:spPr>
          <a:xfrm>
            <a:off x="2718910" y="3448776"/>
            <a:ext cx="9471503" cy="0"/>
          </a:xfrm>
          <a:prstGeom prst="straightConnector1">
            <a:avLst/>
          </a:prstGeom>
          <a:noFill/>
          <a:ln cap="flat" cmpd="sng" w="9525">
            <a:solidFill>
              <a:srgbClr val="D8D8D8"/>
            </a:solidFill>
            <a:prstDash val="solid"/>
            <a:miter lim="800000"/>
            <a:headEnd len="sm" w="sm" type="none"/>
            <a:tailEnd len="sm" w="sm" type="none"/>
          </a:ln>
        </p:spPr>
      </p:cxnSp>
      <p:sp>
        <p:nvSpPr>
          <p:cNvPr id="550" name="Google Shape;550;p96"/>
          <p:cNvSpPr/>
          <p:nvPr/>
        </p:nvSpPr>
        <p:spPr>
          <a:xfrm>
            <a:off x="2102383" y="2832249"/>
            <a:ext cx="1233055" cy="1233055"/>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51" name="Google Shape;551;p96"/>
          <p:cNvSpPr/>
          <p:nvPr/>
        </p:nvSpPr>
        <p:spPr>
          <a:xfrm>
            <a:off x="5969765" y="3362570"/>
            <a:ext cx="172412" cy="172412"/>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52" name="Google Shape;552;p96"/>
          <p:cNvSpPr/>
          <p:nvPr/>
        </p:nvSpPr>
        <p:spPr>
          <a:xfrm>
            <a:off x="9383674" y="3362570"/>
            <a:ext cx="172412" cy="172412"/>
          </a:xfrm>
          <a:prstGeom prst="ellipse">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53" name="Google Shape;553;p96"/>
          <p:cNvSpPr/>
          <p:nvPr/>
        </p:nvSpPr>
        <p:spPr>
          <a:xfrm>
            <a:off x="4956904" y="3803693"/>
            <a:ext cx="2198135"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s-ES" sz="900" u="none" cap="none" strike="noStrike">
                <a:solidFill>
                  <a:schemeClr val="dk2"/>
                </a:solidFill>
                <a:latin typeface="Montserrat Medium"/>
                <a:ea typeface="Montserrat Medium"/>
                <a:cs typeface="Montserrat Medium"/>
                <a:sym typeface="Montserrat Medium"/>
              </a:rPr>
              <a:t>Your Title</a:t>
            </a:r>
            <a:endParaRPr b="0" i="0" sz="1400" u="none" cap="none" strike="noStrike">
              <a:solidFill>
                <a:srgbClr val="000000"/>
              </a:solidFill>
              <a:latin typeface="Arial"/>
              <a:ea typeface="Arial"/>
              <a:cs typeface="Arial"/>
              <a:sym typeface="Arial"/>
            </a:endParaRPr>
          </a:p>
        </p:txBody>
      </p:sp>
      <p:sp>
        <p:nvSpPr>
          <p:cNvPr id="554" name="Google Shape;554;p96"/>
          <p:cNvSpPr/>
          <p:nvPr/>
        </p:nvSpPr>
        <p:spPr>
          <a:xfrm>
            <a:off x="8370812" y="1818770"/>
            <a:ext cx="2198135"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s-ES" sz="900" u="none" cap="none" strike="noStrike">
                <a:solidFill>
                  <a:schemeClr val="dk2"/>
                </a:solidFill>
                <a:latin typeface="Montserrat Medium"/>
                <a:ea typeface="Montserrat Medium"/>
                <a:cs typeface="Montserrat Medium"/>
                <a:sym typeface="Montserrat Medium"/>
              </a:rPr>
              <a:t>Your Title</a:t>
            </a:r>
            <a:endParaRPr b="0" i="0" sz="1400" u="none" cap="none" strike="noStrike">
              <a:solidFill>
                <a:srgbClr val="000000"/>
              </a:solidFill>
              <a:latin typeface="Arial"/>
              <a:ea typeface="Arial"/>
              <a:cs typeface="Arial"/>
              <a:sym typeface="Arial"/>
            </a:endParaRPr>
          </a:p>
        </p:txBody>
      </p:sp>
      <p:sp>
        <p:nvSpPr>
          <p:cNvPr id="555" name="Google Shape;555;p96"/>
          <p:cNvSpPr txBox="1"/>
          <p:nvPr>
            <p:ph idx="1" type="body"/>
          </p:nvPr>
        </p:nvSpPr>
        <p:spPr>
          <a:xfrm>
            <a:off x="464195" y="444299"/>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6" name="Google Shape;556;p96"/>
          <p:cNvSpPr txBox="1"/>
          <p:nvPr>
            <p:ph idx="2" type="body"/>
          </p:nvPr>
        </p:nvSpPr>
        <p:spPr>
          <a:xfrm>
            <a:off x="4785825" y="4220738"/>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7" name="Google Shape;557;p96"/>
          <p:cNvSpPr txBox="1"/>
          <p:nvPr>
            <p:ph idx="3" type="body"/>
          </p:nvPr>
        </p:nvSpPr>
        <p:spPr>
          <a:xfrm>
            <a:off x="8216766" y="1608539"/>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8" name="Google Shape;558;p96"/>
          <p:cNvSpPr txBox="1"/>
          <p:nvPr>
            <p:ph idx="4" type="body"/>
          </p:nvPr>
        </p:nvSpPr>
        <p:spPr>
          <a:xfrm>
            <a:off x="2102383" y="3228214"/>
            <a:ext cx="1233055" cy="44112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b="0" i="0" sz="20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9" name="Google Shape;559;p96"/>
          <p:cNvSpPr txBox="1"/>
          <p:nvPr>
            <p:ph idx="5" type="body"/>
          </p:nvPr>
        </p:nvSpPr>
        <p:spPr>
          <a:xfrm>
            <a:off x="4785825" y="2823339"/>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2000"/>
              <a:buNone/>
              <a:defRPr b="0" i="0" sz="20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0" name="Google Shape;560;p96"/>
          <p:cNvSpPr txBox="1"/>
          <p:nvPr>
            <p:ph idx="6" type="body"/>
          </p:nvPr>
        </p:nvSpPr>
        <p:spPr>
          <a:xfrm>
            <a:off x="8216766" y="3843245"/>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6C0B5"/>
              </a:buClr>
              <a:buSzPts val="2000"/>
              <a:buNone/>
              <a:defRPr b="0" i="0" sz="2000">
                <a:solidFill>
                  <a:srgbClr val="76C0B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61" name="Google Shape;561;p96"/>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562" name="Google Shape;562;p96"/>
          <p:cNvGrpSpPr/>
          <p:nvPr/>
        </p:nvGrpSpPr>
        <p:grpSpPr>
          <a:xfrm>
            <a:off x="389965" y="6092742"/>
            <a:ext cx="3144242" cy="374574"/>
            <a:chOff x="301128" y="6151084"/>
            <a:chExt cx="3144242" cy="374574"/>
          </a:xfrm>
        </p:grpSpPr>
        <p:pic>
          <p:nvPicPr>
            <p:cNvPr descr="Shape&#10;&#10;Description automatically generated with medium confidence" id="563" name="Google Shape;563;p9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64" name="Google Shape;564;p9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65" name="Google Shape;565;p96"/>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2">
  <p:cSld name="Our Journey 2">
    <p:spTree>
      <p:nvGrpSpPr>
        <p:cNvPr id="566" name="Shape 566"/>
        <p:cNvGrpSpPr/>
        <p:nvPr/>
      </p:nvGrpSpPr>
      <p:grpSpPr>
        <a:xfrm>
          <a:off x="0" y="0"/>
          <a:ext cx="0" cy="0"/>
          <a:chOff x="0" y="0"/>
          <a:chExt cx="0" cy="0"/>
        </a:xfrm>
      </p:grpSpPr>
      <p:cxnSp>
        <p:nvCxnSpPr>
          <p:cNvPr id="567" name="Google Shape;567;p97"/>
          <p:cNvCxnSpPr/>
          <p:nvPr/>
        </p:nvCxnSpPr>
        <p:spPr>
          <a:xfrm>
            <a:off x="1588" y="3448776"/>
            <a:ext cx="12188825" cy="0"/>
          </a:xfrm>
          <a:prstGeom prst="straightConnector1">
            <a:avLst/>
          </a:prstGeom>
          <a:noFill/>
          <a:ln cap="flat" cmpd="sng" w="9525">
            <a:solidFill>
              <a:srgbClr val="D8D8D8"/>
            </a:solidFill>
            <a:prstDash val="solid"/>
            <a:miter lim="800000"/>
            <a:headEnd len="sm" w="sm" type="none"/>
            <a:tailEnd len="sm" w="sm" type="none"/>
          </a:ln>
        </p:spPr>
      </p:cxnSp>
      <p:sp>
        <p:nvSpPr>
          <p:cNvPr id="568" name="Google Shape;568;p97"/>
          <p:cNvSpPr/>
          <p:nvPr/>
        </p:nvSpPr>
        <p:spPr>
          <a:xfrm>
            <a:off x="6040275" y="3362570"/>
            <a:ext cx="172412" cy="172412"/>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69" name="Google Shape;569;p97"/>
          <p:cNvSpPr/>
          <p:nvPr/>
        </p:nvSpPr>
        <p:spPr>
          <a:xfrm>
            <a:off x="2626366" y="3362571"/>
            <a:ext cx="172412" cy="172412"/>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70" name="Google Shape;570;p97"/>
          <p:cNvSpPr/>
          <p:nvPr/>
        </p:nvSpPr>
        <p:spPr>
          <a:xfrm>
            <a:off x="5027413" y="1818770"/>
            <a:ext cx="2198135"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s-ES" sz="900" u="none" cap="none" strike="noStrike">
                <a:solidFill>
                  <a:schemeClr val="dk2"/>
                </a:solidFill>
                <a:latin typeface="Montserrat Medium"/>
                <a:ea typeface="Montserrat Medium"/>
                <a:cs typeface="Montserrat Medium"/>
                <a:sym typeface="Montserrat Medium"/>
              </a:rPr>
              <a:t>Your Title</a:t>
            </a:r>
            <a:endParaRPr b="0" i="0" sz="1400" u="none" cap="none" strike="noStrike">
              <a:solidFill>
                <a:srgbClr val="000000"/>
              </a:solidFill>
              <a:latin typeface="Arial"/>
              <a:ea typeface="Arial"/>
              <a:cs typeface="Arial"/>
              <a:sym typeface="Arial"/>
            </a:endParaRPr>
          </a:p>
        </p:txBody>
      </p:sp>
      <p:sp>
        <p:nvSpPr>
          <p:cNvPr id="571" name="Google Shape;571;p97"/>
          <p:cNvSpPr/>
          <p:nvPr/>
        </p:nvSpPr>
        <p:spPr>
          <a:xfrm>
            <a:off x="9393224" y="3362571"/>
            <a:ext cx="172412" cy="172412"/>
          </a:xfrm>
          <a:prstGeom prst="ellipse">
            <a:avLst/>
          </a:prstGeom>
          <a:solidFill>
            <a:srgbClr val="79527B">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72" name="Google Shape;572;p97"/>
          <p:cNvSpPr txBox="1"/>
          <p:nvPr>
            <p:ph idx="1" type="body"/>
          </p:nvPr>
        </p:nvSpPr>
        <p:spPr>
          <a:xfrm>
            <a:off x="1459184" y="4206951"/>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3" name="Google Shape;573;p97"/>
          <p:cNvSpPr txBox="1"/>
          <p:nvPr>
            <p:ph idx="2" type="body"/>
          </p:nvPr>
        </p:nvSpPr>
        <p:spPr>
          <a:xfrm>
            <a:off x="4890125" y="1594752"/>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4" name="Google Shape;574;p97"/>
          <p:cNvSpPr txBox="1"/>
          <p:nvPr>
            <p:ph idx="3" type="body"/>
          </p:nvPr>
        </p:nvSpPr>
        <p:spPr>
          <a:xfrm>
            <a:off x="8223426" y="4210067"/>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5" name="Google Shape;575;p97"/>
          <p:cNvSpPr txBox="1"/>
          <p:nvPr>
            <p:ph idx="4" type="body"/>
          </p:nvPr>
        </p:nvSpPr>
        <p:spPr>
          <a:xfrm>
            <a:off x="1459184" y="2837148"/>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2000"/>
              <a:buNone/>
              <a:defRPr b="0" i="0" sz="20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6" name="Google Shape;576;p97"/>
          <p:cNvSpPr txBox="1"/>
          <p:nvPr>
            <p:ph idx="5" type="body"/>
          </p:nvPr>
        </p:nvSpPr>
        <p:spPr>
          <a:xfrm>
            <a:off x="4890125" y="3857054"/>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2000"/>
              <a:buNone/>
              <a:defRPr b="0" i="0" sz="20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7" name="Google Shape;577;p97"/>
          <p:cNvSpPr txBox="1"/>
          <p:nvPr>
            <p:ph idx="6" type="body"/>
          </p:nvPr>
        </p:nvSpPr>
        <p:spPr>
          <a:xfrm>
            <a:off x="8223426" y="2825658"/>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000"/>
              <a:buNone/>
              <a:defRPr b="0" i="0" sz="20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78" name="Google Shape;578;p97"/>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579" name="Google Shape;579;p97"/>
          <p:cNvGrpSpPr/>
          <p:nvPr/>
        </p:nvGrpSpPr>
        <p:grpSpPr>
          <a:xfrm>
            <a:off x="4480947" y="6257070"/>
            <a:ext cx="3144242" cy="374574"/>
            <a:chOff x="301128" y="6151084"/>
            <a:chExt cx="3144242" cy="374574"/>
          </a:xfrm>
        </p:grpSpPr>
        <p:pic>
          <p:nvPicPr>
            <p:cNvPr descr="Shape&#10;&#10;Description automatically generated with medium confidence" id="580" name="Google Shape;580;p9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81" name="Google Shape;581;p9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82" name="Google Shape;582;p9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verview/Content Slide">
  <p:cSld name="2_Overview/Content Slide">
    <p:spTree>
      <p:nvGrpSpPr>
        <p:cNvPr id="65" name="Shape 65"/>
        <p:cNvGrpSpPr/>
        <p:nvPr/>
      </p:nvGrpSpPr>
      <p:grpSpPr>
        <a:xfrm>
          <a:off x="0" y="0"/>
          <a:ext cx="0" cy="0"/>
          <a:chOff x="0" y="0"/>
          <a:chExt cx="0" cy="0"/>
        </a:xfrm>
      </p:grpSpPr>
      <p:sp>
        <p:nvSpPr>
          <p:cNvPr id="66" name="Google Shape;66;p53"/>
          <p:cNvSpPr/>
          <p:nvPr/>
        </p:nvSpPr>
        <p:spPr>
          <a:xfrm>
            <a:off x="6642832" y="99211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 name="Google Shape;67;p53"/>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8" name="Google Shape;68;p53"/>
          <p:cNvCxnSpPr/>
          <p:nvPr/>
        </p:nvCxnSpPr>
        <p:spPr>
          <a:xfrm>
            <a:off x="6051115" y="138208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69" name="Google Shape;69;p53"/>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53"/>
          <p:cNvSpPr/>
          <p:nvPr/>
        </p:nvSpPr>
        <p:spPr>
          <a:xfrm>
            <a:off x="6642832" y="206674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 name="Google Shape;71;p53"/>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2" name="Google Shape;72;p53"/>
          <p:cNvCxnSpPr/>
          <p:nvPr/>
        </p:nvCxnSpPr>
        <p:spPr>
          <a:xfrm>
            <a:off x="6051115" y="245671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73" name="Google Shape;73;p53"/>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53"/>
          <p:cNvSpPr/>
          <p:nvPr/>
        </p:nvSpPr>
        <p:spPr>
          <a:xfrm>
            <a:off x="6642832" y="312650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53"/>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6" name="Google Shape;76;p53"/>
          <p:cNvCxnSpPr/>
          <p:nvPr/>
        </p:nvCxnSpPr>
        <p:spPr>
          <a:xfrm>
            <a:off x="6051115" y="351647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77" name="Google Shape;77;p53"/>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78" name="Google Shape;78;p53"/>
          <p:cNvGrpSpPr/>
          <p:nvPr/>
        </p:nvGrpSpPr>
        <p:grpSpPr>
          <a:xfrm rot="-5400000">
            <a:off x="-1025447" y="4518095"/>
            <a:ext cx="3445636" cy="410479"/>
            <a:chOff x="301128" y="6151084"/>
            <a:chExt cx="3144242" cy="374574"/>
          </a:xfrm>
        </p:grpSpPr>
        <p:pic>
          <p:nvPicPr>
            <p:cNvPr descr="Shape&#10;&#10;Description automatically generated with medium confidence" id="79" name="Google Shape;79;p53"/>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0" name="Google Shape;80;p53"/>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1" name="Google Shape;81;p53"/>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82" name="Google Shape;82;p53"/>
          <p:cNvSpPr/>
          <p:nvPr/>
        </p:nvSpPr>
        <p:spPr>
          <a:xfrm flipH="1" rot="10800000">
            <a:off x="962387" y="-6"/>
            <a:ext cx="54115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83" name="Google Shape;83;p53"/>
          <p:cNvSpPr txBox="1"/>
          <p:nvPr>
            <p:ph idx="7"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53"/>
          <p:cNvSpPr txBox="1"/>
          <p:nvPr>
            <p:ph idx="8"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3">
  <p:cSld name="Our Journey 3">
    <p:spTree>
      <p:nvGrpSpPr>
        <p:cNvPr id="583" name="Shape 583"/>
        <p:cNvGrpSpPr/>
        <p:nvPr/>
      </p:nvGrpSpPr>
      <p:grpSpPr>
        <a:xfrm>
          <a:off x="0" y="0"/>
          <a:ext cx="0" cy="0"/>
          <a:chOff x="0" y="0"/>
          <a:chExt cx="0" cy="0"/>
        </a:xfrm>
      </p:grpSpPr>
      <p:grpSp>
        <p:nvGrpSpPr>
          <p:cNvPr id="584" name="Google Shape;584;p98"/>
          <p:cNvGrpSpPr/>
          <p:nvPr/>
        </p:nvGrpSpPr>
        <p:grpSpPr>
          <a:xfrm flipH="1">
            <a:off x="-87112" y="2832249"/>
            <a:ext cx="10088030" cy="1233055"/>
            <a:chOff x="4201590" y="5664497"/>
            <a:chExt cx="20176060" cy="2466109"/>
          </a:xfrm>
        </p:grpSpPr>
        <p:cxnSp>
          <p:nvCxnSpPr>
            <p:cNvPr id="585" name="Google Shape;585;p98"/>
            <p:cNvCxnSpPr/>
            <p:nvPr/>
          </p:nvCxnSpPr>
          <p:spPr>
            <a:xfrm>
              <a:off x="5434644" y="6897551"/>
              <a:ext cx="18943006" cy="0"/>
            </a:xfrm>
            <a:prstGeom prst="straightConnector1">
              <a:avLst/>
            </a:prstGeom>
            <a:noFill/>
            <a:ln cap="flat" cmpd="sng" w="9525">
              <a:solidFill>
                <a:srgbClr val="D8D8D8"/>
              </a:solidFill>
              <a:prstDash val="solid"/>
              <a:miter lim="800000"/>
              <a:headEnd len="sm" w="sm" type="none"/>
              <a:tailEnd len="sm" w="sm" type="none"/>
            </a:ln>
          </p:spPr>
        </p:cxnSp>
        <p:sp>
          <p:nvSpPr>
            <p:cNvPr id="586" name="Google Shape;586;p98"/>
            <p:cNvSpPr/>
            <p:nvPr/>
          </p:nvSpPr>
          <p:spPr>
            <a:xfrm>
              <a:off x="4201590" y="5664497"/>
              <a:ext cx="2466109" cy="2466109"/>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87" name="Google Shape;587;p98"/>
            <p:cNvSpPr/>
            <p:nvPr/>
          </p:nvSpPr>
          <p:spPr>
            <a:xfrm>
              <a:off x="11936354" y="6725140"/>
              <a:ext cx="344824" cy="344824"/>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88" name="Google Shape;588;p98"/>
            <p:cNvSpPr/>
            <p:nvPr/>
          </p:nvSpPr>
          <p:spPr>
            <a:xfrm>
              <a:off x="18764171" y="6725140"/>
              <a:ext cx="344824" cy="34482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grpSp>
      <p:sp>
        <p:nvSpPr>
          <p:cNvPr id="589" name="Google Shape;589;p98"/>
          <p:cNvSpPr txBox="1"/>
          <p:nvPr>
            <p:ph idx="1" type="body"/>
          </p:nvPr>
        </p:nvSpPr>
        <p:spPr>
          <a:xfrm>
            <a:off x="1474900" y="1617548"/>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0" name="Google Shape;590;p98"/>
          <p:cNvSpPr txBox="1"/>
          <p:nvPr>
            <p:ph idx="2" type="body"/>
          </p:nvPr>
        </p:nvSpPr>
        <p:spPr>
          <a:xfrm>
            <a:off x="4808201" y="4232863"/>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1" name="Google Shape;591;p98"/>
          <p:cNvSpPr txBox="1"/>
          <p:nvPr>
            <p:ph idx="3" type="body"/>
          </p:nvPr>
        </p:nvSpPr>
        <p:spPr>
          <a:xfrm>
            <a:off x="8767864" y="3228214"/>
            <a:ext cx="1233055" cy="44112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b="0" i="0" sz="20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2" name="Google Shape;592;p98"/>
          <p:cNvSpPr txBox="1"/>
          <p:nvPr>
            <p:ph idx="4" type="body"/>
          </p:nvPr>
        </p:nvSpPr>
        <p:spPr>
          <a:xfrm>
            <a:off x="1466515" y="3842694"/>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2000"/>
              <a:buNone/>
              <a:defRPr b="0" i="0" sz="20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3" name="Google Shape;593;p98"/>
          <p:cNvSpPr txBox="1"/>
          <p:nvPr>
            <p:ph idx="5" type="body"/>
          </p:nvPr>
        </p:nvSpPr>
        <p:spPr>
          <a:xfrm>
            <a:off x="4808201" y="2797420"/>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2000"/>
              <a:buNone/>
              <a:defRPr b="0" i="0" sz="20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94" name="Google Shape;594;p98"/>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595" name="Google Shape;595;p98"/>
          <p:cNvGrpSpPr/>
          <p:nvPr/>
        </p:nvGrpSpPr>
        <p:grpSpPr>
          <a:xfrm>
            <a:off x="8448790" y="6057987"/>
            <a:ext cx="3144242" cy="374574"/>
            <a:chOff x="301128" y="6151084"/>
            <a:chExt cx="3144242" cy="374574"/>
          </a:xfrm>
        </p:grpSpPr>
        <p:pic>
          <p:nvPicPr>
            <p:cNvPr descr="Shape&#10;&#10;Description automatically generated with medium confidence" id="596" name="Google Shape;596;p9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97" name="Google Shape;597;p9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98" name="Google Shape;598;p9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 text box">
  <p:cSld name="2 column text box">
    <p:spTree>
      <p:nvGrpSpPr>
        <p:cNvPr id="599" name="Shape 599"/>
        <p:cNvGrpSpPr/>
        <p:nvPr/>
      </p:nvGrpSpPr>
      <p:grpSpPr>
        <a:xfrm>
          <a:off x="0" y="0"/>
          <a:ext cx="0" cy="0"/>
          <a:chOff x="0" y="0"/>
          <a:chExt cx="0" cy="0"/>
        </a:xfrm>
      </p:grpSpPr>
      <p:sp>
        <p:nvSpPr>
          <p:cNvPr id="600" name="Google Shape;600;p99"/>
          <p:cNvSpPr/>
          <p:nvPr/>
        </p:nvSpPr>
        <p:spPr>
          <a:xfrm>
            <a:off x="0" y="482371"/>
            <a:ext cx="6113604" cy="285559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1" name="Google Shape;601;p99"/>
          <p:cNvSpPr/>
          <p:nvPr/>
        </p:nvSpPr>
        <p:spPr>
          <a:xfrm>
            <a:off x="6113604" y="482371"/>
            <a:ext cx="6113604" cy="285559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2" name="Google Shape;602;p99"/>
          <p:cNvSpPr txBox="1"/>
          <p:nvPr>
            <p:ph idx="1" type="body"/>
          </p:nvPr>
        </p:nvSpPr>
        <p:spPr>
          <a:xfrm>
            <a:off x="633715" y="3843119"/>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3" name="Google Shape;603;p99"/>
          <p:cNvSpPr txBox="1"/>
          <p:nvPr>
            <p:ph idx="2" type="body"/>
          </p:nvPr>
        </p:nvSpPr>
        <p:spPr>
          <a:xfrm>
            <a:off x="633715" y="2505507"/>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4" name="Google Shape;604;p99"/>
          <p:cNvSpPr txBox="1"/>
          <p:nvPr>
            <p:ph idx="3" type="body"/>
          </p:nvPr>
        </p:nvSpPr>
        <p:spPr>
          <a:xfrm>
            <a:off x="6420771" y="2543263"/>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5" name="Google Shape;605;p99"/>
          <p:cNvSpPr txBox="1"/>
          <p:nvPr>
            <p:ph idx="4" type="body"/>
          </p:nvPr>
        </p:nvSpPr>
        <p:spPr>
          <a:xfrm>
            <a:off x="6691452" y="3843119"/>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2 column text box">
  <p:cSld name="1_2 column text box">
    <p:spTree>
      <p:nvGrpSpPr>
        <p:cNvPr id="606" name="Shape 606"/>
        <p:cNvGrpSpPr/>
        <p:nvPr/>
      </p:nvGrpSpPr>
      <p:grpSpPr>
        <a:xfrm>
          <a:off x="0" y="0"/>
          <a:ext cx="0" cy="0"/>
          <a:chOff x="0" y="0"/>
          <a:chExt cx="0" cy="0"/>
        </a:xfrm>
      </p:grpSpPr>
      <p:sp>
        <p:nvSpPr>
          <p:cNvPr id="607" name="Google Shape;607;p100"/>
          <p:cNvSpPr/>
          <p:nvPr/>
        </p:nvSpPr>
        <p:spPr>
          <a:xfrm>
            <a:off x="0" y="3747522"/>
            <a:ext cx="6113604" cy="311047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8" name="Google Shape;608;p100"/>
          <p:cNvSpPr/>
          <p:nvPr/>
        </p:nvSpPr>
        <p:spPr>
          <a:xfrm>
            <a:off x="6096000" y="3745749"/>
            <a:ext cx="6113604" cy="311047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9" name="Google Shape;609;p100"/>
          <p:cNvSpPr txBox="1"/>
          <p:nvPr>
            <p:ph idx="1" type="body"/>
          </p:nvPr>
        </p:nvSpPr>
        <p:spPr>
          <a:xfrm>
            <a:off x="560244" y="3997235"/>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0" name="Google Shape;610;p100"/>
          <p:cNvSpPr txBox="1"/>
          <p:nvPr>
            <p:ph idx="2" type="body"/>
          </p:nvPr>
        </p:nvSpPr>
        <p:spPr>
          <a:xfrm>
            <a:off x="6565092" y="3997323"/>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1" name="Google Shape;611;p100"/>
          <p:cNvSpPr txBox="1"/>
          <p:nvPr>
            <p:ph idx="3" type="body"/>
          </p:nvPr>
        </p:nvSpPr>
        <p:spPr>
          <a:xfrm>
            <a:off x="560244" y="4741633"/>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2" name="Google Shape;612;p100"/>
          <p:cNvSpPr txBox="1"/>
          <p:nvPr>
            <p:ph idx="4" type="body"/>
          </p:nvPr>
        </p:nvSpPr>
        <p:spPr>
          <a:xfrm>
            <a:off x="6565092" y="4741633"/>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3" name="Google Shape;613;p100"/>
          <p:cNvSpPr/>
          <p:nvPr/>
        </p:nvSpPr>
        <p:spPr>
          <a:xfrm>
            <a:off x="2803491" y="890151"/>
            <a:ext cx="6571622" cy="2855598"/>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4" name="Google Shape;614;p100"/>
          <p:cNvSpPr txBox="1"/>
          <p:nvPr>
            <p:ph idx="5" type="body"/>
          </p:nvPr>
        </p:nvSpPr>
        <p:spPr>
          <a:xfrm>
            <a:off x="3508290" y="1141725"/>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5" name="Google Shape;615;p100"/>
          <p:cNvSpPr txBox="1"/>
          <p:nvPr>
            <p:ph idx="6" type="body"/>
          </p:nvPr>
        </p:nvSpPr>
        <p:spPr>
          <a:xfrm>
            <a:off x="3508290" y="188603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2 column text box">
  <p:cSld name="2_2 column text box">
    <p:spTree>
      <p:nvGrpSpPr>
        <p:cNvPr id="616" name="Shape 616"/>
        <p:cNvGrpSpPr/>
        <p:nvPr/>
      </p:nvGrpSpPr>
      <p:grpSpPr>
        <a:xfrm>
          <a:off x="0" y="0"/>
          <a:ext cx="0" cy="0"/>
          <a:chOff x="0" y="0"/>
          <a:chExt cx="0" cy="0"/>
        </a:xfrm>
      </p:grpSpPr>
      <p:sp>
        <p:nvSpPr>
          <p:cNvPr id="617" name="Google Shape;617;p101"/>
          <p:cNvSpPr/>
          <p:nvPr/>
        </p:nvSpPr>
        <p:spPr>
          <a:xfrm>
            <a:off x="-17604" y="3188167"/>
            <a:ext cx="6113604" cy="311047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8" name="Google Shape;618;p101"/>
          <p:cNvSpPr/>
          <p:nvPr/>
        </p:nvSpPr>
        <p:spPr>
          <a:xfrm>
            <a:off x="6078396" y="3186394"/>
            <a:ext cx="6113604" cy="311047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9" name="Google Shape;619;p101"/>
          <p:cNvSpPr txBox="1"/>
          <p:nvPr>
            <p:ph idx="1" type="body"/>
          </p:nvPr>
        </p:nvSpPr>
        <p:spPr>
          <a:xfrm>
            <a:off x="542640" y="343788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0" name="Google Shape;620;p101"/>
          <p:cNvSpPr txBox="1"/>
          <p:nvPr>
            <p:ph idx="2" type="body"/>
          </p:nvPr>
        </p:nvSpPr>
        <p:spPr>
          <a:xfrm>
            <a:off x="6547488" y="3437968"/>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1" name="Google Shape;621;p101"/>
          <p:cNvSpPr txBox="1"/>
          <p:nvPr>
            <p:ph idx="3" type="body"/>
          </p:nvPr>
        </p:nvSpPr>
        <p:spPr>
          <a:xfrm>
            <a:off x="542640"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2" name="Google Shape;622;p101"/>
          <p:cNvSpPr txBox="1"/>
          <p:nvPr>
            <p:ph idx="4" type="body"/>
          </p:nvPr>
        </p:nvSpPr>
        <p:spPr>
          <a:xfrm>
            <a:off x="6547488"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3" name="Google Shape;623;p101"/>
          <p:cNvSpPr/>
          <p:nvPr/>
        </p:nvSpPr>
        <p:spPr>
          <a:xfrm>
            <a:off x="2785887" y="330796"/>
            <a:ext cx="6571622" cy="2855598"/>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4" name="Google Shape;624;p101"/>
          <p:cNvSpPr txBox="1"/>
          <p:nvPr>
            <p:ph idx="5" type="body"/>
          </p:nvPr>
        </p:nvSpPr>
        <p:spPr>
          <a:xfrm>
            <a:off x="3490686" y="58237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5" name="Google Shape;625;p101"/>
          <p:cNvSpPr txBox="1"/>
          <p:nvPr>
            <p:ph idx="6" type="body"/>
          </p:nvPr>
        </p:nvSpPr>
        <p:spPr>
          <a:xfrm>
            <a:off x="3490686" y="1326680"/>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2 column text box">
  <p:cSld name="3_2 column text box">
    <p:spTree>
      <p:nvGrpSpPr>
        <p:cNvPr id="626" name="Shape 626"/>
        <p:cNvGrpSpPr/>
        <p:nvPr/>
      </p:nvGrpSpPr>
      <p:grpSpPr>
        <a:xfrm>
          <a:off x="0" y="0"/>
          <a:ext cx="0" cy="0"/>
          <a:chOff x="0" y="0"/>
          <a:chExt cx="0" cy="0"/>
        </a:xfrm>
      </p:grpSpPr>
      <p:sp>
        <p:nvSpPr>
          <p:cNvPr id="627" name="Google Shape;627;p102"/>
          <p:cNvSpPr/>
          <p:nvPr/>
        </p:nvSpPr>
        <p:spPr>
          <a:xfrm>
            <a:off x="-26407" y="1314782"/>
            <a:ext cx="12209605" cy="122393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8" name="Google Shape;628;p102"/>
          <p:cNvSpPr/>
          <p:nvPr/>
        </p:nvSpPr>
        <p:spPr>
          <a:xfrm>
            <a:off x="-35208" y="2538715"/>
            <a:ext cx="12209604" cy="1223933"/>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9" name="Google Shape;629;p102"/>
          <p:cNvSpPr txBox="1"/>
          <p:nvPr>
            <p:ph idx="1" type="body"/>
          </p:nvPr>
        </p:nvSpPr>
        <p:spPr>
          <a:xfrm>
            <a:off x="542640" y="343788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0" name="Google Shape;630;p102"/>
          <p:cNvSpPr txBox="1"/>
          <p:nvPr>
            <p:ph idx="2" type="body"/>
          </p:nvPr>
        </p:nvSpPr>
        <p:spPr>
          <a:xfrm>
            <a:off x="6547488" y="3437968"/>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1" name="Google Shape;631;p102"/>
          <p:cNvSpPr txBox="1"/>
          <p:nvPr>
            <p:ph idx="3" type="body"/>
          </p:nvPr>
        </p:nvSpPr>
        <p:spPr>
          <a:xfrm>
            <a:off x="542640"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2" name="Google Shape;632;p102"/>
          <p:cNvSpPr txBox="1"/>
          <p:nvPr>
            <p:ph idx="4" type="body"/>
          </p:nvPr>
        </p:nvSpPr>
        <p:spPr>
          <a:xfrm>
            <a:off x="6547488"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3" name="Google Shape;633;p102"/>
          <p:cNvSpPr/>
          <p:nvPr/>
        </p:nvSpPr>
        <p:spPr>
          <a:xfrm>
            <a:off x="-17604" y="1"/>
            <a:ext cx="12192000" cy="132668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4" name="Google Shape;634;p102"/>
          <p:cNvSpPr txBox="1"/>
          <p:nvPr>
            <p:ph idx="5" type="body"/>
          </p:nvPr>
        </p:nvSpPr>
        <p:spPr>
          <a:xfrm>
            <a:off x="3490686" y="58237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5" name="Google Shape;635;p102"/>
          <p:cNvSpPr txBox="1"/>
          <p:nvPr>
            <p:ph idx="6" type="body"/>
          </p:nvPr>
        </p:nvSpPr>
        <p:spPr>
          <a:xfrm>
            <a:off x="3490686" y="1326680"/>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6" name="Google Shape;636;p102"/>
          <p:cNvSpPr/>
          <p:nvPr/>
        </p:nvSpPr>
        <p:spPr>
          <a:xfrm>
            <a:off x="-35210" y="5077429"/>
            <a:ext cx="12209605" cy="122393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7" name="Google Shape;637;p102"/>
          <p:cNvSpPr txBox="1"/>
          <p:nvPr>
            <p:ph idx="7" type="body"/>
          </p:nvPr>
        </p:nvSpPr>
        <p:spPr>
          <a:xfrm>
            <a:off x="533837" y="794492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8" name="Google Shape;638;p102"/>
          <p:cNvSpPr txBox="1"/>
          <p:nvPr>
            <p:ph idx="8" type="body"/>
          </p:nvPr>
        </p:nvSpPr>
        <p:spPr>
          <a:xfrm>
            <a:off x="6538685" y="794492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9" name="Google Shape;639;p102"/>
          <p:cNvSpPr/>
          <p:nvPr/>
        </p:nvSpPr>
        <p:spPr>
          <a:xfrm>
            <a:off x="-26407" y="3762648"/>
            <a:ext cx="12192000" cy="132668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0" name="Google Shape;640;p102"/>
          <p:cNvSpPr txBox="1"/>
          <p:nvPr>
            <p:ph idx="9" type="body"/>
          </p:nvPr>
        </p:nvSpPr>
        <p:spPr>
          <a:xfrm>
            <a:off x="3481883" y="4345017"/>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1" name="Google Shape;641;p102"/>
          <p:cNvSpPr/>
          <p:nvPr/>
        </p:nvSpPr>
        <p:spPr>
          <a:xfrm>
            <a:off x="-35208" y="5630052"/>
            <a:ext cx="12209604" cy="1223933"/>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endar graph">
  <p:cSld name="Calendar graph">
    <p:spTree>
      <p:nvGrpSpPr>
        <p:cNvPr id="642" name="Shape 642"/>
        <p:cNvGrpSpPr/>
        <p:nvPr/>
      </p:nvGrpSpPr>
      <p:grpSpPr>
        <a:xfrm>
          <a:off x="0" y="0"/>
          <a:ext cx="0" cy="0"/>
          <a:chOff x="0" y="0"/>
          <a:chExt cx="0" cy="0"/>
        </a:xfrm>
      </p:grpSpPr>
      <p:grpSp>
        <p:nvGrpSpPr>
          <p:cNvPr id="643" name="Google Shape;643;p103"/>
          <p:cNvGrpSpPr/>
          <p:nvPr/>
        </p:nvGrpSpPr>
        <p:grpSpPr>
          <a:xfrm>
            <a:off x="14068" y="1619337"/>
            <a:ext cx="12165015" cy="5228647"/>
            <a:chOff x="0" y="4738255"/>
            <a:chExt cx="21169744" cy="5292436"/>
          </a:xfrm>
        </p:grpSpPr>
        <p:sp>
          <p:nvSpPr>
            <p:cNvPr id="644" name="Google Shape;644;p103"/>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5" name="Google Shape;645;p103"/>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6" name="Google Shape;646;p103"/>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7" name="Google Shape;647;p103"/>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48" name="Google Shape;648;p103"/>
          <p:cNvSpPr txBox="1"/>
          <p:nvPr>
            <p:ph idx="1" type="body"/>
          </p:nvPr>
        </p:nvSpPr>
        <p:spPr>
          <a:xfrm>
            <a:off x="3055319" y="2707991"/>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9" name="Google Shape;649;p103"/>
          <p:cNvSpPr txBox="1"/>
          <p:nvPr>
            <p:ph idx="2" type="body"/>
          </p:nvPr>
        </p:nvSpPr>
        <p:spPr>
          <a:xfrm>
            <a:off x="3059602" y="2076638"/>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0" name="Google Shape;650;p103"/>
          <p:cNvSpPr txBox="1"/>
          <p:nvPr>
            <p:ph idx="3" type="body"/>
          </p:nvPr>
        </p:nvSpPr>
        <p:spPr>
          <a:xfrm>
            <a:off x="3083823" y="3566496"/>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1" name="Google Shape;651;p103"/>
          <p:cNvSpPr txBox="1"/>
          <p:nvPr>
            <p:ph idx="4" type="body"/>
          </p:nvPr>
        </p:nvSpPr>
        <p:spPr>
          <a:xfrm>
            <a:off x="-403" y="2711087"/>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2" name="Google Shape;652;p103"/>
          <p:cNvSpPr txBox="1"/>
          <p:nvPr>
            <p:ph idx="5" type="body"/>
          </p:nvPr>
        </p:nvSpPr>
        <p:spPr>
          <a:xfrm>
            <a:off x="3880" y="2079734"/>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3" name="Google Shape;653;p103"/>
          <p:cNvSpPr txBox="1"/>
          <p:nvPr>
            <p:ph idx="6" type="body"/>
          </p:nvPr>
        </p:nvSpPr>
        <p:spPr>
          <a:xfrm>
            <a:off x="28101" y="3569592"/>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4" name="Google Shape;654;p103"/>
          <p:cNvSpPr txBox="1"/>
          <p:nvPr>
            <p:ph idx="7" type="body"/>
          </p:nvPr>
        </p:nvSpPr>
        <p:spPr>
          <a:xfrm>
            <a:off x="9125088" y="2694676"/>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5" name="Google Shape;655;p103"/>
          <p:cNvSpPr txBox="1"/>
          <p:nvPr>
            <p:ph idx="8" type="body"/>
          </p:nvPr>
        </p:nvSpPr>
        <p:spPr>
          <a:xfrm>
            <a:off x="9129371" y="2063323"/>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6" name="Google Shape;656;p103"/>
          <p:cNvSpPr txBox="1"/>
          <p:nvPr>
            <p:ph idx="9" type="body"/>
          </p:nvPr>
        </p:nvSpPr>
        <p:spPr>
          <a:xfrm>
            <a:off x="9153592" y="3553181"/>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7" name="Google Shape;657;p103"/>
          <p:cNvSpPr txBox="1"/>
          <p:nvPr>
            <p:ph idx="13" type="body"/>
          </p:nvPr>
        </p:nvSpPr>
        <p:spPr>
          <a:xfrm>
            <a:off x="6069366" y="2697772"/>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8" name="Google Shape;658;p103"/>
          <p:cNvSpPr txBox="1"/>
          <p:nvPr>
            <p:ph idx="14" type="body"/>
          </p:nvPr>
        </p:nvSpPr>
        <p:spPr>
          <a:xfrm>
            <a:off x="6073649" y="2066419"/>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9" name="Google Shape;659;p103"/>
          <p:cNvSpPr txBox="1"/>
          <p:nvPr>
            <p:ph idx="15" type="body"/>
          </p:nvPr>
        </p:nvSpPr>
        <p:spPr>
          <a:xfrm>
            <a:off x="6097870" y="3556277"/>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0" name="Google Shape;660;p103"/>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661" name="Google Shape;661;p103"/>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alendar graph">
  <p:cSld name="2_Calendar graph">
    <p:spTree>
      <p:nvGrpSpPr>
        <p:cNvPr id="662" name="Shape 662"/>
        <p:cNvGrpSpPr/>
        <p:nvPr/>
      </p:nvGrpSpPr>
      <p:grpSpPr>
        <a:xfrm>
          <a:off x="0" y="0"/>
          <a:ext cx="0" cy="0"/>
          <a:chOff x="0" y="0"/>
          <a:chExt cx="0" cy="0"/>
        </a:xfrm>
      </p:grpSpPr>
      <p:grpSp>
        <p:nvGrpSpPr>
          <p:cNvPr id="663" name="Google Shape;663;p104"/>
          <p:cNvGrpSpPr/>
          <p:nvPr/>
        </p:nvGrpSpPr>
        <p:grpSpPr>
          <a:xfrm>
            <a:off x="10764" y="1467720"/>
            <a:ext cx="12181235" cy="4632645"/>
            <a:chOff x="0" y="4738255"/>
            <a:chExt cx="15877308" cy="5292436"/>
          </a:xfrm>
        </p:grpSpPr>
        <p:sp>
          <p:nvSpPr>
            <p:cNvPr id="664" name="Google Shape;664;p104"/>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5" name="Google Shape;665;p104"/>
            <p:cNvSpPr/>
            <p:nvPr/>
          </p:nvSpPr>
          <p:spPr>
            <a:xfrm>
              <a:off x="5292436"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6" name="Google Shape;666;p104"/>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67" name="Google Shape;667;p104"/>
          <p:cNvSpPr txBox="1"/>
          <p:nvPr>
            <p:ph idx="1" type="body"/>
          </p:nvPr>
        </p:nvSpPr>
        <p:spPr>
          <a:xfrm>
            <a:off x="4804220" y="255637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8" name="Google Shape;668;p104"/>
          <p:cNvSpPr txBox="1"/>
          <p:nvPr>
            <p:ph idx="2" type="body"/>
          </p:nvPr>
        </p:nvSpPr>
        <p:spPr>
          <a:xfrm>
            <a:off x="4808503" y="192502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9" name="Google Shape;669;p104"/>
          <p:cNvSpPr txBox="1"/>
          <p:nvPr>
            <p:ph idx="3" type="body"/>
          </p:nvPr>
        </p:nvSpPr>
        <p:spPr>
          <a:xfrm>
            <a:off x="4832724" y="3414879"/>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0" name="Google Shape;670;p104"/>
          <p:cNvSpPr txBox="1"/>
          <p:nvPr>
            <p:ph idx="4" type="body"/>
          </p:nvPr>
        </p:nvSpPr>
        <p:spPr>
          <a:xfrm>
            <a:off x="1748498" y="255947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1" name="Google Shape;671;p104"/>
          <p:cNvSpPr txBox="1"/>
          <p:nvPr>
            <p:ph idx="5" type="body"/>
          </p:nvPr>
        </p:nvSpPr>
        <p:spPr>
          <a:xfrm>
            <a:off x="1752781" y="192811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2" name="Google Shape;672;p104"/>
          <p:cNvSpPr txBox="1"/>
          <p:nvPr>
            <p:ph idx="6" type="body"/>
          </p:nvPr>
        </p:nvSpPr>
        <p:spPr>
          <a:xfrm>
            <a:off x="1777002" y="3417975"/>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3" name="Google Shape;673;p104"/>
          <p:cNvSpPr txBox="1"/>
          <p:nvPr>
            <p:ph idx="7" type="body"/>
          </p:nvPr>
        </p:nvSpPr>
        <p:spPr>
          <a:xfrm>
            <a:off x="7818267" y="254615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4" name="Google Shape;674;p104"/>
          <p:cNvSpPr txBox="1"/>
          <p:nvPr>
            <p:ph idx="8" type="body"/>
          </p:nvPr>
        </p:nvSpPr>
        <p:spPr>
          <a:xfrm>
            <a:off x="7822550" y="191480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5" name="Google Shape;675;p104"/>
          <p:cNvSpPr txBox="1"/>
          <p:nvPr>
            <p:ph idx="9" type="body"/>
          </p:nvPr>
        </p:nvSpPr>
        <p:spPr>
          <a:xfrm>
            <a:off x="7846771" y="3404660"/>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6" name="Google Shape;676;p104"/>
          <p:cNvSpPr txBox="1"/>
          <p:nvPr>
            <p:ph idx="13"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677" name="Google Shape;677;p10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678" name="Google Shape;678;p104"/>
          <p:cNvGrpSpPr/>
          <p:nvPr/>
        </p:nvGrpSpPr>
        <p:grpSpPr>
          <a:xfrm>
            <a:off x="4480947" y="6257070"/>
            <a:ext cx="3144242" cy="374574"/>
            <a:chOff x="301128" y="6151084"/>
            <a:chExt cx="3144242" cy="374574"/>
          </a:xfrm>
        </p:grpSpPr>
        <p:pic>
          <p:nvPicPr>
            <p:cNvPr descr="Shape&#10;&#10;Description automatically generated with medium confidence" id="679" name="Google Shape;679;p10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680" name="Google Shape;680;p10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681" name="Google Shape;681;p10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alendar graph">
  <p:cSld name="1_Calendar graph">
    <p:spTree>
      <p:nvGrpSpPr>
        <p:cNvPr id="682" name="Shape 682"/>
        <p:cNvGrpSpPr/>
        <p:nvPr/>
      </p:nvGrpSpPr>
      <p:grpSpPr>
        <a:xfrm>
          <a:off x="0" y="0"/>
          <a:ext cx="0" cy="0"/>
          <a:chOff x="0" y="0"/>
          <a:chExt cx="0" cy="0"/>
        </a:xfrm>
      </p:grpSpPr>
      <p:grpSp>
        <p:nvGrpSpPr>
          <p:cNvPr id="683" name="Google Shape;683;p105"/>
          <p:cNvGrpSpPr/>
          <p:nvPr/>
        </p:nvGrpSpPr>
        <p:grpSpPr>
          <a:xfrm>
            <a:off x="8201" y="1175336"/>
            <a:ext cx="12165015" cy="2721827"/>
            <a:chOff x="0" y="4738255"/>
            <a:chExt cx="21169744" cy="5292436"/>
          </a:xfrm>
        </p:grpSpPr>
        <p:sp>
          <p:nvSpPr>
            <p:cNvPr id="684" name="Google Shape;684;p105"/>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5" name="Google Shape;685;p105"/>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6" name="Google Shape;686;p105"/>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7" name="Google Shape;687;p105"/>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88" name="Google Shape;688;p105"/>
          <p:cNvSpPr txBox="1"/>
          <p:nvPr>
            <p:ph idx="1" type="body"/>
          </p:nvPr>
        </p:nvSpPr>
        <p:spPr>
          <a:xfrm>
            <a:off x="3037073" y="1945768"/>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9" name="Google Shape;689;p105"/>
          <p:cNvSpPr txBox="1"/>
          <p:nvPr>
            <p:ph idx="2" type="body"/>
          </p:nvPr>
        </p:nvSpPr>
        <p:spPr>
          <a:xfrm>
            <a:off x="3041356" y="1314415"/>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0" name="Google Shape;690;p105"/>
          <p:cNvSpPr txBox="1"/>
          <p:nvPr>
            <p:ph idx="3" type="body"/>
          </p:nvPr>
        </p:nvSpPr>
        <p:spPr>
          <a:xfrm>
            <a:off x="3003622"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1" name="Google Shape;691;p105"/>
          <p:cNvSpPr txBox="1"/>
          <p:nvPr>
            <p:ph idx="4" type="body"/>
          </p:nvPr>
        </p:nvSpPr>
        <p:spPr>
          <a:xfrm>
            <a:off x="-18649" y="194886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2" name="Google Shape;692;p105"/>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3" name="Google Shape;693;p105"/>
          <p:cNvSpPr txBox="1"/>
          <p:nvPr>
            <p:ph idx="6" type="body"/>
          </p:nvPr>
        </p:nvSpPr>
        <p:spPr>
          <a:xfrm>
            <a:off x="-35309" y="2388684"/>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4" name="Google Shape;694;p105"/>
          <p:cNvSpPr txBox="1"/>
          <p:nvPr>
            <p:ph idx="7" type="body"/>
          </p:nvPr>
        </p:nvSpPr>
        <p:spPr>
          <a:xfrm>
            <a:off x="9106842" y="1932453"/>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5" name="Google Shape;695;p105"/>
          <p:cNvSpPr txBox="1"/>
          <p:nvPr>
            <p:ph idx="8" type="body"/>
          </p:nvPr>
        </p:nvSpPr>
        <p:spPr>
          <a:xfrm>
            <a:off x="9111125" y="1301100"/>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6" name="Google Shape;696;p105"/>
          <p:cNvSpPr txBox="1"/>
          <p:nvPr>
            <p:ph idx="9" type="body"/>
          </p:nvPr>
        </p:nvSpPr>
        <p:spPr>
          <a:xfrm>
            <a:off x="9136138" y="2375291"/>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7" name="Google Shape;697;p105"/>
          <p:cNvSpPr txBox="1"/>
          <p:nvPr>
            <p:ph idx="13" type="body"/>
          </p:nvPr>
        </p:nvSpPr>
        <p:spPr>
          <a:xfrm>
            <a:off x="6051120" y="193554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8" name="Google Shape;698;p105"/>
          <p:cNvSpPr txBox="1"/>
          <p:nvPr>
            <p:ph idx="14" type="body"/>
          </p:nvPr>
        </p:nvSpPr>
        <p:spPr>
          <a:xfrm>
            <a:off x="6055403" y="130419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9" name="Google Shape;699;p105"/>
          <p:cNvSpPr txBox="1"/>
          <p:nvPr>
            <p:ph idx="15" type="body"/>
          </p:nvPr>
        </p:nvSpPr>
        <p:spPr>
          <a:xfrm>
            <a:off x="6071525"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0" name="Google Shape;700;p105"/>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701" name="Google Shape;701;p105"/>
          <p:cNvGrpSpPr/>
          <p:nvPr/>
        </p:nvGrpSpPr>
        <p:grpSpPr>
          <a:xfrm>
            <a:off x="10764" y="3907382"/>
            <a:ext cx="9799061" cy="2950618"/>
            <a:chOff x="0" y="4738255"/>
            <a:chExt cx="15877308" cy="5292436"/>
          </a:xfrm>
        </p:grpSpPr>
        <p:sp>
          <p:nvSpPr>
            <p:cNvPr id="702" name="Google Shape;702;p105"/>
            <p:cNvSpPr/>
            <p:nvPr/>
          </p:nvSpPr>
          <p:spPr>
            <a:xfrm>
              <a:off x="0" y="4738255"/>
              <a:ext cx="5292436" cy="5292436"/>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3" name="Google Shape;703;p105"/>
            <p:cNvSpPr/>
            <p:nvPr/>
          </p:nvSpPr>
          <p:spPr>
            <a:xfrm>
              <a:off x="5292436" y="4738255"/>
              <a:ext cx="5292436" cy="5292436"/>
            </a:xfrm>
            <a:prstGeom prst="rect">
              <a:avLst/>
            </a:prstGeom>
            <a:solidFill>
              <a:srgbClr val="BACCA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4" name="Google Shape;704;p105"/>
            <p:cNvSpPr/>
            <p:nvPr/>
          </p:nvSpPr>
          <p:spPr>
            <a:xfrm>
              <a:off x="10584872" y="4738255"/>
              <a:ext cx="5292436" cy="5292436"/>
            </a:xfrm>
            <a:prstGeom prst="rect">
              <a:avLst/>
            </a:prstGeom>
            <a:solidFill>
              <a:srgbClr val="D3BED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05" name="Google Shape;705;p105"/>
          <p:cNvSpPr txBox="1"/>
          <p:nvPr>
            <p:ph idx="17" type="body"/>
          </p:nvPr>
        </p:nvSpPr>
        <p:spPr>
          <a:xfrm>
            <a:off x="3039636" y="467781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6" name="Google Shape;706;p105"/>
          <p:cNvSpPr txBox="1"/>
          <p:nvPr>
            <p:ph idx="18" type="body"/>
          </p:nvPr>
        </p:nvSpPr>
        <p:spPr>
          <a:xfrm>
            <a:off x="3043919" y="404646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7" name="Google Shape;707;p105"/>
          <p:cNvSpPr txBox="1"/>
          <p:nvPr>
            <p:ph idx="19" type="body"/>
          </p:nvPr>
        </p:nvSpPr>
        <p:spPr>
          <a:xfrm>
            <a:off x="3006185"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8" name="Google Shape;708;p105"/>
          <p:cNvSpPr txBox="1"/>
          <p:nvPr>
            <p:ph idx="20" type="body"/>
          </p:nvPr>
        </p:nvSpPr>
        <p:spPr>
          <a:xfrm>
            <a:off x="-16086" y="468091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9" name="Google Shape;709;p105"/>
          <p:cNvSpPr txBox="1"/>
          <p:nvPr>
            <p:ph idx="21" type="body"/>
          </p:nvPr>
        </p:nvSpPr>
        <p:spPr>
          <a:xfrm>
            <a:off x="-11803" y="404955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0" name="Google Shape;710;p105"/>
          <p:cNvSpPr txBox="1"/>
          <p:nvPr>
            <p:ph idx="22" type="body"/>
          </p:nvPr>
        </p:nvSpPr>
        <p:spPr>
          <a:xfrm>
            <a:off x="-32746" y="5120730"/>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1" name="Google Shape;711;p105"/>
          <p:cNvSpPr txBox="1"/>
          <p:nvPr>
            <p:ph idx="23" type="body"/>
          </p:nvPr>
        </p:nvSpPr>
        <p:spPr>
          <a:xfrm>
            <a:off x="6053683" y="466759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2" name="Google Shape;712;p105"/>
          <p:cNvSpPr txBox="1"/>
          <p:nvPr>
            <p:ph idx="24" type="body"/>
          </p:nvPr>
        </p:nvSpPr>
        <p:spPr>
          <a:xfrm>
            <a:off x="6057966" y="403624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3" name="Google Shape;713;p105"/>
          <p:cNvSpPr txBox="1"/>
          <p:nvPr>
            <p:ph idx="25" type="body"/>
          </p:nvPr>
        </p:nvSpPr>
        <p:spPr>
          <a:xfrm>
            <a:off x="6074088"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oint icon graph">
  <p:cSld name="3 point icon graph">
    <p:spTree>
      <p:nvGrpSpPr>
        <p:cNvPr id="714" name="Shape 714"/>
        <p:cNvGrpSpPr/>
        <p:nvPr/>
      </p:nvGrpSpPr>
      <p:grpSpPr>
        <a:xfrm>
          <a:off x="0" y="0"/>
          <a:ext cx="0" cy="0"/>
          <a:chOff x="0" y="0"/>
          <a:chExt cx="0" cy="0"/>
        </a:xfrm>
      </p:grpSpPr>
      <p:sp>
        <p:nvSpPr>
          <p:cNvPr id="715" name="Google Shape;715;p106"/>
          <p:cNvSpPr/>
          <p:nvPr/>
        </p:nvSpPr>
        <p:spPr>
          <a:xfrm>
            <a:off x="2214760" y="1397635"/>
            <a:ext cx="1521426" cy="2214649"/>
          </a:xfrm>
          <a:custGeom>
            <a:rect b="b" l="l" r="r" t="t"/>
            <a:pathLst>
              <a:path extrusionOk="0" h="1330" w="914">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16" name="Google Shape;716;p106"/>
          <p:cNvSpPr/>
          <p:nvPr/>
        </p:nvSpPr>
        <p:spPr>
          <a:xfrm>
            <a:off x="2257859" y="1439070"/>
            <a:ext cx="1433560" cy="1433557"/>
          </a:xfrm>
          <a:custGeom>
            <a:rect b="b" l="l" r="r" t="t"/>
            <a:pathLst>
              <a:path extrusionOk="0" h="473" w="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17" name="Google Shape;717;p106"/>
          <p:cNvSpPr/>
          <p:nvPr/>
        </p:nvSpPr>
        <p:spPr>
          <a:xfrm>
            <a:off x="5337787" y="1443935"/>
            <a:ext cx="1519759" cy="2214649"/>
          </a:xfrm>
          <a:custGeom>
            <a:rect b="b" l="l" r="r" t="t"/>
            <a:pathLst>
              <a:path extrusionOk="0" h="1330" w="913">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18" name="Google Shape;718;p106"/>
          <p:cNvSpPr/>
          <p:nvPr/>
        </p:nvSpPr>
        <p:spPr>
          <a:xfrm>
            <a:off x="5379220" y="1485370"/>
            <a:ext cx="1433560" cy="1433557"/>
          </a:xfrm>
          <a:custGeom>
            <a:rect b="b" l="l" r="r" t="t"/>
            <a:pathLst>
              <a:path extrusionOk="0" h="473" w="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19" name="Google Shape;719;p106"/>
          <p:cNvSpPr/>
          <p:nvPr/>
        </p:nvSpPr>
        <p:spPr>
          <a:xfrm>
            <a:off x="8734778" y="1450185"/>
            <a:ext cx="1521426" cy="2214649"/>
          </a:xfrm>
          <a:custGeom>
            <a:rect b="b" l="l" r="r" t="t"/>
            <a:pathLst>
              <a:path extrusionOk="0" h="1330" w="914">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20" name="Google Shape;720;p106"/>
          <p:cNvSpPr/>
          <p:nvPr/>
        </p:nvSpPr>
        <p:spPr>
          <a:xfrm>
            <a:off x="8781896" y="1491620"/>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21" name="Google Shape;721;p106"/>
          <p:cNvSpPr txBox="1"/>
          <p:nvPr>
            <p:ph idx="1" type="body"/>
          </p:nvPr>
        </p:nvSpPr>
        <p:spPr>
          <a:xfrm>
            <a:off x="1945657"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2" name="Google Shape;722;p106"/>
          <p:cNvSpPr txBox="1"/>
          <p:nvPr>
            <p:ph idx="2" type="body"/>
          </p:nvPr>
        </p:nvSpPr>
        <p:spPr>
          <a:xfrm>
            <a:off x="5068119"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Montserrat"/>
                <a:ea typeface="Montserrat"/>
                <a:cs typeface="Montserrat"/>
                <a:sym typeface="Montserrat"/>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3" name="Google Shape;723;p106"/>
          <p:cNvSpPr txBox="1"/>
          <p:nvPr>
            <p:ph idx="3" type="body"/>
          </p:nvPr>
        </p:nvSpPr>
        <p:spPr>
          <a:xfrm>
            <a:off x="8468477"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Montserrat"/>
                <a:ea typeface="Montserrat"/>
                <a:cs typeface="Montserrat"/>
                <a:sym typeface="Montserrat"/>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4" name="Google Shape;724;p106"/>
          <p:cNvSpPr txBox="1"/>
          <p:nvPr>
            <p:ph idx="4" type="body"/>
          </p:nvPr>
        </p:nvSpPr>
        <p:spPr>
          <a:xfrm>
            <a:off x="10764" y="446202"/>
            <a:ext cx="12181236" cy="66995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25" name="Google Shape;725;p106"/>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726" name="Google Shape;726;p106"/>
          <p:cNvGrpSpPr/>
          <p:nvPr/>
        </p:nvGrpSpPr>
        <p:grpSpPr>
          <a:xfrm>
            <a:off x="4480947" y="6257070"/>
            <a:ext cx="3144242" cy="374574"/>
            <a:chOff x="301128" y="6151084"/>
            <a:chExt cx="3144242" cy="374574"/>
          </a:xfrm>
        </p:grpSpPr>
        <p:pic>
          <p:nvPicPr>
            <p:cNvPr descr="Shape&#10;&#10;Description automatically generated with medium confidence" id="727" name="Google Shape;727;p10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728" name="Google Shape;728;p10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729" name="Google Shape;729;p106"/>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A">
  <p:cSld name="5 point icon graph A">
    <p:spTree>
      <p:nvGrpSpPr>
        <p:cNvPr id="730" name="Shape 730"/>
        <p:cNvGrpSpPr/>
        <p:nvPr/>
      </p:nvGrpSpPr>
      <p:grpSpPr>
        <a:xfrm>
          <a:off x="0" y="0"/>
          <a:ext cx="0" cy="0"/>
          <a:chOff x="0" y="0"/>
          <a:chExt cx="0" cy="0"/>
        </a:xfrm>
      </p:grpSpPr>
      <p:sp>
        <p:nvSpPr>
          <p:cNvPr id="731" name="Google Shape;731;p107"/>
          <p:cNvSpPr/>
          <p:nvPr/>
        </p:nvSpPr>
        <p:spPr>
          <a:xfrm>
            <a:off x="3184089" y="1773769"/>
            <a:ext cx="1521426" cy="2214649"/>
          </a:xfrm>
          <a:custGeom>
            <a:rect b="b" l="l" r="r" t="t"/>
            <a:pathLst>
              <a:path extrusionOk="0" h="1330" w="914">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2" name="Google Shape;732;p107"/>
          <p:cNvSpPr/>
          <p:nvPr/>
        </p:nvSpPr>
        <p:spPr>
          <a:xfrm>
            <a:off x="3227188" y="1773769"/>
            <a:ext cx="1433560" cy="1433557"/>
          </a:xfrm>
          <a:custGeom>
            <a:rect b="b" l="l" r="r" t="t"/>
            <a:pathLst>
              <a:path extrusionOk="0" h="473" w="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3" name="Google Shape;733;p107"/>
          <p:cNvSpPr/>
          <p:nvPr/>
        </p:nvSpPr>
        <p:spPr>
          <a:xfrm>
            <a:off x="5348401" y="1773769"/>
            <a:ext cx="1519759" cy="2214649"/>
          </a:xfrm>
          <a:custGeom>
            <a:rect b="b" l="l" r="r" t="t"/>
            <a:pathLst>
              <a:path extrusionOk="0" h="1330" w="913">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4" name="Google Shape;734;p107"/>
          <p:cNvSpPr/>
          <p:nvPr/>
        </p:nvSpPr>
        <p:spPr>
          <a:xfrm>
            <a:off x="5389834" y="1773769"/>
            <a:ext cx="1433560" cy="1433557"/>
          </a:xfrm>
          <a:custGeom>
            <a:rect b="b" l="l" r="r" t="t"/>
            <a:pathLst>
              <a:path extrusionOk="0" h="473" w="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5" name="Google Shape;735;p107"/>
          <p:cNvSpPr/>
          <p:nvPr/>
        </p:nvSpPr>
        <p:spPr>
          <a:xfrm>
            <a:off x="1019776" y="1773769"/>
            <a:ext cx="1521426" cy="2214649"/>
          </a:xfrm>
          <a:custGeom>
            <a:rect b="b" l="l" r="r" t="t"/>
            <a:pathLst>
              <a:path extrusionOk="0" h="1330" w="914">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6" name="Google Shape;736;p107"/>
          <p:cNvSpPr/>
          <p:nvPr/>
        </p:nvSpPr>
        <p:spPr>
          <a:xfrm>
            <a:off x="1066895" y="1773769"/>
            <a:ext cx="1430522" cy="1433557"/>
          </a:xfrm>
          <a:custGeom>
            <a:rect b="b" l="l" r="r" t="t"/>
            <a:pathLst>
              <a:path extrusionOk="0" h="473" w="472">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7" name="Google Shape;737;p107"/>
          <p:cNvSpPr/>
          <p:nvPr/>
        </p:nvSpPr>
        <p:spPr>
          <a:xfrm>
            <a:off x="9675359" y="1773769"/>
            <a:ext cx="1518092" cy="2214649"/>
          </a:xfrm>
          <a:custGeom>
            <a:rect b="b" l="l" r="r" t="t"/>
            <a:pathLst>
              <a:path extrusionOk="0" h="1330" w="912">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8" name="Google Shape;738;p107"/>
          <p:cNvSpPr/>
          <p:nvPr/>
        </p:nvSpPr>
        <p:spPr>
          <a:xfrm>
            <a:off x="7511047" y="1773769"/>
            <a:ext cx="1521426" cy="2214649"/>
          </a:xfrm>
          <a:custGeom>
            <a:rect b="b" l="l" r="r" t="t"/>
            <a:pathLst>
              <a:path extrusionOk="0" h="1330" w="914">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9" name="Google Shape;739;p107"/>
          <p:cNvSpPr/>
          <p:nvPr/>
        </p:nvSpPr>
        <p:spPr>
          <a:xfrm>
            <a:off x="7558165" y="1773769"/>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40" name="Google Shape;740;p107"/>
          <p:cNvSpPr txBox="1"/>
          <p:nvPr>
            <p:ph idx="1" type="body"/>
          </p:nvPr>
        </p:nvSpPr>
        <p:spPr>
          <a:xfrm>
            <a:off x="748973"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1" name="Google Shape;741;p107"/>
          <p:cNvSpPr txBox="1"/>
          <p:nvPr>
            <p:ph idx="2" type="body"/>
          </p:nvPr>
        </p:nvSpPr>
        <p:spPr>
          <a:xfrm>
            <a:off x="2914986"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2" name="Google Shape;742;p107"/>
          <p:cNvSpPr txBox="1"/>
          <p:nvPr>
            <p:ph idx="3" type="body"/>
          </p:nvPr>
        </p:nvSpPr>
        <p:spPr>
          <a:xfrm>
            <a:off x="5078733"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3" name="Google Shape;743;p107"/>
          <p:cNvSpPr txBox="1"/>
          <p:nvPr>
            <p:ph idx="4" type="body"/>
          </p:nvPr>
        </p:nvSpPr>
        <p:spPr>
          <a:xfrm>
            <a:off x="7244746"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4" name="Google Shape;744;p107"/>
          <p:cNvSpPr txBox="1"/>
          <p:nvPr>
            <p:ph idx="5" type="body"/>
          </p:nvPr>
        </p:nvSpPr>
        <p:spPr>
          <a:xfrm>
            <a:off x="9399324"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5" name="Google Shape;745;p107"/>
          <p:cNvSpPr/>
          <p:nvPr/>
        </p:nvSpPr>
        <p:spPr>
          <a:xfrm>
            <a:off x="9714586" y="1773769"/>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46" name="Google Shape;746;p107"/>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47" name="Google Shape;747;p107"/>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slide - Orange">
  <p:cSld name="1_Quote slide - Orange">
    <p:spTree>
      <p:nvGrpSpPr>
        <p:cNvPr id="85" name="Shape 85"/>
        <p:cNvGrpSpPr/>
        <p:nvPr/>
      </p:nvGrpSpPr>
      <p:grpSpPr>
        <a:xfrm>
          <a:off x="0" y="0"/>
          <a:ext cx="0" cy="0"/>
          <a:chOff x="0" y="0"/>
          <a:chExt cx="0" cy="0"/>
        </a:xfrm>
      </p:grpSpPr>
      <p:sp>
        <p:nvSpPr>
          <p:cNvPr id="86" name="Google Shape;86;p54"/>
          <p:cNvSpPr/>
          <p:nvPr>
            <p:ph idx="2" type="pic"/>
          </p:nvPr>
        </p:nvSpPr>
        <p:spPr>
          <a:xfrm>
            <a:off x="5957047" y="0"/>
            <a:ext cx="5395869" cy="6858001"/>
          </a:xfrm>
          <a:prstGeom prst="rect">
            <a:avLst/>
          </a:prstGeom>
          <a:noFill/>
          <a:ln>
            <a:noFill/>
          </a:ln>
        </p:spPr>
      </p:sp>
      <p:pic>
        <p:nvPicPr>
          <p:cNvPr descr="A black background with white dots&#10;&#10;Description automatically generated with low confidence" id="87" name="Google Shape;87;p54"/>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88" name="Google Shape;88;p54"/>
          <p:cNvGrpSpPr/>
          <p:nvPr/>
        </p:nvGrpSpPr>
        <p:grpSpPr>
          <a:xfrm>
            <a:off x="839084" y="6190727"/>
            <a:ext cx="3144242" cy="374574"/>
            <a:chOff x="301128" y="6151084"/>
            <a:chExt cx="3144242" cy="374574"/>
          </a:xfrm>
        </p:grpSpPr>
        <p:pic>
          <p:nvPicPr>
            <p:cNvPr descr="Shape&#10;&#10;Description automatically generated with medium confidence" id="89" name="Google Shape;89;p5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0" name="Google Shape;90;p5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1" name="Google Shape;91;p5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
        <p:nvSpPr>
          <p:cNvPr id="92" name="Google Shape;92;p54"/>
          <p:cNvSpPr txBox="1"/>
          <p:nvPr>
            <p:ph idx="1" type="body"/>
          </p:nvPr>
        </p:nvSpPr>
        <p:spPr>
          <a:xfrm>
            <a:off x="733139"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54"/>
          <p:cNvSpPr txBox="1"/>
          <p:nvPr>
            <p:ph idx="3" type="body"/>
          </p:nvPr>
        </p:nvSpPr>
        <p:spPr>
          <a:xfrm>
            <a:off x="775083" y="1427837"/>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B">
  <p:cSld name="5 point icon Graph B">
    <p:spTree>
      <p:nvGrpSpPr>
        <p:cNvPr id="748" name="Shape 748"/>
        <p:cNvGrpSpPr/>
        <p:nvPr/>
      </p:nvGrpSpPr>
      <p:grpSpPr>
        <a:xfrm>
          <a:off x="0" y="0"/>
          <a:ext cx="0" cy="0"/>
          <a:chOff x="0" y="0"/>
          <a:chExt cx="0" cy="0"/>
        </a:xfrm>
      </p:grpSpPr>
      <p:sp>
        <p:nvSpPr>
          <p:cNvPr id="749" name="Google Shape;749;p108"/>
          <p:cNvSpPr/>
          <p:nvPr/>
        </p:nvSpPr>
        <p:spPr>
          <a:xfrm>
            <a:off x="240391" y="2902370"/>
            <a:ext cx="2340880" cy="3197995"/>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0" name="Google Shape;750;p108"/>
          <p:cNvSpPr/>
          <p:nvPr/>
        </p:nvSpPr>
        <p:spPr>
          <a:xfrm>
            <a:off x="2719382" y="2902370"/>
            <a:ext cx="2174902" cy="3188489"/>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1" name="Google Shape;751;p108"/>
          <p:cNvSpPr/>
          <p:nvPr/>
        </p:nvSpPr>
        <p:spPr>
          <a:xfrm>
            <a:off x="5104293" y="2902370"/>
            <a:ext cx="2131270" cy="3188489"/>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2" name="Google Shape;752;p108"/>
          <p:cNvSpPr/>
          <p:nvPr/>
        </p:nvSpPr>
        <p:spPr>
          <a:xfrm>
            <a:off x="7366367" y="2902370"/>
            <a:ext cx="2244362" cy="3206449"/>
          </a:xfrm>
          <a:custGeom>
            <a:rect b="b" l="l" r="r" t="t"/>
            <a:pathLst>
              <a:path extrusionOk="0" h="3719" w="3422">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3" name="Google Shape;753;p108"/>
          <p:cNvSpPr/>
          <p:nvPr/>
        </p:nvSpPr>
        <p:spPr>
          <a:xfrm>
            <a:off x="9793758" y="2884410"/>
            <a:ext cx="2244362" cy="3206449"/>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4" name="Google Shape;754;p108"/>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5" name="Google Shape;755;p108"/>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6" name="Google Shape;756;p108"/>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7" name="Google Shape;757;p108"/>
          <p:cNvSpPr txBox="1"/>
          <p:nvPr>
            <p:ph idx="4" type="body"/>
          </p:nvPr>
        </p:nvSpPr>
        <p:spPr>
          <a:xfrm>
            <a:off x="5225351" y="4742537"/>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8" name="Google Shape;758;p108"/>
          <p:cNvSpPr txBox="1"/>
          <p:nvPr>
            <p:ph idx="5" type="body"/>
          </p:nvPr>
        </p:nvSpPr>
        <p:spPr>
          <a:xfrm>
            <a:off x="7543460" y="4736287"/>
            <a:ext cx="1890175"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9" name="Google Shape;759;p108"/>
          <p:cNvSpPr txBox="1"/>
          <p:nvPr>
            <p:ph idx="6"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60" name="Google Shape;760;p108"/>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761" name="Google Shape;761;p108"/>
          <p:cNvGrpSpPr/>
          <p:nvPr/>
        </p:nvGrpSpPr>
        <p:grpSpPr>
          <a:xfrm>
            <a:off x="4480947" y="6257070"/>
            <a:ext cx="3144242" cy="374574"/>
            <a:chOff x="301128" y="6151084"/>
            <a:chExt cx="3144242" cy="374574"/>
          </a:xfrm>
        </p:grpSpPr>
        <p:pic>
          <p:nvPicPr>
            <p:cNvPr descr="Shape&#10;&#10;Description automatically generated with medium confidence" id="762" name="Google Shape;762;p10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763" name="Google Shape;763;p10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764" name="Google Shape;764;p10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 point icon Graph B">
  <p:cSld name="1_5 point icon Graph B">
    <p:spTree>
      <p:nvGrpSpPr>
        <p:cNvPr id="765" name="Shape 765"/>
        <p:cNvGrpSpPr/>
        <p:nvPr/>
      </p:nvGrpSpPr>
      <p:grpSpPr>
        <a:xfrm>
          <a:off x="0" y="0"/>
          <a:ext cx="0" cy="0"/>
          <a:chOff x="0" y="0"/>
          <a:chExt cx="0" cy="0"/>
        </a:xfrm>
      </p:grpSpPr>
      <p:sp>
        <p:nvSpPr>
          <p:cNvPr id="766" name="Google Shape;766;p109"/>
          <p:cNvSpPr/>
          <p:nvPr/>
        </p:nvSpPr>
        <p:spPr>
          <a:xfrm>
            <a:off x="240390" y="2361364"/>
            <a:ext cx="2989824" cy="4137090"/>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7" name="Google Shape;767;p109"/>
          <p:cNvSpPr/>
          <p:nvPr/>
        </p:nvSpPr>
        <p:spPr>
          <a:xfrm>
            <a:off x="3420767" y="2361364"/>
            <a:ext cx="2880767" cy="4137090"/>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8" name="Google Shape;768;p109"/>
          <p:cNvSpPr/>
          <p:nvPr/>
        </p:nvSpPr>
        <p:spPr>
          <a:xfrm>
            <a:off x="6463085" y="2361363"/>
            <a:ext cx="2692241" cy="4137090"/>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9" name="Google Shape;769;p109"/>
          <p:cNvSpPr/>
          <p:nvPr/>
        </p:nvSpPr>
        <p:spPr>
          <a:xfrm>
            <a:off x="9345879" y="2361363"/>
            <a:ext cx="2692241" cy="4137091"/>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0" name="Google Shape;770;p109"/>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1" name="Google Shape;771;p109"/>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2" name="Google Shape;772;p109"/>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3" name="Google Shape;773;p109"/>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4" name="Google Shape;774;p109"/>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 point icon Graph B">
  <p:cSld name="3_5 point icon Graph B">
    <p:spTree>
      <p:nvGrpSpPr>
        <p:cNvPr id="775" name="Shape 775"/>
        <p:cNvGrpSpPr/>
        <p:nvPr/>
      </p:nvGrpSpPr>
      <p:grpSpPr>
        <a:xfrm>
          <a:off x="0" y="0"/>
          <a:ext cx="0" cy="0"/>
          <a:chOff x="0" y="0"/>
          <a:chExt cx="0" cy="0"/>
        </a:xfrm>
      </p:grpSpPr>
      <p:sp>
        <p:nvSpPr>
          <p:cNvPr id="776" name="Google Shape;776;p110"/>
          <p:cNvSpPr/>
          <p:nvPr/>
        </p:nvSpPr>
        <p:spPr>
          <a:xfrm>
            <a:off x="240390" y="1349406"/>
            <a:ext cx="2796283" cy="5149048"/>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7" name="Google Shape;777;p110"/>
          <p:cNvSpPr/>
          <p:nvPr/>
        </p:nvSpPr>
        <p:spPr>
          <a:xfrm>
            <a:off x="3420768" y="1349407"/>
            <a:ext cx="2796282" cy="5149048"/>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8" name="Google Shape;778;p110"/>
          <p:cNvSpPr/>
          <p:nvPr/>
        </p:nvSpPr>
        <p:spPr>
          <a:xfrm>
            <a:off x="6571967" y="1349406"/>
            <a:ext cx="2583359" cy="5149048"/>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9" name="Google Shape;779;p110"/>
          <p:cNvSpPr/>
          <p:nvPr/>
        </p:nvSpPr>
        <p:spPr>
          <a:xfrm>
            <a:off x="9345879" y="1349406"/>
            <a:ext cx="2692241" cy="5149048"/>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0" name="Google Shape;780;p110"/>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1" name="Google Shape;781;p110"/>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2" name="Google Shape;782;p110"/>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3" name="Google Shape;783;p110"/>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4" name="Google Shape;784;p110"/>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 point icon Graph B">
  <p:cSld name="2_5 point icon Graph B">
    <p:spTree>
      <p:nvGrpSpPr>
        <p:cNvPr id="785" name="Shape 785"/>
        <p:cNvGrpSpPr/>
        <p:nvPr/>
      </p:nvGrpSpPr>
      <p:grpSpPr>
        <a:xfrm>
          <a:off x="0" y="0"/>
          <a:ext cx="0" cy="0"/>
          <a:chOff x="0" y="0"/>
          <a:chExt cx="0" cy="0"/>
        </a:xfrm>
      </p:grpSpPr>
      <p:sp>
        <p:nvSpPr>
          <p:cNvPr id="786" name="Google Shape;786;p111"/>
          <p:cNvSpPr/>
          <p:nvPr/>
        </p:nvSpPr>
        <p:spPr>
          <a:xfrm>
            <a:off x="240390" y="1846556"/>
            <a:ext cx="2796283" cy="4651898"/>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7" name="Google Shape;787;p111"/>
          <p:cNvSpPr/>
          <p:nvPr/>
        </p:nvSpPr>
        <p:spPr>
          <a:xfrm>
            <a:off x="3420768" y="1856063"/>
            <a:ext cx="2796282" cy="4642391"/>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8" name="Google Shape;788;p111"/>
          <p:cNvSpPr/>
          <p:nvPr/>
        </p:nvSpPr>
        <p:spPr>
          <a:xfrm>
            <a:off x="6571967" y="1846556"/>
            <a:ext cx="2583359" cy="4651898"/>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9" name="Google Shape;789;p111"/>
          <p:cNvSpPr/>
          <p:nvPr/>
        </p:nvSpPr>
        <p:spPr>
          <a:xfrm>
            <a:off x="9345879" y="1846556"/>
            <a:ext cx="2692241" cy="4651898"/>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0" name="Google Shape;790;p111"/>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1" name="Google Shape;791;p111"/>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2" name="Google Shape;792;p111"/>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3" name="Google Shape;793;p111"/>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4" name="Google Shape;794;p111"/>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C">
  <p:cSld name="5 point icon Graph C">
    <p:spTree>
      <p:nvGrpSpPr>
        <p:cNvPr id="795" name="Shape 795"/>
        <p:cNvGrpSpPr/>
        <p:nvPr/>
      </p:nvGrpSpPr>
      <p:grpSpPr>
        <a:xfrm>
          <a:off x="0" y="0"/>
          <a:ext cx="0" cy="0"/>
          <a:chOff x="0" y="0"/>
          <a:chExt cx="0" cy="0"/>
        </a:xfrm>
      </p:grpSpPr>
      <p:grpSp>
        <p:nvGrpSpPr>
          <p:cNvPr id="796" name="Google Shape;796;p112"/>
          <p:cNvGrpSpPr/>
          <p:nvPr/>
        </p:nvGrpSpPr>
        <p:grpSpPr>
          <a:xfrm>
            <a:off x="1154562" y="1887157"/>
            <a:ext cx="9882876" cy="2798187"/>
            <a:chOff x="1875859" y="4907106"/>
            <a:chExt cx="20625932" cy="5839921"/>
          </a:xfrm>
        </p:grpSpPr>
        <p:sp>
          <p:nvSpPr>
            <p:cNvPr id="797" name="Google Shape;797;p112"/>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798" name="Google Shape;798;p112"/>
            <p:cNvSpPr/>
            <p:nvPr/>
          </p:nvSpPr>
          <p:spPr>
            <a:xfrm>
              <a:off x="5916227"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799" name="Google Shape;799;p112"/>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0" name="Google Shape;800;p112"/>
            <p:cNvSpPr/>
            <p:nvPr/>
          </p:nvSpPr>
          <p:spPr>
            <a:xfrm>
              <a:off x="13996964"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1" name="Google Shape;801;p112"/>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2" name="Google Shape;802;p112"/>
            <p:cNvSpPr/>
            <p:nvPr/>
          </p:nvSpPr>
          <p:spPr>
            <a:xfrm rot="10800000">
              <a:off x="18037332"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3" name="Google Shape;803;p112"/>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4" name="Google Shape;804;p112"/>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5" name="Google Shape;805;p112"/>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6" name="Google Shape;806;p112"/>
            <p:cNvSpPr/>
            <p:nvPr/>
          </p:nvSpPr>
          <p:spPr>
            <a:xfrm>
              <a:off x="18037332" y="4907110"/>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7" name="Google Shape;807;p112"/>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08" name="Google Shape;808;p112"/>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09" name="Google Shape;809;p112"/>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10" name="Google Shape;810;p112"/>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11" name="Google Shape;811;p112"/>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12" name="Google Shape;812;p112"/>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3" name="Google Shape;813;p112"/>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4" name="Google Shape;814;p112"/>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5" name="Google Shape;815;p112"/>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6" name="Google Shape;816;p112"/>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7" name="Google Shape;817;p112"/>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18" name="Google Shape;818;p112"/>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19" name="Google Shape;819;p112"/>
          <p:cNvGrpSpPr/>
          <p:nvPr/>
        </p:nvGrpSpPr>
        <p:grpSpPr>
          <a:xfrm>
            <a:off x="4480947" y="6257070"/>
            <a:ext cx="3144242" cy="374574"/>
            <a:chOff x="301128" y="6151084"/>
            <a:chExt cx="3144242" cy="374574"/>
          </a:xfrm>
        </p:grpSpPr>
        <p:pic>
          <p:nvPicPr>
            <p:cNvPr descr="Shape&#10;&#10;Description automatically generated with medium confidence" id="820" name="Google Shape;820;p11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21" name="Google Shape;821;p11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22" name="Google Shape;822;p112"/>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 point icon Graph C">
  <p:cSld name="2_5 point icon Graph C">
    <p:spTree>
      <p:nvGrpSpPr>
        <p:cNvPr id="823" name="Shape 823"/>
        <p:cNvGrpSpPr/>
        <p:nvPr/>
      </p:nvGrpSpPr>
      <p:grpSpPr>
        <a:xfrm>
          <a:off x="0" y="0"/>
          <a:ext cx="0" cy="0"/>
          <a:chOff x="0" y="0"/>
          <a:chExt cx="0" cy="0"/>
        </a:xfrm>
      </p:grpSpPr>
      <p:grpSp>
        <p:nvGrpSpPr>
          <p:cNvPr id="824" name="Google Shape;824;p113"/>
          <p:cNvGrpSpPr/>
          <p:nvPr/>
        </p:nvGrpSpPr>
        <p:grpSpPr>
          <a:xfrm>
            <a:off x="1947279" y="1887157"/>
            <a:ext cx="9327612" cy="2798187"/>
            <a:chOff x="1875859" y="4907106"/>
            <a:chExt cx="19467076" cy="5839921"/>
          </a:xfrm>
        </p:grpSpPr>
        <p:sp>
          <p:nvSpPr>
            <p:cNvPr id="825" name="Google Shape;825;p113"/>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26" name="Google Shape;826;p113"/>
            <p:cNvSpPr/>
            <p:nvPr/>
          </p:nvSpPr>
          <p:spPr>
            <a:xfrm>
              <a:off x="5916227" y="4907106"/>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27" name="Google Shape;827;p113"/>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28" name="Google Shape;828;p113"/>
            <p:cNvSpPr/>
            <p:nvPr/>
          </p:nvSpPr>
          <p:spPr>
            <a:xfrm>
              <a:off x="13996964" y="4907111"/>
              <a:ext cx="4464459" cy="4631501"/>
            </a:xfrm>
            <a:prstGeom prst="blockArc">
              <a:avLst>
                <a:gd fmla="val 10800000" name="adj1"/>
                <a:gd fmla="val 0" name="adj2"/>
                <a:gd fmla="val 9694" name="adj3"/>
              </a:avLst>
            </a:prstGeom>
            <a:solidFill>
              <a:srgbClr val="F9C5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29" name="Google Shape;829;p113"/>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0" name="Google Shape;830;p113"/>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1" name="Google Shape;831;p113"/>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2" name="Google Shape;832;p113"/>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3" name="Google Shape;833;p113"/>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34" name="Google Shape;834;p113"/>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35" name="Google Shape;835;p113"/>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36" name="Google Shape;836;p113"/>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37" name="Google Shape;837;p113"/>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38" name="Google Shape;838;p113"/>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9" name="Google Shape;839;p113"/>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0" name="Google Shape;840;p113"/>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1" name="Google Shape;841;p113"/>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2" name="Google Shape;842;p113"/>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3" name="Google Shape;843;p113"/>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44" name="Google Shape;844;p113"/>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45" name="Google Shape;845;p113"/>
          <p:cNvGrpSpPr/>
          <p:nvPr/>
        </p:nvGrpSpPr>
        <p:grpSpPr>
          <a:xfrm>
            <a:off x="4480947" y="6257070"/>
            <a:ext cx="3144242" cy="374574"/>
            <a:chOff x="301128" y="6151084"/>
            <a:chExt cx="3144242" cy="374574"/>
          </a:xfrm>
        </p:grpSpPr>
        <p:pic>
          <p:nvPicPr>
            <p:cNvPr descr="Shape&#10;&#10;Description automatically generated with medium confidence" id="846" name="Google Shape;846;p11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47" name="Google Shape;847;p11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48" name="Google Shape;848;p113"/>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 point icon Graph C">
  <p:cSld name="3_5 point icon Graph C">
    <p:spTree>
      <p:nvGrpSpPr>
        <p:cNvPr id="849" name="Shape 849"/>
        <p:cNvGrpSpPr/>
        <p:nvPr/>
      </p:nvGrpSpPr>
      <p:grpSpPr>
        <a:xfrm>
          <a:off x="0" y="0"/>
          <a:ext cx="0" cy="0"/>
          <a:chOff x="0" y="0"/>
          <a:chExt cx="0" cy="0"/>
        </a:xfrm>
      </p:grpSpPr>
      <p:grpSp>
        <p:nvGrpSpPr>
          <p:cNvPr id="850" name="Google Shape;850;p114"/>
          <p:cNvGrpSpPr/>
          <p:nvPr/>
        </p:nvGrpSpPr>
        <p:grpSpPr>
          <a:xfrm>
            <a:off x="1225117" y="1948195"/>
            <a:ext cx="11256886" cy="2798187"/>
            <a:chOff x="1875856" y="4907106"/>
            <a:chExt cx="19467079" cy="5839921"/>
          </a:xfrm>
        </p:grpSpPr>
        <p:sp>
          <p:nvSpPr>
            <p:cNvPr id="851" name="Google Shape;851;p114"/>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2" name="Google Shape;852;p114"/>
            <p:cNvSpPr/>
            <p:nvPr/>
          </p:nvSpPr>
          <p:spPr>
            <a:xfrm>
              <a:off x="5916227" y="4907106"/>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3" name="Google Shape;853;p114"/>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4" name="Google Shape;854;p114"/>
            <p:cNvSpPr/>
            <p:nvPr/>
          </p:nvSpPr>
          <p:spPr>
            <a:xfrm>
              <a:off x="13996964" y="4907111"/>
              <a:ext cx="4464459" cy="4631501"/>
            </a:xfrm>
            <a:prstGeom prst="blockArc">
              <a:avLst>
                <a:gd fmla="val 10800000" name="adj1"/>
                <a:gd fmla="val 0" name="adj2"/>
                <a:gd fmla="val 9694" name="adj3"/>
              </a:avLst>
            </a:prstGeom>
            <a:solidFill>
              <a:srgbClr val="F9C5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5" name="Google Shape;855;p114"/>
            <p:cNvSpPr/>
            <p:nvPr/>
          </p:nvSpPr>
          <p:spPr>
            <a:xfrm>
              <a:off x="1875856" y="4984003"/>
              <a:ext cx="4390332" cy="4554600"/>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6" name="Google Shape;856;p114"/>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7" name="Google Shape;857;p114"/>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8" name="Google Shape;858;p114"/>
            <p:cNvSpPr/>
            <p:nvPr/>
          </p:nvSpPr>
          <p:spPr>
            <a:xfrm>
              <a:off x="10030722" y="4984003"/>
              <a:ext cx="4316207" cy="4477703"/>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9" name="Google Shape;859;p114"/>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60" name="Google Shape;860;p114"/>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61" name="Google Shape;861;p114"/>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62" name="Google Shape;862;p114"/>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63" name="Google Shape;863;p114"/>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64" name="Google Shape;864;p114"/>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5" name="Google Shape;865;p114"/>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6" name="Google Shape;866;p114"/>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7" name="Google Shape;867;p114"/>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8" name="Google Shape;868;p114"/>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9" name="Google Shape;869;p114"/>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70" name="Google Shape;870;p11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 point icon Graph C">
  <p:cSld name="1_5 point icon Graph C">
    <p:spTree>
      <p:nvGrpSpPr>
        <p:cNvPr id="871" name="Shape 871"/>
        <p:cNvGrpSpPr/>
        <p:nvPr/>
      </p:nvGrpSpPr>
      <p:grpSpPr>
        <a:xfrm>
          <a:off x="0" y="0"/>
          <a:ext cx="0" cy="0"/>
          <a:chOff x="0" y="0"/>
          <a:chExt cx="0" cy="0"/>
        </a:xfrm>
      </p:grpSpPr>
      <p:grpSp>
        <p:nvGrpSpPr>
          <p:cNvPr id="872" name="Google Shape;872;p115"/>
          <p:cNvGrpSpPr/>
          <p:nvPr/>
        </p:nvGrpSpPr>
        <p:grpSpPr>
          <a:xfrm>
            <a:off x="1154562" y="1887157"/>
            <a:ext cx="9882876" cy="2798187"/>
            <a:chOff x="1875859" y="4907106"/>
            <a:chExt cx="20625932" cy="5839921"/>
          </a:xfrm>
        </p:grpSpPr>
        <p:sp>
          <p:nvSpPr>
            <p:cNvPr id="873" name="Google Shape;873;p115"/>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74" name="Google Shape;874;p115"/>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75" name="Google Shape;875;p115"/>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76" name="Google Shape;876;p115"/>
            <p:cNvSpPr/>
            <p:nvPr/>
          </p:nvSpPr>
          <p:spPr>
            <a:xfrm rot="10800000">
              <a:off x="18037332"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77" name="Google Shape;877;p115"/>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78" name="Google Shape;878;p115"/>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79" name="Google Shape;879;p115"/>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80" name="Google Shape;880;p115"/>
            <p:cNvSpPr/>
            <p:nvPr/>
          </p:nvSpPr>
          <p:spPr>
            <a:xfrm>
              <a:off x="18037332" y="4907110"/>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81" name="Google Shape;881;p115"/>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82" name="Google Shape;882;p115"/>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83" name="Google Shape;883;p115"/>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84" name="Google Shape;884;p115"/>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85" name="Google Shape;885;p115"/>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86" name="Google Shape;886;p115"/>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7" name="Google Shape;887;p115"/>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8" name="Google Shape;888;p115"/>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9" name="Google Shape;889;p115"/>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0" name="Google Shape;890;p115"/>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1" name="Google Shape;891;p115"/>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92" name="Google Shape;892;p115"/>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93" name="Google Shape;893;p115"/>
          <p:cNvGrpSpPr/>
          <p:nvPr/>
        </p:nvGrpSpPr>
        <p:grpSpPr>
          <a:xfrm>
            <a:off x="4480947" y="6257070"/>
            <a:ext cx="3144242" cy="374574"/>
            <a:chOff x="301128" y="6151084"/>
            <a:chExt cx="3144242" cy="374574"/>
          </a:xfrm>
        </p:grpSpPr>
        <p:pic>
          <p:nvPicPr>
            <p:cNvPr descr="Shape&#10;&#10;Description automatically generated with medium confidence" id="894" name="Google Shape;894;p11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95" name="Google Shape;895;p11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96" name="Google Shape;896;p115"/>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centage graph x 4">
  <p:cSld name="percentage graph x 4">
    <p:spTree>
      <p:nvGrpSpPr>
        <p:cNvPr id="897" name="Shape 897"/>
        <p:cNvGrpSpPr/>
        <p:nvPr/>
      </p:nvGrpSpPr>
      <p:grpSpPr>
        <a:xfrm>
          <a:off x="0" y="0"/>
          <a:ext cx="0" cy="0"/>
          <a:chOff x="0" y="0"/>
          <a:chExt cx="0" cy="0"/>
        </a:xfrm>
      </p:grpSpPr>
      <p:grpSp>
        <p:nvGrpSpPr>
          <p:cNvPr id="898" name="Google Shape;898;p116"/>
          <p:cNvGrpSpPr/>
          <p:nvPr/>
        </p:nvGrpSpPr>
        <p:grpSpPr>
          <a:xfrm>
            <a:off x="958611" y="1840131"/>
            <a:ext cx="10383759" cy="2382415"/>
            <a:chOff x="2122935" y="4949396"/>
            <a:chExt cx="20123405" cy="5001613"/>
          </a:xfrm>
        </p:grpSpPr>
        <p:sp>
          <p:nvSpPr>
            <p:cNvPr id="899" name="Google Shape;899;p116"/>
            <p:cNvSpPr/>
            <p:nvPr/>
          </p:nvSpPr>
          <p:spPr>
            <a:xfrm>
              <a:off x="2122935" y="4949396"/>
              <a:ext cx="3790687"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00" name="Google Shape;900;p116"/>
            <p:cNvSpPr/>
            <p:nvPr/>
          </p:nvSpPr>
          <p:spPr>
            <a:xfrm>
              <a:off x="7490990"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01" name="Google Shape;901;p116"/>
            <p:cNvSpPr/>
            <p:nvPr/>
          </p:nvSpPr>
          <p:spPr>
            <a:xfrm>
              <a:off x="12851432"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02" name="Google Shape;902;p116"/>
            <p:cNvSpPr/>
            <p:nvPr/>
          </p:nvSpPr>
          <p:spPr>
            <a:xfrm>
              <a:off x="18219487"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03" name="Google Shape;903;p116"/>
            <p:cNvSpPr txBox="1"/>
            <p:nvPr/>
          </p:nvSpPr>
          <p:spPr>
            <a:xfrm>
              <a:off x="12638765" y="9304679"/>
              <a:ext cx="4216023" cy="646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Three</a:t>
              </a:r>
              <a:endParaRPr b="0" i="0" sz="1400" u="none" cap="none" strike="noStrike">
                <a:solidFill>
                  <a:srgbClr val="000000"/>
                </a:solidFill>
                <a:latin typeface="Arial"/>
                <a:ea typeface="Arial"/>
                <a:cs typeface="Arial"/>
                <a:sym typeface="Arial"/>
              </a:endParaRPr>
            </a:p>
          </p:txBody>
        </p:sp>
        <p:sp>
          <p:nvSpPr>
            <p:cNvPr id="904" name="Google Shape;904;p116"/>
            <p:cNvSpPr txBox="1"/>
            <p:nvPr/>
          </p:nvSpPr>
          <p:spPr>
            <a:xfrm>
              <a:off x="18030317" y="9304679"/>
              <a:ext cx="4216023" cy="646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Four</a:t>
              </a:r>
              <a:endParaRPr b="0" i="0" sz="1400" u="none" cap="none" strike="noStrike">
                <a:solidFill>
                  <a:srgbClr val="000000"/>
                </a:solidFill>
                <a:latin typeface="Arial"/>
                <a:ea typeface="Arial"/>
                <a:cs typeface="Arial"/>
                <a:sym typeface="Arial"/>
              </a:endParaRPr>
            </a:p>
          </p:txBody>
        </p:sp>
      </p:grpSp>
      <p:sp>
        <p:nvSpPr>
          <p:cNvPr id="905" name="Google Shape;905;p116"/>
          <p:cNvSpPr txBox="1"/>
          <p:nvPr>
            <p:ph idx="1" type="body"/>
          </p:nvPr>
        </p:nvSpPr>
        <p:spPr>
          <a:xfrm>
            <a:off x="893815" y="426599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6" name="Google Shape;906;p116"/>
          <p:cNvSpPr txBox="1"/>
          <p:nvPr>
            <p:ph idx="2" type="body"/>
          </p:nvPr>
        </p:nvSpPr>
        <p:spPr>
          <a:xfrm>
            <a:off x="3660245" y="4251141"/>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7" name="Google Shape;907;p116"/>
          <p:cNvSpPr txBox="1"/>
          <p:nvPr>
            <p:ph idx="3" type="body"/>
          </p:nvPr>
        </p:nvSpPr>
        <p:spPr>
          <a:xfrm>
            <a:off x="6427562" y="4217367"/>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8" name="Google Shape;908;p116"/>
          <p:cNvSpPr txBox="1"/>
          <p:nvPr>
            <p:ph idx="4" type="body"/>
          </p:nvPr>
        </p:nvSpPr>
        <p:spPr>
          <a:xfrm>
            <a:off x="9193992" y="4202518"/>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9" name="Google Shape;909;p116"/>
          <p:cNvSpPr txBox="1"/>
          <p:nvPr>
            <p:ph idx="5" type="body"/>
          </p:nvPr>
        </p:nvSpPr>
        <p:spPr>
          <a:xfrm>
            <a:off x="904742"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3600"/>
              <a:buNone/>
              <a:defRPr b="1" i="0" sz="36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0" name="Google Shape;910;p116"/>
          <p:cNvSpPr txBox="1"/>
          <p:nvPr>
            <p:ph idx="6" type="body"/>
          </p:nvPr>
        </p:nvSpPr>
        <p:spPr>
          <a:xfrm>
            <a:off x="3697637"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3600"/>
              <a:buNone/>
              <a:defRPr b="1" i="0" sz="36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1" name="Google Shape;911;p116"/>
          <p:cNvSpPr txBox="1"/>
          <p:nvPr>
            <p:ph idx="7" type="body"/>
          </p:nvPr>
        </p:nvSpPr>
        <p:spPr>
          <a:xfrm>
            <a:off x="6477675"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3600"/>
              <a:buNone/>
              <a:defRPr b="1" i="0" sz="36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2" name="Google Shape;912;p116"/>
          <p:cNvSpPr txBox="1"/>
          <p:nvPr>
            <p:ph idx="8" type="body"/>
          </p:nvPr>
        </p:nvSpPr>
        <p:spPr>
          <a:xfrm>
            <a:off x="9270570"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3600"/>
              <a:buNone/>
              <a:defRPr b="1" i="0" sz="36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3" name="Google Shape;913;p116"/>
          <p:cNvSpPr txBox="1"/>
          <p:nvPr>
            <p:ph idx="9"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914" name="Google Shape;914;p116"/>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915" name="Google Shape;915;p116"/>
          <p:cNvGrpSpPr/>
          <p:nvPr/>
        </p:nvGrpSpPr>
        <p:grpSpPr>
          <a:xfrm>
            <a:off x="4480947" y="6257070"/>
            <a:ext cx="3144242" cy="374574"/>
            <a:chOff x="301128" y="6151084"/>
            <a:chExt cx="3144242" cy="374574"/>
          </a:xfrm>
        </p:grpSpPr>
        <p:pic>
          <p:nvPicPr>
            <p:cNvPr descr="Shape&#10;&#10;Description automatically generated with medium confidence" id="916" name="Google Shape;916;p11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17" name="Google Shape;917;p11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18" name="Google Shape;918;p116"/>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centage graph x 3">
  <p:cSld name="percentage graph x 3">
    <p:spTree>
      <p:nvGrpSpPr>
        <p:cNvPr id="919" name="Shape 919"/>
        <p:cNvGrpSpPr/>
        <p:nvPr/>
      </p:nvGrpSpPr>
      <p:grpSpPr>
        <a:xfrm>
          <a:off x="0" y="0"/>
          <a:ext cx="0" cy="0"/>
          <a:chOff x="0" y="0"/>
          <a:chExt cx="0" cy="0"/>
        </a:xfrm>
      </p:grpSpPr>
      <p:grpSp>
        <p:nvGrpSpPr>
          <p:cNvPr id="920" name="Google Shape;920;p117"/>
          <p:cNvGrpSpPr/>
          <p:nvPr/>
        </p:nvGrpSpPr>
        <p:grpSpPr>
          <a:xfrm>
            <a:off x="2282521" y="1805252"/>
            <a:ext cx="7491958" cy="1805615"/>
            <a:chOff x="7490990" y="4949396"/>
            <a:chExt cx="14519185" cy="3790686"/>
          </a:xfrm>
        </p:grpSpPr>
        <p:sp>
          <p:nvSpPr>
            <p:cNvPr id="921" name="Google Shape;921;p117"/>
            <p:cNvSpPr/>
            <p:nvPr/>
          </p:nvSpPr>
          <p:spPr>
            <a:xfrm>
              <a:off x="7490990"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22" name="Google Shape;922;p117"/>
            <p:cNvSpPr/>
            <p:nvPr/>
          </p:nvSpPr>
          <p:spPr>
            <a:xfrm>
              <a:off x="12851432"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23" name="Google Shape;923;p117"/>
            <p:cNvSpPr/>
            <p:nvPr/>
          </p:nvSpPr>
          <p:spPr>
            <a:xfrm>
              <a:off x="18219487"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grpSp>
      <p:sp>
        <p:nvSpPr>
          <p:cNvPr id="924" name="Google Shape;924;p117"/>
          <p:cNvSpPr txBox="1"/>
          <p:nvPr>
            <p:ph idx="1" type="body"/>
          </p:nvPr>
        </p:nvSpPr>
        <p:spPr>
          <a:xfrm>
            <a:off x="2214217"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5" name="Google Shape;925;p117"/>
          <p:cNvSpPr txBox="1"/>
          <p:nvPr>
            <p:ph idx="2" type="body"/>
          </p:nvPr>
        </p:nvSpPr>
        <p:spPr>
          <a:xfrm>
            <a:off x="4981534"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6" name="Google Shape;926;p117"/>
          <p:cNvSpPr txBox="1"/>
          <p:nvPr>
            <p:ph idx="3" type="body"/>
          </p:nvPr>
        </p:nvSpPr>
        <p:spPr>
          <a:xfrm>
            <a:off x="7747964"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7" name="Google Shape;927;p117"/>
          <p:cNvSpPr txBox="1"/>
          <p:nvPr>
            <p:ph idx="4" type="body"/>
          </p:nvPr>
        </p:nvSpPr>
        <p:spPr>
          <a:xfrm>
            <a:off x="2251609"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3600"/>
              <a:buNone/>
              <a:defRPr b="1" i="0" sz="36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8" name="Google Shape;928;p117"/>
          <p:cNvSpPr txBox="1"/>
          <p:nvPr>
            <p:ph idx="5" type="body"/>
          </p:nvPr>
        </p:nvSpPr>
        <p:spPr>
          <a:xfrm>
            <a:off x="5031647"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3600"/>
              <a:buNone/>
              <a:defRPr b="1" i="0" sz="36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9" name="Google Shape;929;p117"/>
          <p:cNvSpPr txBox="1"/>
          <p:nvPr>
            <p:ph idx="6" type="body"/>
          </p:nvPr>
        </p:nvSpPr>
        <p:spPr>
          <a:xfrm>
            <a:off x="7824542"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3600"/>
              <a:buNone/>
              <a:defRPr b="1" i="0" sz="36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0" name="Google Shape;930;p117"/>
          <p:cNvSpPr txBox="1"/>
          <p:nvPr>
            <p:ph idx="7"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931" name="Google Shape;931;p117"/>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932" name="Google Shape;932;p117"/>
          <p:cNvGrpSpPr/>
          <p:nvPr/>
        </p:nvGrpSpPr>
        <p:grpSpPr>
          <a:xfrm>
            <a:off x="4480947" y="6257070"/>
            <a:ext cx="3144242" cy="374574"/>
            <a:chOff x="301128" y="6151084"/>
            <a:chExt cx="3144242" cy="374574"/>
          </a:xfrm>
        </p:grpSpPr>
        <p:pic>
          <p:nvPicPr>
            <p:cNvPr descr="Shape&#10;&#10;Description automatically generated with medium confidence" id="933" name="Google Shape;933;p11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34" name="Google Shape;934;p11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35" name="Google Shape;935;p11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 Blue">
  <p:cSld name="1_Divider Slide - Blue">
    <p:spTree>
      <p:nvGrpSpPr>
        <p:cNvPr id="94" name="Shape 94"/>
        <p:cNvGrpSpPr/>
        <p:nvPr/>
      </p:nvGrpSpPr>
      <p:grpSpPr>
        <a:xfrm>
          <a:off x="0" y="0"/>
          <a:ext cx="0" cy="0"/>
          <a:chOff x="0" y="0"/>
          <a:chExt cx="0" cy="0"/>
        </a:xfrm>
      </p:grpSpPr>
      <p:sp>
        <p:nvSpPr>
          <p:cNvPr id="95" name="Google Shape;95;p55"/>
          <p:cNvSpPr/>
          <p:nvPr/>
        </p:nvSpPr>
        <p:spPr>
          <a:xfrm>
            <a:off x="0" y="0"/>
            <a:ext cx="12192000" cy="5502729"/>
          </a:xfrm>
          <a:prstGeom prst="rect">
            <a:avLst/>
          </a:prstGeom>
          <a:solidFill>
            <a:srgbClr val="086D6E"/>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96" name="Google Shape;96;p55"/>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55"/>
          <p:cNvGrpSpPr/>
          <p:nvPr/>
        </p:nvGrpSpPr>
        <p:grpSpPr>
          <a:xfrm>
            <a:off x="8448790" y="6057987"/>
            <a:ext cx="3144242" cy="374574"/>
            <a:chOff x="301128" y="6151084"/>
            <a:chExt cx="3144242" cy="374574"/>
          </a:xfrm>
        </p:grpSpPr>
        <p:pic>
          <p:nvPicPr>
            <p:cNvPr descr="Shape&#10;&#10;Description automatically generated with medium confidence" id="98" name="Google Shape;98;p5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9" name="Google Shape;99;p5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0" name="Google Shape;100;p55"/>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101" name="Google Shape;101;p55"/>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ircle icon graph">
  <p:cSld name="Circle icon graph">
    <p:spTree>
      <p:nvGrpSpPr>
        <p:cNvPr id="936" name="Shape 936"/>
        <p:cNvGrpSpPr/>
        <p:nvPr/>
      </p:nvGrpSpPr>
      <p:grpSpPr>
        <a:xfrm>
          <a:off x="0" y="0"/>
          <a:ext cx="0" cy="0"/>
          <a:chOff x="0" y="0"/>
          <a:chExt cx="0" cy="0"/>
        </a:xfrm>
      </p:grpSpPr>
      <p:grpSp>
        <p:nvGrpSpPr>
          <p:cNvPr id="937" name="Google Shape;937;p118"/>
          <p:cNvGrpSpPr/>
          <p:nvPr/>
        </p:nvGrpSpPr>
        <p:grpSpPr>
          <a:xfrm flipH="1">
            <a:off x="8729578" y="863758"/>
            <a:ext cx="3462422" cy="4621568"/>
            <a:chOff x="1333421" y="1575267"/>
            <a:chExt cx="7926559" cy="10580207"/>
          </a:xfrm>
        </p:grpSpPr>
        <p:sp>
          <p:nvSpPr>
            <p:cNvPr id="938" name="Google Shape;938;p118"/>
            <p:cNvSpPr/>
            <p:nvPr/>
          </p:nvSpPr>
          <p:spPr>
            <a:xfrm>
              <a:off x="5564524" y="5167524"/>
              <a:ext cx="1120431" cy="3380949"/>
            </a:xfrm>
            <a:custGeom>
              <a:rect b="b" l="l" r="r" t="t"/>
              <a:pathLst>
                <a:path extrusionOk="0" h="3034" w="1005">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9" name="Google Shape;939;p118"/>
            <p:cNvSpPr/>
            <p:nvPr/>
          </p:nvSpPr>
          <p:spPr>
            <a:xfrm>
              <a:off x="1333421" y="1575267"/>
              <a:ext cx="3223696" cy="1759273"/>
            </a:xfrm>
            <a:custGeom>
              <a:rect b="b" l="l" r="r" t="t"/>
              <a:pathLst>
                <a:path extrusionOk="0" h="1577" w="2891">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0" name="Google Shape;940;p118"/>
            <p:cNvSpPr/>
            <p:nvPr/>
          </p:nvSpPr>
          <p:spPr>
            <a:xfrm>
              <a:off x="3933019" y="2543357"/>
              <a:ext cx="2511140" cy="3017301"/>
            </a:xfrm>
            <a:custGeom>
              <a:rect b="b" l="l" r="r" t="t"/>
              <a:pathLst>
                <a:path extrusionOk="0" h="2708" w="2255">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1" name="Google Shape;941;p118"/>
            <p:cNvSpPr/>
            <p:nvPr/>
          </p:nvSpPr>
          <p:spPr>
            <a:xfrm>
              <a:off x="1333421" y="10386373"/>
              <a:ext cx="3223696" cy="1769101"/>
            </a:xfrm>
            <a:custGeom>
              <a:rect b="b" l="l" r="r" t="t"/>
              <a:pathLst>
                <a:path extrusionOk="0" h="1586" w="2891">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47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2" name="Google Shape;942;p118"/>
            <p:cNvSpPr/>
            <p:nvPr/>
          </p:nvSpPr>
          <p:spPr>
            <a:xfrm>
              <a:off x="3933019" y="8165168"/>
              <a:ext cx="2511140" cy="3012388"/>
            </a:xfrm>
            <a:custGeom>
              <a:rect b="b" l="l" r="r" t="t"/>
              <a:pathLst>
                <a:path extrusionOk="0" h="2701" w="2255">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943" name="Google Shape;943;p118"/>
            <p:cNvCxnSpPr/>
            <p:nvPr/>
          </p:nvCxnSpPr>
          <p:spPr>
            <a:xfrm flipH="1">
              <a:off x="6134567"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44" name="Google Shape;944;p118"/>
            <p:cNvCxnSpPr/>
            <p:nvPr/>
          </p:nvCxnSpPr>
          <p:spPr>
            <a:xfrm flipH="1">
              <a:off x="5854458"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45" name="Google Shape;945;p118"/>
            <p:cNvCxnSpPr/>
            <p:nvPr/>
          </p:nvCxnSpPr>
          <p:spPr>
            <a:xfrm flipH="1">
              <a:off x="5569436"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46" name="Google Shape;946;p118"/>
            <p:cNvCxnSpPr/>
            <p:nvPr/>
          </p:nvCxnSpPr>
          <p:spPr>
            <a:xfrm flipH="1">
              <a:off x="5284414"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47" name="Google Shape;947;p118"/>
            <p:cNvCxnSpPr/>
            <p:nvPr/>
          </p:nvCxnSpPr>
          <p:spPr>
            <a:xfrm flipH="1">
              <a:off x="4999393"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48" name="Google Shape;948;p118"/>
            <p:cNvCxnSpPr/>
            <p:nvPr/>
          </p:nvCxnSpPr>
          <p:spPr>
            <a:xfrm flipH="1">
              <a:off x="4719286"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49" name="Google Shape;949;p118"/>
            <p:cNvCxnSpPr/>
            <p:nvPr/>
          </p:nvCxnSpPr>
          <p:spPr>
            <a:xfrm flipH="1">
              <a:off x="4434264"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50" name="Google Shape;950;p118"/>
            <p:cNvCxnSpPr/>
            <p:nvPr/>
          </p:nvCxnSpPr>
          <p:spPr>
            <a:xfrm flipH="1">
              <a:off x="4149243"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51" name="Google Shape;951;p118"/>
            <p:cNvCxnSpPr/>
            <p:nvPr/>
          </p:nvCxnSpPr>
          <p:spPr>
            <a:xfrm flipH="1">
              <a:off x="3864221" y="1678463"/>
              <a:ext cx="152338" cy="4916"/>
            </a:xfrm>
            <a:prstGeom prst="straightConnector1">
              <a:avLst/>
            </a:prstGeom>
            <a:noFill/>
            <a:ln cap="flat" cmpd="sng" w="14400">
              <a:solidFill>
                <a:srgbClr val="7F7F7F"/>
              </a:solidFill>
              <a:prstDash val="solid"/>
              <a:round/>
              <a:headEnd len="sm" w="sm" type="none"/>
              <a:tailEnd len="sm" w="sm" type="none"/>
            </a:ln>
          </p:spPr>
        </p:cxnSp>
        <p:sp>
          <p:nvSpPr>
            <p:cNvPr id="952" name="Google Shape;952;p118"/>
            <p:cNvSpPr/>
            <p:nvPr/>
          </p:nvSpPr>
          <p:spPr>
            <a:xfrm>
              <a:off x="3603768" y="1678463"/>
              <a:ext cx="127768" cy="44229"/>
            </a:xfrm>
            <a:custGeom>
              <a:rect b="b" l="l" r="r" t="t"/>
              <a:pathLst>
                <a:path extrusionOk="0" h="41" w="113">
                  <a:moveTo>
                    <a:pt x="112" y="0"/>
                  </a:moveTo>
                  <a:lnTo>
                    <a:pt x="40" y="0"/>
                  </a:lnTo>
                  <a:lnTo>
                    <a:pt x="0" y="40"/>
                  </a:lnTo>
                </a:path>
              </a:pathLst>
            </a:custGeom>
            <a:noFill/>
            <a:ln cap="flat" cmpd="sng" w="14400">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953" name="Google Shape;953;p118"/>
            <p:cNvCxnSpPr/>
            <p:nvPr/>
          </p:nvCxnSpPr>
          <p:spPr>
            <a:xfrm flipH="1">
              <a:off x="3412117" y="1830804"/>
              <a:ext cx="98283" cy="108112"/>
            </a:xfrm>
            <a:prstGeom prst="straightConnector1">
              <a:avLst/>
            </a:prstGeom>
            <a:noFill/>
            <a:ln cap="flat" cmpd="sng" w="14400">
              <a:solidFill>
                <a:srgbClr val="7F7F7F"/>
              </a:solidFill>
              <a:prstDash val="solid"/>
              <a:round/>
              <a:headEnd len="sm" w="sm" type="none"/>
              <a:tailEnd len="sm" w="sm" type="none"/>
            </a:ln>
          </p:spPr>
        </p:cxnSp>
        <p:cxnSp>
          <p:nvCxnSpPr>
            <p:cNvPr id="954" name="Google Shape;954;p118"/>
            <p:cNvCxnSpPr/>
            <p:nvPr/>
          </p:nvCxnSpPr>
          <p:spPr>
            <a:xfrm>
              <a:off x="5716861"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55" name="Google Shape;955;p118"/>
            <p:cNvCxnSpPr/>
            <p:nvPr/>
          </p:nvCxnSpPr>
          <p:spPr>
            <a:xfrm>
              <a:off x="6001883"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56" name="Google Shape;956;p118"/>
            <p:cNvCxnSpPr/>
            <p:nvPr/>
          </p:nvCxnSpPr>
          <p:spPr>
            <a:xfrm>
              <a:off x="6281993"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7" name="Google Shape;957;p118"/>
            <p:cNvCxnSpPr/>
            <p:nvPr/>
          </p:nvCxnSpPr>
          <p:spPr>
            <a:xfrm>
              <a:off x="6567014"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8" name="Google Shape;958;p118"/>
            <p:cNvCxnSpPr/>
            <p:nvPr/>
          </p:nvCxnSpPr>
          <p:spPr>
            <a:xfrm>
              <a:off x="6852036"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9" name="Google Shape;959;p118"/>
            <p:cNvCxnSpPr/>
            <p:nvPr/>
          </p:nvCxnSpPr>
          <p:spPr>
            <a:xfrm>
              <a:off x="7137058"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0" name="Google Shape;960;p118"/>
            <p:cNvCxnSpPr/>
            <p:nvPr/>
          </p:nvCxnSpPr>
          <p:spPr>
            <a:xfrm>
              <a:off x="7422080"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1" name="Google Shape;961;p118"/>
            <p:cNvCxnSpPr/>
            <p:nvPr/>
          </p:nvCxnSpPr>
          <p:spPr>
            <a:xfrm>
              <a:off x="7702186"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2" name="Google Shape;962;p118"/>
            <p:cNvCxnSpPr/>
            <p:nvPr/>
          </p:nvCxnSpPr>
          <p:spPr>
            <a:xfrm>
              <a:off x="7987208"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3" name="Google Shape;963;p118"/>
            <p:cNvCxnSpPr/>
            <p:nvPr/>
          </p:nvCxnSpPr>
          <p:spPr>
            <a:xfrm>
              <a:off x="8272230" y="3924240"/>
              <a:ext cx="78627" cy="4913"/>
            </a:xfrm>
            <a:prstGeom prst="straightConnector1">
              <a:avLst/>
            </a:prstGeom>
            <a:noFill/>
            <a:ln cap="flat" cmpd="sng" w="14400">
              <a:solidFill>
                <a:srgbClr val="7F7F7F"/>
              </a:solidFill>
              <a:prstDash val="solid"/>
              <a:round/>
              <a:headEnd len="sm" w="sm" type="none"/>
              <a:tailEnd len="sm" w="sm" type="none"/>
            </a:ln>
          </p:spPr>
        </p:cxnSp>
        <p:cxnSp>
          <p:nvCxnSpPr>
            <p:cNvPr id="964" name="Google Shape;964;p118"/>
            <p:cNvCxnSpPr/>
            <p:nvPr/>
          </p:nvCxnSpPr>
          <p:spPr>
            <a:xfrm>
              <a:off x="6630897"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5" name="Google Shape;965;p118"/>
            <p:cNvCxnSpPr/>
            <p:nvPr/>
          </p:nvCxnSpPr>
          <p:spPr>
            <a:xfrm>
              <a:off x="6915919"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6" name="Google Shape;966;p118"/>
            <p:cNvCxnSpPr/>
            <p:nvPr/>
          </p:nvCxnSpPr>
          <p:spPr>
            <a:xfrm>
              <a:off x="7200941"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7" name="Google Shape;967;p118"/>
            <p:cNvCxnSpPr/>
            <p:nvPr/>
          </p:nvCxnSpPr>
          <p:spPr>
            <a:xfrm>
              <a:off x="7481050"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8" name="Google Shape;968;p118"/>
            <p:cNvCxnSpPr/>
            <p:nvPr/>
          </p:nvCxnSpPr>
          <p:spPr>
            <a:xfrm>
              <a:off x="7766072"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9" name="Google Shape;969;p118"/>
            <p:cNvCxnSpPr/>
            <p:nvPr/>
          </p:nvCxnSpPr>
          <p:spPr>
            <a:xfrm>
              <a:off x="8051094"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70" name="Google Shape;970;p118"/>
            <p:cNvCxnSpPr/>
            <p:nvPr/>
          </p:nvCxnSpPr>
          <p:spPr>
            <a:xfrm>
              <a:off x="8336116"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71" name="Google Shape;971;p118"/>
            <p:cNvCxnSpPr/>
            <p:nvPr/>
          </p:nvCxnSpPr>
          <p:spPr>
            <a:xfrm>
              <a:off x="8621138"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72" name="Google Shape;972;p118"/>
            <p:cNvCxnSpPr/>
            <p:nvPr/>
          </p:nvCxnSpPr>
          <p:spPr>
            <a:xfrm>
              <a:off x="8901244"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73" name="Google Shape;973;p118"/>
            <p:cNvCxnSpPr/>
            <p:nvPr/>
          </p:nvCxnSpPr>
          <p:spPr>
            <a:xfrm>
              <a:off x="9186266" y="6862914"/>
              <a:ext cx="73714" cy="4913"/>
            </a:xfrm>
            <a:prstGeom prst="straightConnector1">
              <a:avLst/>
            </a:prstGeom>
            <a:noFill/>
            <a:ln cap="flat" cmpd="sng" w="14400">
              <a:solidFill>
                <a:srgbClr val="7F7F7F"/>
              </a:solidFill>
              <a:prstDash val="solid"/>
              <a:round/>
              <a:headEnd len="sm" w="sm" type="none"/>
              <a:tailEnd len="sm" w="sm" type="none"/>
            </a:ln>
          </p:spPr>
        </p:cxnSp>
        <p:cxnSp>
          <p:nvCxnSpPr>
            <p:cNvPr id="974" name="Google Shape;974;p118"/>
            <p:cNvCxnSpPr/>
            <p:nvPr/>
          </p:nvCxnSpPr>
          <p:spPr>
            <a:xfrm>
              <a:off x="5716861"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75" name="Google Shape;975;p118"/>
            <p:cNvCxnSpPr/>
            <p:nvPr/>
          </p:nvCxnSpPr>
          <p:spPr>
            <a:xfrm>
              <a:off x="6001883"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76" name="Google Shape;976;p118"/>
            <p:cNvCxnSpPr/>
            <p:nvPr/>
          </p:nvCxnSpPr>
          <p:spPr>
            <a:xfrm>
              <a:off x="6281993"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77" name="Google Shape;977;p118"/>
            <p:cNvCxnSpPr/>
            <p:nvPr/>
          </p:nvCxnSpPr>
          <p:spPr>
            <a:xfrm>
              <a:off x="6567014"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78" name="Google Shape;978;p118"/>
            <p:cNvCxnSpPr/>
            <p:nvPr/>
          </p:nvCxnSpPr>
          <p:spPr>
            <a:xfrm>
              <a:off x="6852036"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79" name="Google Shape;979;p118"/>
            <p:cNvCxnSpPr/>
            <p:nvPr/>
          </p:nvCxnSpPr>
          <p:spPr>
            <a:xfrm>
              <a:off x="7137058"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80" name="Google Shape;980;p118"/>
            <p:cNvCxnSpPr/>
            <p:nvPr/>
          </p:nvCxnSpPr>
          <p:spPr>
            <a:xfrm>
              <a:off x="7422080"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81" name="Google Shape;981;p118"/>
            <p:cNvCxnSpPr/>
            <p:nvPr/>
          </p:nvCxnSpPr>
          <p:spPr>
            <a:xfrm>
              <a:off x="7702186"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82" name="Google Shape;982;p118"/>
            <p:cNvCxnSpPr/>
            <p:nvPr/>
          </p:nvCxnSpPr>
          <p:spPr>
            <a:xfrm>
              <a:off x="7987208"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83" name="Google Shape;983;p118"/>
            <p:cNvCxnSpPr/>
            <p:nvPr/>
          </p:nvCxnSpPr>
          <p:spPr>
            <a:xfrm>
              <a:off x="8272230" y="9663991"/>
              <a:ext cx="78627" cy="4913"/>
            </a:xfrm>
            <a:prstGeom prst="straightConnector1">
              <a:avLst/>
            </a:prstGeom>
            <a:noFill/>
            <a:ln cap="flat" cmpd="sng" w="14400">
              <a:solidFill>
                <a:srgbClr val="7F7F7F"/>
              </a:solidFill>
              <a:prstDash val="solid"/>
              <a:round/>
              <a:headEnd len="sm" w="sm" type="none"/>
              <a:tailEnd len="sm" w="sm" type="none"/>
            </a:ln>
          </p:spPr>
        </p:cxnSp>
        <p:cxnSp>
          <p:nvCxnSpPr>
            <p:cNvPr id="984" name="Google Shape;984;p118"/>
            <p:cNvCxnSpPr/>
            <p:nvPr/>
          </p:nvCxnSpPr>
          <p:spPr>
            <a:xfrm flipH="1">
              <a:off x="6109995" y="12042450"/>
              <a:ext cx="152341" cy="4913"/>
            </a:xfrm>
            <a:prstGeom prst="straightConnector1">
              <a:avLst/>
            </a:prstGeom>
            <a:noFill/>
            <a:ln cap="flat" cmpd="sng" w="14400">
              <a:solidFill>
                <a:srgbClr val="7F7F7F"/>
              </a:solidFill>
              <a:prstDash val="solid"/>
              <a:round/>
              <a:headEnd len="sm" w="sm" type="none"/>
              <a:tailEnd len="sm" w="sm" type="none"/>
            </a:ln>
          </p:spPr>
        </p:cxnSp>
        <p:cxnSp>
          <p:nvCxnSpPr>
            <p:cNvPr id="985" name="Google Shape;985;p118"/>
            <p:cNvCxnSpPr/>
            <p:nvPr/>
          </p:nvCxnSpPr>
          <p:spPr>
            <a:xfrm flipH="1">
              <a:off x="5824973" y="12042450"/>
              <a:ext cx="152341" cy="4913"/>
            </a:xfrm>
            <a:prstGeom prst="straightConnector1">
              <a:avLst/>
            </a:prstGeom>
            <a:noFill/>
            <a:ln cap="flat" cmpd="sng" w="14400">
              <a:solidFill>
                <a:srgbClr val="7F7F7F"/>
              </a:solidFill>
              <a:prstDash val="solid"/>
              <a:round/>
              <a:headEnd len="sm" w="sm" type="none"/>
              <a:tailEnd len="sm" w="sm" type="none"/>
            </a:ln>
          </p:spPr>
        </p:cxnSp>
        <p:cxnSp>
          <p:nvCxnSpPr>
            <p:cNvPr id="986" name="Google Shape;986;p118"/>
            <p:cNvCxnSpPr/>
            <p:nvPr/>
          </p:nvCxnSpPr>
          <p:spPr>
            <a:xfrm flipH="1">
              <a:off x="5544867"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87" name="Google Shape;987;p118"/>
            <p:cNvCxnSpPr/>
            <p:nvPr/>
          </p:nvCxnSpPr>
          <p:spPr>
            <a:xfrm flipH="1">
              <a:off x="5259845"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88" name="Google Shape;988;p118"/>
            <p:cNvCxnSpPr/>
            <p:nvPr/>
          </p:nvCxnSpPr>
          <p:spPr>
            <a:xfrm flipH="1">
              <a:off x="4974823"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89" name="Google Shape;989;p118"/>
            <p:cNvCxnSpPr/>
            <p:nvPr/>
          </p:nvCxnSpPr>
          <p:spPr>
            <a:xfrm flipH="1">
              <a:off x="4689801"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90" name="Google Shape;990;p118"/>
            <p:cNvCxnSpPr/>
            <p:nvPr/>
          </p:nvCxnSpPr>
          <p:spPr>
            <a:xfrm flipH="1">
              <a:off x="4404779"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91" name="Google Shape;991;p118"/>
            <p:cNvCxnSpPr/>
            <p:nvPr/>
          </p:nvCxnSpPr>
          <p:spPr>
            <a:xfrm flipH="1">
              <a:off x="4124670" y="12042450"/>
              <a:ext cx="152341" cy="4913"/>
            </a:xfrm>
            <a:prstGeom prst="straightConnector1">
              <a:avLst/>
            </a:prstGeom>
            <a:noFill/>
            <a:ln cap="flat" cmpd="sng" w="14400">
              <a:solidFill>
                <a:srgbClr val="7F7F7F"/>
              </a:solidFill>
              <a:prstDash val="solid"/>
              <a:round/>
              <a:headEnd len="sm" w="sm" type="none"/>
              <a:tailEnd len="sm" w="sm" type="none"/>
            </a:ln>
          </p:spPr>
        </p:cxnSp>
        <p:cxnSp>
          <p:nvCxnSpPr>
            <p:cNvPr id="992" name="Google Shape;992;p118"/>
            <p:cNvCxnSpPr/>
            <p:nvPr/>
          </p:nvCxnSpPr>
          <p:spPr>
            <a:xfrm flipH="1">
              <a:off x="3839648" y="12042450"/>
              <a:ext cx="152341" cy="4913"/>
            </a:xfrm>
            <a:prstGeom prst="straightConnector1">
              <a:avLst/>
            </a:prstGeom>
            <a:noFill/>
            <a:ln cap="flat" cmpd="sng" w="14400">
              <a:solidFill>
                <a:srgbClr val="7F7F7F"/>
              </a:solidFill>
              <a:prstDash val="solid"/>
              <a:round/>
              <a:headEnd len="sm" w="sm" type="none"/>
              <a:tailEnd len="sm" w="sm" type="none"/>
            </a:ln>
          </p:spPr>
        </p:cxnSp>
        <p:sp>
          <p:nvSpPr>
            <p:cNvPr id="993" name="Google Shape;993;p118"/>
            <p:cNvSpPr/>
            <p:nvPr/>
          </p:nvSpPr>
          <p:spPr>
            <a:xfrm>
              <a:off x="3593940" y="11988392"/>
              <a:ext cx="108112" cy="54057"/>
            </a:xfrm>
            <a:custGeom>
              <a:rect b="b" l="l" r="r" t="t"/>
              <a:pathLst>
                <a:path extrusionOk="0" h="49" w="97">
                  <a:moveTo>
                    <a:pt x="96" y="48"/>
                  </a:moveTo>
                  <a:lnTo>
                    <a:pt x="32" y="48"/>
                  </a:lnTo>
                  <a:lnTo>
                    <a:pt x="0" y="0"/>
                  </a:lnTo>
                </a:path>
              </a:pathLst>
            </a:custGeom>
            <a:noFill/>
            <a:ln cap="flat" cmpd="sng" w="14400">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994" name="Google Shape;994;p118"/>
            <p:cNvCxnSpPr/>
            <p:nvPr/>
          </p:nvCxnSpPr>
          <p:spPr>
            <a:xfrm rot="10800000">
              <a:off x="3441602" y="11737771"/>
              <a:ext cx="88455" cy="132681"/>
            </a:xfrm>
            <a:prstGeom prst="straightConnector1">
              <a:avLst/>
            </a:prstGeom>
            <a:noFill/>
            <a:ln cap="flat" cmpd="sng" w="14400">
              <a:solidFill>
                <a:srgbClr val="7F7F7F"/>
              </a:solidFill>
              <a:prstDash val="solid"/>
              <a:round/>
              <a:headEnd len="sm" w="sm" type="none"/>
              <a:tailEnd len="sm" w="sm" type="none"/>
            </a:ln>
          </p:spPr>
        </p:cxnSp>
      </p:grpSp>
      <p:sp>
        <p:nvSpPr>
          <p:cNvPr id="995" name="Google Shape;995;p118"/>
          <p:cNvSpPr txBox="1"/>
          <p:nvPr>
            <p:ph idx="1" type="body"/>
          </p:nvPr>
        </p:nvSpPr>
        <p:spPr>
          <a:xfrm>
            <a:off x="734715" y="1476869"/>
            <a:ext cx="4312551" cy="414784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6" name="Google Shape;996;p118"/>
          <p:cNvSpPr/>
          <p:nvPr/>
        </p:nvSpPr>
        <p:spPr>
          <a:xfrm>
            <a:off x="818862" y="1340326"/>
            <a:ext cx="792000" cy="21410"/>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997" name="Google Shape;997;p118"/>
          <p:cNvSpPr txBox="1"/>
          <p:nvPr>
            <p:ph idx="2" type="body"/>
          </p:nvPr>
        </p:nvSpPr>
        <p:spPr>
          <a:xfrm>
            <a:off x="734715" y="642972"/>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8" name="Google Shape;998;p118"/>
          <p:cNvSpPr txBox="1"/>
          <p:nvPr>
            <p:ph idx="3" type="body"/>
          </p:nvPr>
        </p:nvSpPr>
        <p:spPr>
          <a:xfrm>
            <a:off x="5383587" y="2953714"/>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9" name="Google Shape;999;p118"/>
          <p:cNvSpPr txBox="1"/>
          <p:nvPr>
            <p:ph idx="4" type="body"/>
          </p:nvPr>
        </p:nvSpPr>
        <p:spPr>
          <a:xfrm>
            <a:off x="6505378" y="70699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0" name="Google Shape;1000;p118"/>
          <p:cNvSpPr txBox="1"/>
          <p:nvPr>
            <p:ph idx="5" type="body"/>
          </p:nvPr>
        </p:nvSpPr>
        <p:spPr>
          <a:xfrm>
            <a:off x="6667059" y="525270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1" name="Google Shape;1001;p118"/>
          <p:cNvSpPr txBox="1"/>
          <p:nvPr>
            <p:ph idx="6" type="body"/>
          </p:nvPr>
        </p:nvSpPr>
        <p:spPr>
          <a:xfrm>
            <a:off x="5731325" y="4198813"/>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2" name="Google Shape;1002;p118"/>
          <p:cNvSpPr txBox="1"/>
          <p:nvPr>
            <p:ph idx="7" type="body"/>
          </p:nvPr>
        </p:nvSpPr>
        <p:spPr>
          <a:xfrm>
            <a:off x="5779230" y="171132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03" name="Google Shape;1003;p118"/>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04" name="Google Shape;1004;p118"/>
          <p:cNvGrpSpPr/>
          <p:nvPr/>
        </p:nvGrpSpPr>
        <p:grpSpPr>
          <a:xfrm>
            <a:off x="389965" y="6092742"/>
            <a:ext cx="3144242" cy="374574"/>
            <a:chOff x="301128" y="6151084"/>
            <a:chExt cx="3144242" cy="374574"/>
          </a:xfrm>
        </p:grpSpPr>
        <p:pic>
          <p:nvPicPr>
            <p:cNvPr descr="Shape&#10;&#10;Description automatically generated with medium confidence" id="1005" name="Google Shape;1005;p11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06" name="Google Shape;1006;p11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07" name="Google Shape;1007;p11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number graph with icons A">
  <p:cSld name="5 point number graph with icons A">
    <p:spTree>
      <p:nvGrpSpPr>
        <p:cNvPr id="1008" name="Shape 1008"/>
        <p:cNvGrpSpPr/>
        <p:nvPr/>
      </p:nvGrpSpPr>
      <p:grpSpPr>
        <a:xfrm>
          <a:off x="0" y="0"/>
          <a:ext cx="0" cy="0"/>
          <a:chOff x="0" y="0"/>
          <a:chExt cx="0" cy="0"/>
        </a:xfrm>
      </p:grpSpPr>
      <p:sp>
        <p:nvSpPr>
          <p:cNvPr id="1009" name="Google Shape;1009;p119"/>
          <p:cNvSpPr txBox="1"/>
          <p:nvPr>
            <p:ph idx="1" type="body"/>
          </p:nvPr>
        </p:nvSpPr>
        <p:spPr>
          <a:xfrm>
            <a:off x="411246" y="429619"/>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b="0"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0" name="Google Shape;1010;p119"/>
          <p:cNvSpPr/>
          <p:nvPr/>
        </p:nvSpPr>
        <p:spPr>
          <a:xfrm>
            <a:off x="2384303" y="2144026"/>
            <a:ext cx="2066436" cy="2071148"/>
          </a:xfrm>
          <a:custGeom>
            <a:rect b="b" l="l" r="r" t="t"/>
            <a:pathLst>
              <a:path extrusionOk="0" h="3876" w="3868">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1" name="Google Shape;1011;p119"/>
          <p:cNvSpPr/>
          <p:nvPr/>
        </p:nvSpPr>
        <p:spPr>
          <a:xfrm>
            <a:off x="6875324" y="2733089"/>
            <a:ext cx="2365680" cy="2365680"/>
          </a:xfrm>
          <a:custGeom>
            <a:rect b="b" l="l" r="r" t="t"/>
            <a:pathLst>
              <a:path extrusionOk="0" h="4428" w="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2" name="Google Shape;1012;p119"/>
          <p:cNvSpPr/>
          <p:nvPr/>
        </p:nvSpPr>
        <p:spPr>
          <a:xfrm>
            <a:off x="4224538" y="3013484"/>
            <a:ext cx="2313842" cy="2313842"/>
          </a:xfrm>
          <a:custGeom>
            <a:rect b="b" l="l" r="r" t="t"/>
            <a:pathLst>
              <a:path extrusionOk="0" h="4329" w="4330">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3" name="Google Shape;1013;p119"/>
          <p:cNvSpPr/>
          <p:nvPr/>
        </p:nvSpPr>
        <p:spPr>
          <a:xfrm>
            <a:off x="8911127" y="1536112"/>
            <a:ext cx="2690842" cy="2688487"/>
          </a:xfrm>
          <a:custGeom>
            <a:rect b="b" l="l" r="r" t="t"/>
            <a:pathLst>
              <a:path extrusionOk="0" h="5033" w="5034">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4" name="Google Shape;1014;p119"/>
          <p:cNvSpPr/>
          <p:nvPr/>
        </p:nvSpPr>
        <p:spPr>
          <a:xfrm>
            <a:off x="5574671" y="1498412"/>
            <a:ext cx="1983966" cy="1979254"/>
          </a:xfrm>
          <a:custGeom>
            <a:rect b="b" l="l" r="r" t="t"/>
            <a:pathLst>
              <a:path extrusionOk="0" h="3704" w="371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5" name="Google Shape;1015;p119"/>
          <p:cNvSpPr/>
          <p:nvPr/>
        </p:nvSpPr>
        <p:spPr>
          <a:xfrm>
            <a:off x="2108622" y="3272672"/>
            <a:ext cx="791702" cy="791702"/>
          </a:xfrm>
          <a:custGeom>
            <a:rect b="b" l="l" r="r" t="t"/>
            <a:pathLst>
              <a:path extrusionOk="0" h="1482" w="1483">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6" name="Google Shape;1016;p119"/>
          <p:cNvSpPr/>
          <p:nvPr/>
        </p:nvSpPr>
        <p:spPr>
          <a:xfrm>
            <a:off x="5923397" y="4495568"/>
            <a:ext cx="791702" cy="791702"/>
          </a:xfrm>
          <a:custGeom>
            <a:rect b="b" l="l" r="r" t="t"/>
            <a:pathLst>
              <a:path extrusionOk="0" h="1482" w="1483">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7" name="Google Shape;1017;p119"/>
          <p:cNvSpPr/>
          <p:nvPr/>
        </p:nvSpPr>
        <p:spPr>
          <a:xfrm>
            <a:off x="5527546" y="1342899"/>
            <a:ext cx="791702" cy="786989"/>
          </a:xfrm>
          <a:custGeom>
            <a:rect b="b" l="l" r="r" t="t"/>
            <a:pathLst>
              <a:path extrusionOk="0" h="1473" w="148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8" name="Google Shape;1018;p119"/>
          <p:cNvSpPr/>
          <p:nvPr/>
        </p:nvSpPr>
        <p:spPr>
          <a:xfrm>
            <a:off x="8058164" y="2400858"/>
            <a:ext cx="786989" cy="786989"/>
          </a:xfrm>
          <a:custGeom>
            <a:rect b="b" l="l" r="r" t="t"/>
            <a:pathLst>
              <a:path extrusionOk="0" h="1473" w="1474">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9" name="Google Shape;1019;p119"/>
          <p:cNvSpPr/>
          <p:nvPr/>
        </p:nvSpPr>
        <p:spPr>
          <a:xfrm>
            <a:off x="10852680" y="1609156"/>
            <a:ext cx="786989" cy="791702"/>
          </a:xfrm>
          <a:custGeom>
            <a:rect b="b" l="l" r="r" t="t"/>
            <a:pathLst>
              <a:path extrusionOk="0" h="1482" w="1474">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0" name="Google Shape;1020;p119"/>
          <p:cNvSpPr txBox="1"/>
          <p:nvPr>
            <p:ph idx="2" type="body"/>
          </p:nvPr>
        </p:nvSpPr>
        <p:spPr>
          <a:xfrm>
            <a:off x="2505115" y="2803265"/>
            <a:ext cx="1740791" cy="69763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1" name="Google Shape;1021;p119"/>
          <p:cNvSpPr txBox="1"/>
          <p:nvPr>
            <p:ph idx="3" type="body"/>
          </p:nvPr>
        </p:nvSpPr>
        <p:spPr>
          <a:xfrm>
            <a:off x="4451914" y="3788978"/>
            <a:ext cx="1853076" cy="83943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2" name="Google Shape;1022;p119"/>
          <p:cNvSpPr txBox="1"/>
          <p:nvPr>
            <p:ph idx="4" type="body"/>
          </p:nvPr>
        </p:nvSpPr>
        <p:spPr>
          <a:xfrm>
            <a:off x="6950565" y="3500899"/>
            <a:ext cx="2130961"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3" name="Google Shape;1023;p119"/>
          <p:cNvSpPr txBox="1"/>
          <p:nvPr>
            <p:ph idx="5" type="body"/>
          </p:nvPr>
        </p:nvSpPr>
        <p:spPr>
          <a:xfrm>
            <a:off x="9067268" y="2446428"/>
            <a:ext cx="2333958"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4" name="Google Shape;1024;p119"/>
          <p:cNvSpPr txBox="1"/>
          <p:nvPr>
            <p:ph idx="6" type="body"/>
          </p:nvPr>
        </p:nvSpPr>
        <p:spPr>
          <a:xfrm>
            <a:off x="5645112" y="2214208"/>
            <a:ext cx="1740791"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5" name="Google Shape;1025;p119"/>
          <p:cNvSpPr txBox="1"/>
          <p:nvPr>
            <p:ph idx="7" type="body"/>
          </p:nvPr>
        </p:nvSpPr>
        <p:spPr>
          <a:xfrm>
            <a:off x="2138039" y="3421579"/>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26" name="Google Shape;1026;p119"/>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27" name="Google Shape;1027;p119"/>
          <p:cNvGrpSpPr/>
          <p:nvPr/>
        </p:nvGrpSpPr>
        <p:grpSpPr>
          <a:xfrm>
            <a:off x="389965" y="6092742"/>
            <a:ext cx="3144242" cy="374574"/>
            <a:chOff x="301128" y="6151084"/>
            <a:chExt cx="3144242" cy="374574"/>
          </a:xfrm>
        </p:grpSpPr>
        <p:pic>
          <p:nvPicPr>
            <p:cNvPr descr="Shape&#10;&#10;Description automatically generated with medium confidence" id="1028" name="Google Shape;1028;p11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29" name="Google Shape;1029;p11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30" name="Google Shape;1030;p119"/>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
        <p:nvSpPr>
          <p:cNvPr id="1031" name="Google Shape;1031;p119"/>
          <p:cNvSpPr txBox="1"/>
          <p:nvPr>
            <p:ph idx="8" type="body"/>
          </p:nvPr>
        </p:nvSpPr>
        <p:spPr>
          <a:xfrm>
            <a:off x="6003355" y="4641816"/>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2" name="Google Shape;1032;p119"/>
          <p:cNvSpPr txBox="1"/>
          <p:nvPr>
            <p:ph idx="9" type="body"/>
          </p:nvPr>
        </p:nvSpPr>
        <p:spPr>
          <a:xfrm>
            <a:off x="5575772" y="1390066"/>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3" name="Google Shape;1033;p119"/>
          <p:cNvSpPr txBox="1"/>
          <p:nvPr>
            <p:ph idx="13" type="body"/>
          </p:nvPr>
        </p:nvSpPr>
        <p:spPr>
          <a:xfrm>
            <a:off x="8119887" y="2463875"/>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4" name="Google Shape;1034;p119"/>
          <p:cNvSpPr txBox="1"/>
          <p:nvPr>
            <p:ph idx="14" type="body"/>
          </p:nvPr>
        </p:nvSpPr>
        <p:spPr>
          <a:xfrm>
            <a:off x="10942078" y="1707788"/>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oint number graph with icons ">
  <p:cSld name="4 point number graph with icons ">
    <p:spTree>
      <p:nvGrpSpPr>
        <p:cNvPr id="1035" name="Shape 1035"/>
        <p:cNvGrpSpPr/>
        <p:nvPr/>
      </p:nvGrpSpPr>
      <p:grpSpPr>
        <a:xfrm>
          <a:off x="0" y="0"/>
          <a:ext cx="0" cy="0"/>
          <a:chOff x="0" y="0"/>
          <a:chExt cx="0" cy="0"/>
        </a:xfrm>
      </p:grpSpPr>
      <p:sp>
        <p:nvSpPr>
          <p:cNvPr id="1036" name="Google Shape;1036;p120"/>
          <p:cNvSpPr txBox="1"/>
          <p:nvPr>
            <p:ph idx="1" type="body"/>
          </p:nvPr>
        </p:nvSpPr>
        <p:spPr>
          <a:xfrm>
            <a:off x="411246" y="429619"/>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7" name="Google Shape;1037;p120"/>
          <p:cNvSpPr/>
          <p:nvPr/>
        </p:nvSpPr>
        <p:spPr>
          <a:xfrm>
            <a:off x="2089889" y="2141094"/>
            <a:ext cx="2664102" cy="2664102"/>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8" name="Google Shape;1038;p120"/>
          <p:cNvSpPr/>
          <p:nvPr/>
        </p:nvSpPr>
        <p:spPr>
          <a:xfrm>
            <a:off x="4385115" y="2141094"/>
            <a:ext cx="2664102" cy="2664102"/>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9" name="Google Shape;1039;p120"/>
          <p:cNvSpPr/>
          <p:nvPr/>
        </p:nvSpPr>
        <p:spPr>
          <a:xfrm>
            <a:off x="6680341" y="2141094"/>
            <a:ext cx="2664102" cy="2664102"/>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0" name="Google Shape;1040;p120"/>
          <p:cNvSpPr/>
          <p:nvPr/>
        </p:nvSpPr>
        <p:spPr>
          <a:xfrm>
            <a:off x="8975567" y="2141094"/>
            <a:ext cx="2664102" cy="2664102"/>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1" name="Google Shape;1041;p120"/>
          <p:cNvSpPr/>
          <p:nvPr/>
        </p:nvSpPr>
        <p:spPr>
          <a:xfrm>
            <a:off x="2458765" y="1698686"/>
            <a:ext cx="1268168" cy="1268168"/>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2" name="Google Shape;1042;p120"/>
          <p:cNvSpPr/>
          <p:nvPr/>
        </p:nvSpPr>
        <p:spPr>
          <a:xfrm>
            <a:off x="4753991" y="1698686"/>
            <a:ext cx="1268168" cy="1268168"/>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3" name="Google Shape;1043;p120"/>
          <p:cNvSpPr/>
          <p:nvPr/>
        </p:nvSpPr>
        <p:spPr>
          <a:xfrm>
            <a:off x="7049217" y="1698686"/>
            <a:ext cx="1268168" cy="1268168"/>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4" name="Google Shape;1044;p120"/>
          <p:cNvSpPr/>
          <p:nvPr/>
        </p:nvSpPr>
        <p:spPr>
          <a:xfrm>
            <a:off x="9344443" y="1698686"/>
            <a:ext cx="1268168" cy="1268168"/>
          </a:xfrm>
          <a:prstGeom prst="ellipse">
            <a:avLst/>
          </a:prstGeom>
          <a:solidFill>
            <a:srgbClr val="916395">
              <a:alpha val="8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5" name="Google Shape;1045;p120"/>
          <p:cNvSpPr/>
          <p:nvPr/>
        </p:nvSpPr>
        <p:spPr>
          <a:xfrm>
            <a:off x="2562014" y="1786976"/>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6" name="Google Shape;1046;p120"/>
          <p:cNvSpPr/>
          <p:nvPr/>
        </p:nvSpPr>
        <p:spPr>
          <a:xfrm>
            <a:off x="4860745" y="1805440"/>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7" name="Google Shape;1047;p120"/>
          <p:cNvSpPr/>
          <p:nvPr/>
        </p:nvSpPr>
        <p:spPr>
          <a:xfrm>
            <a:off x="7155971" y="1805439"/>
            <a:ext cx="1054660" cy="1054661"/>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8" name="Google Shape;1048;p120"/>
          <p:cNvSpPr/>
          <p:nvPr/>
        </p:nvSpPr>
        <p:spPr>
          <a:xfrm>
            <a:off x="9451197" y="1805439"/>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9" name="Google Shape;1049;p120"/>
          <p:cNvSpPr/>
          <p:nvPr/>
        </p:nvSpPr>
        <p:spPr>
          <a:xfrm>
            <a:off x="3435379" y="4279578"/>
            <a:ext cx="879736" cy="879735"/>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0" name="Google Shape;1050;p120"/>
          <p:cNvSpPr/>
          <p:nvPr/>
        </p:nvSpPr>
        <p:spPr>
          <a:xfrm>
            <a:off x="5798873" y="4279578"/>
            <a:ext cx="879736" cy="879735"/>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1" name="Google Shape;1051;p120"/>
          <p:cNvSpPr/>
          <p:nvPr/>
        </p:nvSpPr>
        <p:spPr>
          <a:xfrm>
            <a:off x="8095831" y="4279578"/>
            <a:ext cx="879736" cy="879735"/>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2" name="Google Shape;1052;p120"/>
          <p:cNvSpPr/>
          <p:nvPr/>
        </p:nvSpPr>
        <p:spPr>
          <a:xfrm>
            <a:off x="10526240" y="4279578"/>
            <a:ext cx="879736" cy="879735"/>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3" name="Google Shape;1053;p120"/>
          <p:cNvSpPr txBox="1"/>
          <p:nvPr>
            <p:ph idx="2" type="body"/>
          </p:nvPr>
        </p:nvSpPr>
        <p:spPr>
          <a:xfrm>
            <a:off x="2747941" y="1946907"/>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4800"/>
              <a:buNone/>
              <a:defRPr b="1" i="0" sz="48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4" name="Google Shape;1054;p120"/>
          <p:cNvSpPr txBox="1"/>
          <p:nvPr>
            <p:ph idx="3" type="body"/>
          </p:nvPr>
        </p:nvSpPr>
        <p:spPr>
          <a:xfrm>
            <a:off x="5064548" y="1949503"/>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4800"/>
              <a:buNone/>
              <a:defRPr b="1" i="0" sz="48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5" name="Google Shape;1055;p120"/>
          <p:cNvSpPr txBox="1"/>
          <p:nvPr>
            <p:ph idx="4" type="body"/>
          </p:nvPr>
        </p:nvSpPr>
        <p:spPr>
          <a:xfrm>
            <a:off x="7338393" y="1962861"/>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4800"/>
              <a:buNone/>
              <a:defRPr b="1" i="0" sz="48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6" name="Google Shape;1056;p120"/>
          <p:cNvSpPr txBox="1"/>
          <p:nvPr>
            <p:ph idx="5" type="body"/>
          </p:nvPr>
        </p:nvSpPr>
        <p:spPr>
          <a:xfrm>
            <a:off x="9655000" y="1965457"/>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4800"/>
              <a:buNone/>
              <a:defRPr b="1" i="0" sz="48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7" name="Google Shape;1057;p120"/>
          <p:cNvSpPr txBox="1"/>
          <p:nvPr>
            <p:ph idx="6" type="body"/>
          </p:nvPr>
        </p:nvSpPr>
        <p:spPr>
          <a:xfrm>
            <a:off x="2291885" y="3135867"/>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8" name="Google Shape;1058;p120"/>
          <p:cNvSpPr txBox="1"/>
          <p:nvPr>
            <p:ph idx="7" type="body"/>
          </p:nvPr>
        </p:nvSpPr>
        <p:spPr>
          <a:xfrm>
            <a:off x="4623112" y="3117069"/>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9" name="Google Shape;1059;p120"/>
          <p:cNvSpPr txBox="1"/>
          <p:nvPr>
            <p:ph idx="8" type="body"/>
          </p:nvPr>
        </p:nvSpPr>
        <p:spPr>
          <a:xfrm>
            <a:off x="6878370" y="3121537"/>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0" name="Google Shape;1060;p120"/>
          <p:cNvSpPr txBox="1"/>
          <p:nvPr>
            <p:ph idx="9" type="body"/>
          </p:nvPr>
        </p:nvSpPr>
        <p:spPr>
          <a:xfrm>
            <a:off x="9209597" y="3102739"/>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61" name="Google Shape;1061;p120"/>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62" name="Google Shape;1062;p120"/>
          <p:cNvGrpSpPr/>
          <p:nvPr/>
        </p:nvGrpSpPr>
        <p:grpSpPr>
          <a:xfrm>
            <a:off x="389965" y="6092742"/>
            <a:ext cx="3144242" cy="374574"/>
            <a:chOff x="301128" y="6151084"/>
            <a:chExt cx="3144242" cy="374574"/>
          </a:xfrm>
        </p:grpSpPr>
        <p:pic>
          <p:nvPicPr>
            <p:cNvPr descr="Shape&#10;&#10;Description automatically generated with medium confidence" id="1063" name="Google Shape;1063;p12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64" name="Google Shape;1064;p12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65" name="Google Shape;1065;p120"/>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oint icon graph">
  <p:cSld name="4 point icon graph">
    <p:spTree>
      <p:nvGrpSpPr>
        <p:cNvPr id="1066" name="Shape 1066"/>
        <p:cNvGrpSpPr/>
        <p:nvPr/>
      </p:nvGrpSpPr>
      <p:grpSpPr>
        <a:xfrm>
          <a:off x="0" y="0"/>
          <a:ext cx="0" cy="0"/>
          <a:chOff x="0" y="0"/>
          <a:chExt cx="0" cy="0"/>
        </a:xfrm>
      </p:grpSpPr>
      <p:pic>
        <p:nvPicPr>
          <p:cNvPr descr="Background pattern&#10;&#10;Description automatically generated" id="1067" name="Google Shape;1067;p121"/>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sp>
        <p:nvSpPr>
          <p:cNvPr id="1068" name="Google Shape;1068;p121"/>
          <p:cNvSpPr/>
          <p:nvPr/>
        </p:nvSpPr>
        <p:spPr>
          <a:xfrm>
            <a:off x="4292836" y="2475929"/>
            <a:ext cx="1660392" cy="233707"/>
          </a:xfrm>
          <a:custGeom>
            <a:rect b="b" l="l" r="r" t="t"/>
            <a:pathLst>
              <a:path extrusionOk="0" h="154" w="1088">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9" name="Google Shape;1069;p121"/>
          <p:cNvSpPr/>
          <p:nvPr/>
        </p:nvSpPr>
        <p:spPr>
          <a:xfrm>
            <a:off x="3846806" y="2428576"/>
            <a:ext cx="323830" cy="326885"/>
          </a:xfrm>
          <a:custGeom>
            <a:rect b="b" l="l" r="r" t="t"/>
            <a:pathLst>
              <a:path extrusionOk="0" h="215" w="213">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0" name="Google Shape;1070;p121"/>
          <p:cNvSpPr/>
          <p:nvPr/>
        </p:nvSpPr>
        <p:spPr>
          <a:xfrm>
            <a:off x="3912488" y="2494259"/>
            <a:ext cx="192465" cy="193992"/>
          </a:xfrm>
          <a:custGeom>
            <a:rect b="b" l="l" r="r" t="t"/>
            <a:pathLst>
              <a:path extrusionOk="0" h="128" w="127">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1" name="Google Shape;1071;p121"/>
          <p:cNvSpPr/>
          <p:nvPr/>
        </p:nvSpPr>
        <p:spPr>
          <a:xfrm>
            <a:off x="3324401" y="800258"/>
            <a:ext cx="1370167" cy="1510697"/>
          </a:xfrm>
          <a:custGeom>
            <a:rect b="b" l="l" r="r" t="t"/>
            <a:pathLst>
              <a:path extrusionOk="0" h="990" w="898">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2" name="Google Shape;1072;p121"/>
          <p:cNvSpPr/>
          <p:nvPr/>
        </p:nvSpPr>
        <p:spPr>
          <a:xfrm>
            <a:off x="6055570" y="2428576"/>
            <a:ext cx="325357" cy="326885"/>
          </a:xfrm>
          <a:custGeom>
            <a:rect b="b" l="l" r="r" t="t"/>
            <a:pathLst>
              <a:path extrusionOk="0" h="215" w="214">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3" name="Google Shape;1073;p121"/>
          <p:cNvSpPr/>
          <p:nvPr/>
        </p:nvSpPr>
        <p:spPr>
          <a:xfrm>
            <a:off x="6119725" y="2494259"/>
            <a:ext cx="193993" cy="193992"/>
          </a:xfrm>
          <a:custGeom>
            <a:rect b="b" l="l" r="r" t="t"/>
            <a:pathLst>
              <a:path extrusionOk="0" h="128" w="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4" name="Google Shape;1074;p121"/>
          <p:cNvSpPr/>
          <p:nvPr/>
        </p:nvSpPr>
        <p:spPr>
          <a:xfrm>
            <a:off x="5531638" y="2921959"/>
            <a:ext cx="1368640" cy="1512224"/>
          </a:xfrm>
          <a:custGeom>
            <a:rect b="b" l="l" r="r" t="t"/>
            <a:pathLst>
              <a:path extrusionOk="0" h="991" w="897">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5" name="Google Shape;1075;p121"/>
          <p:cNvSpPr/>
          <p:nvPr/>
        </p:nvSpPr>
        <p:spPr>
          <a:xfrm>
            <a:off x="6489380" y="2475929"/>
            <a:ext cx="1660392" cy="233707"/>
          </a:xfrm>
          <a:custGeom>
            <a:rect b="b" l="l" r="r" t="t"/>
            <a:pathLst>
              <a:path extrusionOk="0" h="154" w="1088">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6" name="Google Shape;1076;p121"/>
          <p:cNvSpPr/>
          <p:nvPr/>
        </p:nvSpPr>
        <p:spPr>
          <a:xfrm>
            <a:off x="8249060" y="2428576"/>
            <a:ext cx="326885" cy="326885"/>
          </a:xfrm>
          <a:custGeom>
            <a:rect b="b" l="l" r="r" t="t"/>
            <a:pathLst>
              <a:path extrusionOk="0" h="215" w="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7" name="Google Shape;1077;p121"/>
          <p:cNvSpPr/>
          <p:nvPr/>
        </p:nvSpPr>
        <p:spPr>
          <a:xfrm>
            <a:off x="8316270" y="2494259"/>
            <a:ext cx="192465" cy="193992"/>
          </a:xfrm>
          <a:custGeom>
            <a:rect b="b" l="l" r="r" t="t"/>
            <a:pathLst>
              <a:path extrusionOk="0" h="128" w="127">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8" name="Google Shape;1078;p121"/>
          <p:cNvSpPr/>
          <p:nvPr/>
        </p:nvSpPr>
        <p:spPr>
          <a:xfrm>
            <a:off x="7728183" y="800258"/>
            <a:ext cx="1367112" cy="1510697"/>
          </a:xfrm>
          <a:custGeom>
            <a:rect b="b" l="l" r="r" t="t"/>
            <a:pathLst>
              <a:path extrusionOk="0" h="990" w="896">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79" name="Google Shape;1079;p121"/>
          <p:cNvSpPr/>
          <p:nvPr/>
        </p:nvSpPr>
        <p:spPr>
          <a:xfrm>
            <a:off x="8684398" y="2475929"/>
            <a:ext cx="1661920" cy="233707"/>
          </a:xfrm>
          <a:custGeom>
            <a:rect b="b" l="l" r="r" t="t"/>
            <a:pathLst>
              <a:path extrusionOk="0" h="154" w="1089">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89411"/>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80" name="Google Shape;1080;p121"/>
          <p:cNvSpPr/>
          <p:nvPr/>
        </p:nvSpPr>
        <p:spPr>
          <a:xfrm>
            <a:off x="10445605" y="2428576"/>
            <a:ext cx="325357" cy="326885"/>
          </a:xfrm>
          <a:custGeom>
            <a:rect b="b" l="l" r="r" t="t"/>
            <a:pathLst>
              <a:path extrusionOk="0" h="215" w="214">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89411"/>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81" name="Google Shape;1081;p121"/>
          <p:cNvSpPr/>
          <p:nvPr/>
        </p:nvSpPr>
        <p:spPr>
          <a:xfrm>
            <a:off x="10512815" y="2494259"/>
            <a:ext cx="190937" cy="193992"/>
          </a:xfrm>
          <a:custGeom>
            <a:rect b="b" l="l" r="r" t="t"/>
            <a:pathLst>
              <a:path extrusionOk="0" h="128" w="126">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82" name="Google Shape;1082;p121"/>
          <p:cNvSpPr/>
          <p:nvPr/>
        </p:nvSpPr>
        <p:spPr>
          <a:xfrm>
            <a:off x="9924727" y="2921959"/>
            <a:ext cx="1367112" cy="1512224"/>
          </a:xfrm>
          <a:custGeom>
            <a:rect b="b" l="l" r="r" t="t"/>
            <a:pathLst>
              <a:path extrusionOk="0" h="991" w="896">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89411"/>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83" name="Google Shape;1083;p121"/>
          <p:cNvSpPr txBox="1"/>
          <p:nvPr/>
        </p:nvSpPr>
        <p:spPr>
          <a:xfrm>
            <a:off x="5691808" y="1322650"/>
            <a:ext cx="1045245" cy="28607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Your Title</a:t>
            </a:r>
            <a:endParaRPr b="0" i="0" sz="1400" u="none" cap="none" strike="noStrike">
              <a:solidFill>
                <a:srgbClr val="000000"/>
              </a:solidFill>
              <a:latin typeface="Arial"/>
              <a:ea typeface="Arial"/>
              <a:cs typeface="Arial"/>
              <a:sym typeface="Arial"/>
            </a:endParaRPr>
          </a:p>
        </p:txBody>
      </p:sp>
      <p:sp>
        <p:nvSpPr>
          <p:cNvPr id="1084" name="Google Shape;1084;p121"/>
          <p:cNvSpPr txBox="1"/>
          <p:nvPr/>
        </p:nvSpPr>
        <p:spPr>
          <a:xfrm>
            <a:off x="10092535" y="1322650"/>
            <a:ext cx="1045245" cy="28607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Your Title</a:t>
            </a:r>
            <a:endParaRPr b="0" i="0" sz="1400" u="none" cap="none" strike="noStrike">
              <a:solidFill>
                <a:srgbClr val="000000"/>
              </a:solidFill>
              <a:latin typeface="Arial"/>
              <a:ea typeface="Arial"/>
              <a:cs typeface="Arial"/>
              <a:sym typeface="Arial"/>
            </a:endParaRPr>
          </a:p>
        </p:txBody>
      </p:sp>
      <p:sp>
        <p:nvSpPr>
          <p:cNvPr id="1085" name="Google Shape;1085;p121"/>
          <p:cNvSpPr txBox="1"/>
          <p:nvPr/>
        </p:nvSpPr>
        <p:spPr>
          <a:xfrm>
            <a:off x="7895149" y="3013347"/>
            <a:ext cx="1045245" cy="28607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Your Title</a:t>
            </a:r>
            <a:endParaRPr b="0" i="0" sz="1400" u="none" cap="none" strike="noStrike">
              <a:solidFill>
                <a:srgbClr val="000000"/>
              </a:solidFill>
              <a:latin typeface="Arial"/>
              <a:ea typeface="Arial"/>
              <a:cs typeface="Arial"/>
              <a:sym typeface="Arial"/>
            </a:endParaRPr>
          </a:p>
        </p:txBody>
      </p:sp>
      <p:sp>
        <p:nvSpPr>
          <p:cNvPr id="1086" name="Google Shape;1086;p121"/>
          <p:cNvSpPr txBox="1"/>
          <p:nvPr>
            <p:ph idx="1" type="body"/>
          </p:nvPr>
        </p:nvSpPr>
        <p:spPr>
          <a:xfrm>
            <a:off x="2833955" y="2984923"/>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7" name="Google Shape;1087;p121"/>
          <p:cNvSpPr txBox="1"/>
          <p:nvPr>
            <p:ph idx="2" type="body"/>
          </p:nvPr>
        </p:nvSpPr>
        <p:spPr>
          <a:xfrm>
            <a:off x="7261647" y="2951026"/>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8" name="Google Shape;1088;p121"/>
          <p:cNvSpPr txBox="1"/>
          <p:nvPr>
            <p:ph idx="3" type="body"/>
          </p:nvPr>
        </p:nvSpPr>
        <p:spPr>
          <a:xfrm>
            <a:off x="5051398" y="1028522"/>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9" name="Google Shape;1089;p121"/>
          <p:cNvSpPr txBox="1"/>
          <p:nvPr>
            <p:ph idx="4" type="body"/>
          </p:nvPr>
        </p:nvSpPr>
        <p:spPr>
          <a:xfrm>
            <a:off x="9377489" y="994625"/>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90" name="Google Shape;1090;p121"/>
          <p:cNvSpPr/>
          <p:nvPr/>
        </p:nvSpPr>
        <p:spPr>
          <a:xfrm>
            <a:off x="0" y="2489789"/>
            <a:ext cx="3733642" cy="233707"/>
          </a:xfrm>
          <a:custGeom>
            <a:rect b="b" l="l" r="r" t="t"/>
            <a:pathLst>
              <a:path extrusionOk="0" h="233707" w="3733642">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grpSp>
        <p:nvGrpSpPr>
          <p:cNvPr id="1091" name="Google Shape;1091;p121"/>
          <p:cNvGrpSpPr/>
          <p:nvPr/>
        </p:nvGrpSpPr>
        <p:grpSpPr>
          <a:xfrm>
            <a:off x="389965" y="6092742"/>
            <a:ext cx="3144242" cy="374574"/>
            <a:chOff x="301128" y="6151084"/>
            <a:chExt cx="3144242" cy="374574"/>
          </a:xfrm>
        </p:grpSpPr>
        <p:pic>
          <p:nvPicPr>
            <p:cNvPr descr="Shape&#10;&#10;Description automatically generated with medium confidence" id="1092" name="Google Shape;1092;p121"/>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93" name="Google Shape;1093;p121"/>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94" name="Google Shape;1094;p121"/>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Photo Slide 3">
  <p:cSld name="4_Photo Slide 3">
    <p:spTree>
      <p:nvGrpSpPr>
        <p:cNvPr id="102" name="Shape 102"/>
        <p:cNvGrpSpPr/>
        <p:nvPr/>
      </p:nvGrpSpPr>
      <p:grpSpPr>
        <a:xfrm>
          <a:off x="0" y="0"/>
          <a:ext cx="0" cy="0"/>
          <a:chOff x="0" y="0"/>
          <a:chExt cx="0" cy="0"/>
        </a:xfrm>
      </p:grpSpPr>
      <p:sp>
        <p:nvSpPr>
          <p:cNvPr id="103" name="Google Shape;103;p56"/>
          <p:cNvSpPr/>
          <p:nvPr>
            <p:ph idx="2" type="pic"/>
          </p:nvPr>
        </p:nvSpPr>
        <p:spPr>
          <a:xfrm>
            <a:off x="241300" y="228600"/>
            <a:ext cx="11696700" cy="5763986"/>
          </a:xfrm>
          <a:prstGeom prst="rect">
            <a:avLst/>
          </a:prstGeom>
          <a:noFill/>
          <a:ln>
            <a:noFill/>
          </a:ln>
        </p:spPr>
      </p:sp>
      <p:sp>
        <p:nvSpPr>
          <p:cNvPr id="104" name="Google Shape;104;p56"/>
          <p:cNvSpPr/>
          <p:nvPr/>
        </p:nvSpPr>
        <p:spPr>
          <a:xfrm>
            <a:off x="6197600" y="985864"/>
            <a:ext cx="5994400" cy="2425700"/>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 name="Google Shape;105;p56"/>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56"/>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56"/>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08" name="Google Shape;108;p56"/>
          <p:cNvGrpSpPr/>
          <p:nvPr/>
        </p:nvGrpSpPr>
        <p:grpSpPr>
          <a:xfrm>
            <a:off x="301128" y="6151084"/>
            <a:ext cx="3144242" cy="374574"/>
            <a:chOff x="301128" y="6151084"/>
            <a:chExt cx="3144242" cy="374574"/>
          </a:xfrm>
        </p:grpSpPr>
        <p:pic>
          <p:nvPicPr>
            <p:cNvPr descr="Shape&#10;&#10;Description automatically generated with medium confidence" id="109" name="Google Shape;109;p5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10" name="Google Shape;110;p5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11" name="Google Shape;111;p56"/>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Purple">
  <p:cSld name="Text / Photo Slide - Purple">
    <p:spTree>
      <p:nvGrpSpPr>
        <p:cNvPr id="112" name="Shape 112"/>
        <p:cNvGrpSpPr/>
        <p:nvPr/>
      </p:nvGrpSpPr>
      <p:grpSpPr>
        <a:xfrm>
          <a:off x="0" y="0"/>
          <a:ext cx="0" cy="0"/>
          <a:chOff x="0" y="0"/>
          <a:chExt cx="0" cy="0"/>
        </a:xfrm>
      </p:grpSpPr>
      <p:sp>
        <p:nvSpPr>
          <p:cNvPr id="113" name="Google Shape;113;p57"/>
          <p:cNvSpPr/>
          <p:nvPr/>
        </p:nvSpPr>
        <p:spPr>
          <a:xfrm>
            <a:off x="241300" y="0"/>
            <a:ext cx="6151000" cy="68580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57"/>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 name="Google Shape;115;p57"/>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57"/>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117" name="Google Shape;117;p57"/>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118" name="Google Shape;118;p57"/>
          <p:cNvGrpSpPr/>
          <p:nvPr/>
        </p:nvGrpSpPr>
        <p:grpSpPr>
          <a:xfrm>
            <a:off x="8448790" y="6057987"/>
            <a:ext cx="3144242" cy="374574"/>
            <a:chOff x="301128" y="6151084"/>
            <a:chExt cx="3144242" cy="374574"/>
          </a:xfrm>
        </p:grpSpPr>
        <p:pic>
          <p:nvPicPr>
            <p:cNvPr descr="Shape&#10;&#10;Description automatically generated with medium confidence" id="119" name="Google Shape;119;p5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20" name="Google Shape;120;p5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21" name="Google Shape;121;p5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74" Type="http://schemas.openxmlformats.org/officeDocument/2006/relationships/theme" Target="../theme/theme2.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20" Type="http://schemas.openxmlformats.org/officeDocument/2006/relationships/slideLayout" Target="../slideLayouts/slideLayout20.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22" Type="http://schemas.openxmlformats.org/officeDocument/2006/relationships/slideLayout" Target="../slideLayouts/slideLayout22.xml"/><Relationship Id="rId66" Type="http://schemas.openxmlformats.org/officeDocument/2006/relationships/slideLayout" Target="../slideLayouts/slideLayout66.xml"/><Relationship Id="rId21" Type="http://schemas.openxmlformats.org/officeDocument/2006/relationships/slideLayout" Target="../slideLayouts/slideLayout21.xml"/><Relationship Id="rId65" Type="http://schemas.openxmlformats.org/officeDocument/2006/relationships/slideLayout" Target="../slideLayouts/slideLayout65.xml"/><Relationship Id="rId24" Type="http://schemas.openxmlformats.org/officeDocument/2006/relationships/slideLayout" Target="../slideLayouts/slideLayout24.xml"/><Relationship Id="rId68" Type="http://schemas.openxmlformats.org/officeDocument/2006/relationships/slideLayout" Target="../slideLayouts/slideLayout68.xml"/><Relationship Id="rId23" Type="http://schemas.openxmlformats.org/officeDocument/2006/relationships/slideLayout" Target="../slideLayouts/slideLayout23.xml"/><Relationship Id="rId67" Type="http://schemas.openxmlformats.org/officeDocument/2006/relationships/slideLayout" Target="../slideLayouts/slideLayout67.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69" Type="http://schemas.openxmlformats.org/officeDocument/2006/relationships/slideLayout" Target="../slideLayouts/slideLayout6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A1A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A1A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4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icrtourism.com.au/wp-content/uploads/2013/11/2_Dont-Risk-It-for-RTOs.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smartsheet.com/content/crisis-management-team-roles" TargetMode="External"/><Relationship Id="rId4" Type="http://schemas.openxmlformats.org/officeDocument/2006/relationships/image" Target="../media/image31.png"/><Relationship Id="rId5" Type="http://schemas.openxmlformats.org/officeDocument/2006/relationships/hyperlink" Target="https://issuu.com/murrayregionaltourism/docs/murray_region_tourism_crisis_management_plan_18-19/s/16634418"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33.jpg"/><Relationship Id="rId4" Type="http://schemas.openxmlformats.org/officeDocument/2006/relationships/hyperlink" Target="https://www.emerald.com/insight/content/doi/10.1108/JTF-10-2020-0191/full/html%23ref004" TargetMode="External"/><Relationship Id="rId9" Type="http://schemas.openxmlformats.org/officeDocument/2006/relationships/hyperlink" Target="https://www.smartsheet.com/content/crisis-management-team-roles" TargetMode="External"/><Relationship Id="rId5" Type="http://schemas.openxmlformats.org/officeDocument/2006/relationships/hyperlink" Target="https://www.emerald.com/insight/content/doi/10.1108/JTF-10-2020-0191/full/html%23ref018" TargetMode="External"/><Relationship Id="rId6" Type="http://schemas.openxmlformats.org/officeDocument/2006/relationships/hyperlink" Target="https://www.emerald.com/insight/content/doi/10.1108/JTF-10-2020-0191/full/html%23ref036" TargetMode="External"/><Relationship Id="rId7" Type="http://schemas.openxmlformats.org/officeDocument/2006/relationships/hyperlink" Target="https://www.emerald.com/insight/content/doi/10.1108/JTF-10-2020-0191/full/html%23ref038" TargetMode="External"/><Relationship Id="rId8" Type="http://schemas.openxmlformats.org/officeDocument/2006/relationships/hyperlink" Target="https://www.emerald.com/insight/content/doi/10.1108/JTF-10-2020-0191/full/html%23ref034" TargetMode="External"/><Relationship Id="rId11" Type="http://schemas.openxmlformats.org/officeDocument/2006/relationships/hyperlink" Target="https://www.emerald.com/insight/content/doi/10.1108/JTF-10-2020-0191/full/html" TargetMode="External"/><Relationship Id="rId10"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40.jpg"/><Relationship Id="rId4" Type="http://schemas.openxmlformats.org/officeDocument/2006/relationships/hyperlink" Target="https://www.emerald.com/insight/content/doi/10.1108/JTF-10-2020-0191/full/html%23ref025" TargetMode="External"/><Relationship Id="rId5" Type="http://schemas.openxmlformats.org/officeDocument/2006/relationships/hyperlink" Target="https://www.emerald.com/insight/content/doi/10.1108/JTF-10-2020-0191/full/html%23ref025" TargetMode="External"/><Relationship Id="rId6" Type="http://schemas.openxmlformats.org/officeDocument/2006/relationships/hyperlink" Target="https://www.emerald.com/insight/content/doi/10.1108/JTF-10-2020-0191/full/html%23ref025" TargetMode="External"/><Relationship Id="rId7" Type="http://schemas.openxmlformats.org/officeDocument/2006/relationships/hyperlink" Target="https://www.emerald.com/insight/content/doi/10.1108/JTF-10-2020-0191/full/html%23ref020" TargetMode="External"/><Relationship Id="rId8" Type="http://schemas.openxmlformats.org/officeDocument/2006/relationships/hyperlink" Target="https://www.emerald.com/insight/content/doi/10.1108/JTF-10-2020-0191/full/html%23ref03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47.jpg"/><Relationship Id="rId4" Type="http://schemas.openxmlformats.org/officeDocument/2006/relationships/hyperlink" Target="https://www.smartsheet.com/content/crisis-management-team-roles" TargetMode="External"/><Relationship Id="rId5" Type="http://schemas.openxmlformats.org/officeDocument/2006/relationships/image" Target="../media/image32.png"/><Relationship Id="rId6" Type="http://schemas.openxmlformats.org/officeDocument/2006/relationships/hyperlink" Target="https://www.emerald.com/insight/content/doi/10.1108/JTF-10-2020-0191/full/htm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47.jpg"/><Relationship Id="rId4" Type="http://schemas.openxmlformats.org/officeDocument/2006/relationships/hyperlink" Target="https://www.smartsheet.com/content/crisis-management-team-roles" TargetMode="External"/><Relationship Id="rId5" Type="http://schemas.openxmlformats.org/officeDocument/2006/relationships/image" Target="../media/image32.png"/><Relationship Id="rId6" Type="http://schemas.openxmlformats.org/officeDocument/2006/relationships/hyperlink" Target="https://www.emerald.com/insight/content/doi/10.1108/JTF-10-2020-0191/full/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hyperlink" Target="https://www.smartsheet.com/content/crisis-management-team-roles" TargetMode="External"/><Relationship Id="rId4" Type="http://schemas.openxmlformats.org/officeDocument/2006/relationships/image" Target="../media/image32.png"/><Relationship Id="rId5" Type="http://schemas.openxmlformats.org/officeDocument/2006/relationships/hyperlink" Target="https://www.emerald.com/insight/content/doi/10.1108/JTF-10-2020-0191/full/html" TargetMode="External"/><Relationship Id="rId6" Type="http://schemas.openxmlformats.org/officeDocument/2006/relationships/image" Target="../media/image4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8.png"/><Relationship Id="rId4" Type="http://schemas.openxmlformats.org/officeDocument/2006/relationships/image" Target="../media/image38.png"/><Relationship Id="rId9" Type="http://schemas.openxmlformats.org/officeDocument/2006/relationships/image" Target="../media/image42.png"/><Relationship Id="rId5" Type="http://schemas.openxmlformats.org/officeDocument/2006/relationships/image" Target="../media/image37.png"/><Relationship Id="rId6" Type="http://schemas.openxmlformats.org/officeDocument/2006/relationships/image" Target="../media/image34.png"/><Relationship Id="rId7" Type="http://schemas.openxmlformats.org/officeDocument/2006/relationships/image" Target="../media/image29.png"/><Relationship Id="rId8" Type="http://schemas.openxmlformats.org/officeDocument/2006/relationships/image" Target="../media/image41.png"/><Relationship Id="rId11" Type="http://schemas.openxmlformats.org/officeDocument/2006/relationships/image" Target="../media/image35.png"/><Relationship Id="rId10" Type="http://schemas.openxmlformats.org/officeDocument/2006/relationships/image" Target="../media/image43.png"/><Relationship Id="rId12"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hyperlink" Target="https://www.smartsheet.com/content/crisis-management-team-roles" TargetMode="External"/><Relationship Id="rId4" Type="http://schemas.openxmlformats.org/officeDocument/2006/relationships/image" Target="../media/image31.png"/><Relationship Id="rId5" Type="http://schemas.openxmlformats.org/officeDocument/2006/relationships/hyperlink" Target="https://www.smartsheet.com/content/crisis-management-team-rol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hyperlink" Target="https://www.smartsheet.com/content/crisis-management-team-roles" TargetMode="External"/><Relationship Id="rId4" Type="http://schemas.openxmlformats.org/officeDocument/2006/relationships/image" Target="../media/image32.png"/><Relationship Id="rId5" Type="http://schemas.openxmlformats.org/officeDocument/2006/relationships/hyperlink" Target="https://blog.hubspot.com/service/crisis-management-quiz%23:~:text=Roles%20y%20Funciones%20de%20Un%20Equipo%20de%20Gesti%C3%B3n%20de%20Crisis&amp;text=Identificaci%C3%B3n%20de%20los%20riesgos%20potenciales%20y,para%20empleados%20y%20el%20p%C3%BAblico"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hyperlink" Target="https://www.ncbi.nlm.nih.gov/pmc/articles/PMC8961192/%23bib22" TargetMode="External"/><Relationship Id="rId4" Type="http://schemas.openxmlformats.org/officeDocument/2006/relationships/hyperlink" Target="https://www.ncbi.nlm.nih.gov/pmc/articles/PMC8961192/%23bib32" TargetMode="External"/><Relationship Id="rId9" Type="http://schemas.openxmlformats.org/officeDocument/2006/relationships/image" Target="../media/image45.png"/><Relationship Id="rId5" Type="http://schemas.openxmlformats.org/officeDocument/2006/relationships/hyperlink" Target="https://www.ncbi.nlm.nih.gov/pmc/articles/PMC8961192/%23bib19" TargetMode="External"/><Relationship Id="rId6" Type="http://schemas.openxmlformats.org/officeDocument/2006/relationships/hyperlink" Target="https://www.ncbi.nlm.nih.gov/pmc/articles/PMC8961192/%23bib36" TargetMode="External"/><Relationship Id="rId7" Type="http://schemas.openxmlformats.org/officeDocument/2006/relationships/hyperlink" Target="https://www.ncbi.nlm.nih.gov/pmc/articles/PMC8961192/%23bib8" TargetMode="External"/><Relationship Id="rId8" Type="http://schemas.openxmlformats.org/officeDocument/2006/relationships/hyperlink" Target="https://www.ncbi.nlm.nih.gov/pmc/articles/PMC8961192/%23bib3" TargetMode="External"/><Relationship Id="rId10" Type="http://schemas.openxmlformats.org/officeDocument/2006/relationships/hyperlink" Target="https://www.ncbi.nlm.nih.gov/pmc/articles/PMC8961192/%23bib3"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5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5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25.png"/><Relationship Id="rId5" Type="http://schemas.openxmlformats.org/officeDocument/2006/relationships/image" Target="../media/image19.png"/><Relationship Id="rId6" Type="http://schemas.openxmlformats.org/officeDocument/2006/relationships/image" Target="../media/image24.png"/><Relationship Id="rId7" Type="http://schemas.openxmlformats.org/officeDocument/2006/relationships/image" Target="../media/image21.png"/><Relationship Id="rId8" Type="http://schemas.openxmlformats.org/officeDocument/2006/relationships/image" Target="../media/image22.png"/><Relationship Id="rId11" Type="http://schemas.openxmlformats.org/officeDocument/2006/relationships/image" Target="../media/image23.png"/><Relationship Id="rId10" Type="http://schemas.openxmlformats.org/officeDocument/2006/relationships/image" Target="../media/image27.png"/><Relationship Id="rId12"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5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5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 Id="rId3" Type="http://schemas.openxmlformats.org/officeDocument/2006/relationships/image" Target="../media/image5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5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5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5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61.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https://corona-navigator.de/" TargetMode="External"/><Relationship Id="rId4" Type="http://schemas.openxmlformats.org/officeDocument/2006/relationships/hyperlink" Target="https://www.islandsstofa.is/en/marketing-projects-inspired-by-iceland" TargetMode="External"/><Relationship Id="rId5" Type="http://schemas.openxmlformats.org/officeDocument/2006/relationships/hyperlink" Target="https://www.failteireland.ie/Utility/News-Library/Failte-Ireland-establishes-Business-Supports-to-as.aspx"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5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5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image" Target="../media/image6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 Id="rId3" Type="http://schemas.openxmlformats.org/officeDocument/2006/relationships/image" Target="../media/image59.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2.xml"/><Relationship Id="rId3" Type="http://schemas.openxmlformats.org/officeDocument/2006/relationships/hyperlink" Target="https://www.worldatlas.com/articles/best-countries-at-reducing-disaster-risk.html" TargetMode="External"/><Relationship Id="rId4" Type="http://schemas.openxmlformats.org/officeDocument/2006/relationships/hyperlink" Target="https://www.eda.admin.ch/eda/en/fdfa/fdfa/organisation-fdfa/state-secretariat/crisis-management.html" TargetMode="External"/><Relationship Id="rId5" Type="http://schemas.openxmlformats.org/officeDocument/2006/relationships/hyperlink" Target="https://www.climatechangepost.com/switzerland/security-and-crisis-management/" TargetMode="External"/><Relationship Id="rId6" Type="http://schemas.openxmlformats.org/officeDocument/2006/relationships/hyperlink" Target="https://portal.ehawaii.gov/residents/emergency-information/" TargetMode="External"/><Relationship Id="rId7" Type="http://schemas.openxmlformats.org/officeDocument/2006/relationships/hyperlink" Target="https://dod.hawaii.gov/hiema/public-resources/types-of-disaster/" TargetMode="External"/><Relationship Id="rId8" Type="http://schemas.openxmlformats.org/officeDocument/2006/relationships/hyperlink" Target="https://portal.ehawaii.gov/residents/emergency-information/"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3.xml"/><Relationship Id="rId3" Type="http://schemas.openxmlformats.org/officeDocument/2006/relationships/hyperlink" Target="https://www.redcross.org/get-help/how-to-prepare-for-emergencies/mobile-apps.html" TargetMode="External"/><Relationship Id="rId4" Type="http://schemas.openxmlformats.org/officeDocument/2006/relationships/hyperlink" Target="https://www.redcross.org/get-help/how-to-prepare-for-emergencies/mobile-apps.html" TargetMode="External"/><Relationship Id="rId9" Type="http://schemas.openxmlformats.org/officeDocument/2006/relationships/hyperlink" Target="https://dod.hawaii.gov/hiema/public-resources/types-of-disaster/" TargetMode="External"/><Relationship Id="rId5" Type="http://schemas.openxmlformats.org/officeDocument/2006/relationships/hyperlink" Target="https://www.redcross.org/content/dam/redcross/local/Pacific_Islands/Red-Cross-WEB-RWTC-Brochure-22.pdf" TargetMode="External"/><Relationship Id="rId6" Type="http://schemas.openxmlformats.org/officeDocument/2006/relationships/hyperlink" Target="http://itic.ioc-unesco.org/images/docs/tsunami_preparedness.pdf" TargetMode="External"/><Relationship Id="rId7" Type="http://schemas.openxmlformats.org/officeDocument/2006/relationships/hyperlink" Target="http://itic.ioc-unesco.org/images/docs/tsunami_preparedness.pdf" TargetMode="External"/><Relationship Id="rId8" Type="http://schemas.openxmlformats.org/officeDocument/2006/relationships/hyperlink" Target="https://www.redcross.org/take-a-class" TargetMode="External"/><Relationship Id="rId11" Type="http://schemas.openxmlformats.org/officeDocument/2006/relationships/hyperlink" Target="https://www.redcross.org/content/dam/redcross/local/Pacific_Islands/Red-Cross-WEB-CPP-Ready-Rating-22.pdf" TargetMode="External"/><Relationship Id="rId10" Type="http://schemas.openxmlformats.org/officeDocument/2006/relationships/hyperlink" Target="https://www.readyrating.org/" TargetMode="External"/><Relationship Id="rId13" Type="http://schemas.openxmlformats.org/officeDocument/2006/relationships/hyperlink" Target="https://www.redcross.org/local/hawaii/about-us/our-work/disaster-preparedness.html" TargetMode="External"/><Relationship Id="rId12" Type="http://schemas.openxmlformats.org/officeDocument/2006/relationships/hyperlink" Target="https://www.readyrating.org/"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4.xml"/><Relationship Id="rId3" Type="http://schemas.openxmlformats.org/officeDocument/2006/relationships/hyperlink" Target="https://www.eda.admin.ch/eda/en/fdfa/fdfa/organisation-fdfa/state-secretariat/crisis-management.html" TargetMode="External"/><Relationship Id="rId4" Type="http://schemas.openxmlformats.org/officeDocument/2006/relationships/hyperlink" Target="https://www.eda.admin.ch/eda/en/fdfa/fdfa/aktuell/news/medienschaffende.html" TargetMode="External"/><Relationship Id="rId5" Type="http://schemas.openxmlformats.org/officeDocument/2006/relationships/hyperlink" Target="https://www.eda.admin.ch/eda/en/fdfa/fdfa/organisation-fdfa/state-secretariat/crisis-management.html" TargetMode="External"/><Relationship Id="rId6" Type="http://schemas.openxmlformats.org/officeDocument/2006/relationships/hyperlink" Target="https://www.eda.admin.ch/eda/en/fdfa/fdfa/organisation-fdfa/state-secretariat/crisis-management.html"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5.xml"/><Relationship Id="rId3" Type="http://schemas.openxmlformats.org/officeDocument/2006/relationships/image" Target="../media/image73.jpg"/><Relationship Id="rId4" Type="http://schemas.openxmlformats.org/officeDocument/2006/relationships/hyperlink" Target="https://www.hevs.ch/en/news/fresh-ideas-for-surviving-future-crises-in-the-hotel-business-204016" TargetMode="External"/><Relationship Id="rId5" Type="http://schemas.openxmlformats.org/officeDocument/2006/relationships/hyperlink" Target="https://www.hevs.ch/en/news/fresh-ideas-for-surviving-future-crises-in-the-hotel-business-204016"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25.png"/><Relationship Id="rId5" Type="http://schemas.openxmlformats.org/officeDocument/2006/relationships/image" Target="../media/image19.png"/><Relationship Id="rId6" Type="http://schemas.openxmlformats.org/officeDocument/2006/relationships/image" Target="../media/image24.png"/><Relationship Id="rId7" Type="http://schemas.openxmlformats.org/officeDocument/2006/relationships/image" Target="../media/image21.png"/><Relationship Id="rId8" Type="http://schemas.openxmlformats.org/officeDocument/2006/relationships/image" Target="../media/image22.png"/><Relationship Id="rId11" Type="http://schemas.openxmlformats.org/officeDocument/2006/relationships/image" Target="../media/image23.png"/><Relationship Id="rId10" Type="http://schemas.openxmlformats.org/officeDocument/2006/relationships/image" Target="../media/image27.png"/><Relationship Id="rId12" Type="http://schemas.openxmlformats.org/officeDocument/2006/relationships/image" Target="../media/image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7.xml"/><Relationship Id="rId3" Type="http://schemas.openxmlformats.org/officeDocument/2006/relationships/hyperlink" Target="https://www.tourismrecovery.eu/" TargetMode="External"/><Relationship Id="rId4" Type="http://schemas.openxmlformats.org/officeDocument/2006/relationships/hyperlink" Target="https://momentumconsulting.ie/team/laura-magan/" TargetMode="External"/><Relationship Id="rId5" Type="http://schemas.openxmlformats.org/officeDocument/2006/relationships/hyperlink" Target="https://www.facebook.com/tourismcrisisrecovery" TargetMode="External"/><Relationship Id="rId6" Type="http://schemas.openxmlformats.org/officeDocument/2006/relationships/image" Target="../media/image6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1"/>
          <p:cNvSpPr txBox="1"/>
          <p:nvPr>
            <p:ph idx="1" type="body"/>
          </p:nvPr>
        </p:nvSpPr>
        <p:spPr>
          <a:xfrm>
            <a:off x="817349" y="4476760"/>
            <a:ext cx="9429310" cy="69735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400"/>
              <a:buNone/>
            </a:pPr>
            <a:r>
              <a:rPr b="0" lang="es-ES" sz="2100"/>
              <a:t>(Parte 1) Creación de una asociación regional entre los sectores público y privado y de un equipo de gestión de crisis del turismo (TCMT)</a:t>
            </a:r>
            <a:endParaRPr sz="5100"/>
          </a:p>
          <a:p>
            <a:pPr indent="0" lvl="0" marL="0" rtl="0" algn="l">
              <a:lnSpc>
                <a:spcPct val="90000"/>
              </a:lnSpc>
              <a:spcBef>
                <a:spcPts val="1000"/>
              </a:spcBef>
              <a:spcAft>
                <a:spcPts val="0"/>
              </a:spcAft>
              <a:buClr>
                <a:schemeClr val="lt1"/>
              </a:buClr>
              <a:buSzPts val="2400"/>
              <a:buNone/>
            </a:pPr>
            <a:r>
              <a:rPr b="0" lang="es-ES" sz="2100"/>
              <a:t>(Parte 2) Creación de un centro de gestión de crisis y mejora de su capacidad</a:t>
            </a:r>
            <a:endParaRPr sz="5100"/>
          </a:p>
          <a:p>
            <a:pPr indent="0" lvl="0" marL="0" rtl="0" algn="l">
              <a:lnSpc>
                <a:spcPct val="90000"/>
              </a:lnSpc>
              <a:spcBef>
                <a:spcPts val="1000"/>
              </a:spcBef>
              <a:spcAft>
                <a:spcPts val="0"/>
              </a:spcAft>
              <a:buClr>
                <a:schemeClr val="lt1"/>
              </a:buClr>
              <a:buSzPts val="3200"/>
              <a:buNone/>
            </a:pPr>
            <a:r>
              <a:t/>
            </a:r>
            <a:endParaRPr sz="2900"/>
          </a:p>
        </p:txBody>
      </p:sp>
      <p:sp>
        <p:nvSpPr>
          <p:cNvPr id="1100" name="Google Shape;1100;p1"/>
          <p:cNvSpPr txBox="1"/>
          <p:nvPr>
            <p:ph idx="2" type="body"/>
          </p:nvPr>
        </p:nvSpPr>
        <p:spPr>
          <a:xfrm>
            <a:off x="817350" y="3633375"/>
            <a:ext cx="7379100" cy="697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6000"/>
              <a:buNone/>
            </a:pPr>
            <a:r>
              <a:rPr b="1" lang="es-ES" sz="5700"/>
              <a:t>Módulo 2 </a:t>
            </a:r>
            <a:r>
              <a:rPr lang="es-ES" sz="5100"/>
              <a:t>(Parte 2)</a:t>
            </a:r>
            <a:endParaRPr sz="3300"/>
          </a:p>
        </p:txBody>
      </p:sp>
      <p:sp>
        <p:nvSpPr>
          <p:cNvPr id="1101" name="Google Shape;1101;p1"/>
          <p:cNvSpPr txBox="1"/>
          <p:nvPr/>
        </p:nvSpPr>
        <p:spPr>
          <a:xfrm>
            <a:off x="817349" y="2201904"/>
            <a:ext cx="6257925"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s-ES" sz="2400" u="none" cap="none" strike="noStrike">
                <a:solidFill>
                  <a:srgbClr val="7A547C"/>
                </a:solidFill>
                <a:latin typeface="Calibri"/>
                <a:ea typeface="Calibri"/>
                <a:cs typeface="Calibri"/>
                <a:sym typeface="Calibri"/>
              </a:rPr>
              <a:t>Gestión Regional de Crisis Turísticas (RTCM)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s-ES" sz="2400" u="none" cap="none" strike="noStrike">
                <a:solidFill>
                  <a:srgbClr val="7A547C"/>
                </a:solidFill>
                <a:latin typeface="Calibri"/>
                <a:ea typeface="Calibri"/>
                <a:cs typeface="Calibri"/>
                <a:sym typeface="Calibri"/>
              </a:rPr>
              <a:t>Curso IES, 2023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1" lang="es-ES" sz="1800" u="none" cap="none" strike="noStrike">
                <a:solidFill>
                  <a:srgbClr val="7A547C"/>
                </a:solidFill>
                <a:latin typeface="Calibri"/>
                <a:ea typeface="Calibri"/>
                <a:cs typeface="Calibri"/>
                <a:sym typeface="Calibri"/>
              </a:rPr>
              <a:t>Desarrollado por Laura Magan (Momentum) </a:t>
            </a:r>
            <a:endParaRPr b="0" i="0" sz="1400" u="none" cap="none" strike="noStrike">
              <a:solidFill>
                <a:srgbClr val="000000"/>
              </a:solidFill>
              <a:latin typeface="Arial"/>
              <a:ea typeface="Arial"/>
              <a:cs typeface="Arial"/>
              <a:sym typeface="Arial"/>
            </a:endParaRPr>
          </a:p>
        </p:txBody>
      </p:sp>
      <p:pic>
        <p:nvPicPr>
          <p:cNvPr id="1102" name="Google Shape;1102;p1"/>
          <p:cNvPicPr preferRelativeResize="0"/>
          <p:nvPr/>
        </p:nvPicPr>
        <p:blipFill>
          <a:blip r:embed="rId3">
            <a:alphaModFix/>
          </a:blip>
          <a:stretch>
            <a:fillRect/>
          </a:stretch>
        </p:blipFill>
        <p:spPr>
          <a:xfrm>
            <a:off x="628650" y="5695950"/>
            <a:ext cx="6791325" cy="990600"/>
          </a:xfrm>
          <a:prstGeom prst="rect">
            <a:avLst/>
          </a:prstGeom>
          <a:noFill/>
          <a:ln>
            <a:noFill/>
          </a:ln>
        </p:spPr>
      </p:pic>
      <p:pic>
        <p:nvPicPr>
          <p:cNvPr id="1103" name="Google Shape;1103;p1"/>
          <p:cNvPicPr preferRelativeResize="0"/>
          <p:nvPr/>
        </p:nvPicPr>
        <p:blipFill>
          <a:blip r:embed="rId4">
            <a:alphaModFix/>
          </a:blip>
          <a:stretch>
            <a:fillRect/>
          </a:stretch>
        </p:blipFill>
        <p:spPr>
          <a:xfrm>
            <a:off x="9439275" y="5135825"/>
            <a:ext cx="2752724" cy="17221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10"/>
          <p:cNvSpPr txBox="1"/>
          <p:nvPr>
            <p:ph idx="1" type="body"/>
          </p:nvPr>
        </p:nvSpPr>
        <p:spPr>
          <a:xfrm>
            <a:off x="734715" y="1495147"/>
            <a:ext cx="4983180" cy="4905653"/>
          </a:xfrm>
          <a:prstGeom prst="rect">
            <a:avLst/>
          </a:prstGeom>
          <a:solidFill>
            <a:srgbClr val="79527B"/>
          </a:solid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Clr>
                <a:schemeClr val="lt1"/>
              </a:buClr>
              <a:buSzPts val="2220"/>
              <a:buNone/>
            </a:pPr>
            <a:r>
              <a:rPr lang="es-ES" sz="2020"/>
              <a:t>Un Centro de Gestión de Crisis ofrece a las empresas turísticas y a las regiones la capacidad y la posibilidad de superar juntos los retos. Ayuda a mitigar o prevenir las amenazas y prepara a las partes interesadas para afrontar los retos de forma cooperativa mediante el acceso a un equipo de inteligencia e información holística. Desarrolla las capacidades necesarias para servir a un sector en constante evolución, ofrecer información para configurar estrategias, asesorar en la toma de decisiones empresariales y proteger continuamente a sus grupos de interés, a su comunidad y a los turistas a los que sirve. </a:t>
            </a:r>
            <a:endParaRPr sz="2020"/>
          </a:p>
          <a:p>
            <a:pPr indent="0" lvl="0" marL="0" rtl="0" algn="l">
              <a:lnSpc>
                <a:spcPct val="110000"/>
              </a:lnSpc>
              <a:spcBef>
                <a:spcPts val="0"/>
              </a:spcBef>
              <a:spcAft>
                <a:spcPts val="0"/>
              </a:spcAft>
              <a:buClr>
                <a:schemeClr val="lt1"/>
              </a:buClr>
              <a:buSzPts val="2220"/>
              <a:buNone/>
            </a:pPr>
            <a:r>
              <a:t/>
            </a:r>
            <a:endParaRPr sz="2220"/>
          </a:p>
        </p:txBody>
      </p:sp>
      <p:sp>
        <p:nvSpPr>
          <p:cNvPr id="1322" name="Google Shape;1322;p10"/>
          <p:cNvSpPr txBox="1"/>
          <p:nvPr>
            <p:ph idx="2" type="body"/>
          </p:nvPr>
        </p:nvSpPr>
        <p:spPr>
          <a:xfrm>
            <a:off x="234817" y="314326"/>
            <a:ext cx="6157483" cy="910868"/>
          </a:xfrm>
          <a:prstGeom prst="rect">
            <a:avLst/>
          </a:prstGeom>
          <a:noFill/>
          <a:ln>
            <a:noFill/>
          </a:ln>
        </p:spPr>
        <p:txBody>
          <a:bodyPr anchorCtr="0" anchor="t" bIns="45700" lIns="91425" spcFirstLastPara="1" rIns="91425" wrap="square" tIns="45700">
            <a:normAutofit fontScale="77500" lnSpcReduction="20000"/>
          </a:bodyPr>
          <a:lstStyle/>
          <a:p>
            <a:pPr indent="0" lvl="0" marL="0" rtl="0" algn="ctr">
              <a:lnSpc>
                <a:spcPct val="110000"/>
              </a:lnSpc>
              <a:spcBef>
                <a:spcPts val="0"/>
              </a:spcBef>
              <a:spcAft>
                <a:spcPts val="0"/>
              </a:spcAft>
              <a:buClr>
                <a:schemeClr val="lt1"/>
              </a:buClr>
              <a:buSzPct val="100000"/>
              <a:buNone/>
            </a:pPr>
            <a:r>
              <a:rPr b="1" lang="es-ES"/>
              <a:t>Finalidad de una Unidad de Gestión de Crisis</a:t>
            </a:r>
            <a:endParaRPr/>
          </a:p>
        </p:txBody>
      </p:sp>
      <p:pic>
        <p:nvPicPr>
          <p:cNvPr descr="A picture containing outdoor, building, water, sky&#10;&#10;Description automatically generated" id="1323" name="Google Shape;1323;p10"/>
          <p:cNvPicPr preferRelativeResize="0"/>
          <p:nvPr>
            <p:ph idx="3" type="pic"/>
          </p:nvPr>
        </p:nvPicPr>
        <p:blipFill rotWithShape="1">
          <a:blip r:embed="rId3">
            <a:alphaModFix/>
          </a:blip>
          <a:srcRect b="10832" l="0" r="0" t="10833"/>
          <a:stretch/>
        </p:blipFill>
        <p:spPr>
          <a:xfrm>
            <a:off x="6392300" y="228600"/>
            <a:ext cx="5564883" cy="5447571"/>
          </a:xfrm>
          <a:prstGeom prst="rect">
            <a:avLst/>
          </a:prstGeom>
          <a:solidFill>
            <a:schemeClr val="lt1"/>
          </a:solid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7" name="Shape 1327"/>
        <p:cNvGrpSpPr/>
        <p:nvPr/>
      </p:nvGrpSpPr>
      <p:grpSpPr>
        <a:xfrm>
          <a:off x="0" y="0"/>
          <a:ext cx="0" cy="0"/>
          <a:chOff x="0" y="0"/>
          <a:chExt cx="0" cy="0"/>
        </a:xfrm>
      </p:grpSpPr>
      <p:sp>
        <p:nvSpPr>
          <p:cNvPr id="1328" name="Google Shape;1328;p11"/>
          <p:cNvSpPr txBox="1"/>
          <p:nvPr>
            <p:ph idx="2" type="body"/>
          </p:nvPr>
        </p:nvSpPr>
        <p:spPr>
          <a:xfrm>
            <a:off x="360828" y="260779"/>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lang="es-ES"/>
              <a:t>Formar el </a:t>
            </a:r>
            <a:r>
              <a:rPr b="1" lang="es-ES"/>
              <a:t>Centro de Gestión de Crisis (Nivel de Respuesta)</a:t>
            </a:r>
            <a:endParaRPr/>
          </a:p>
        </p:txBody>
      </p:sp>
      <p:sp>
        <p:nvSpPr>
          <p:cNvPr id="1329" name="Google Shape;1329;p11"/>
          <p:cNvSpPr txBox="1"/>
          <p:nvPr/>
        </p:nvSpPr>
        <p:spPr>
          <a:xfrm>
            <a:off x="266978" y="1009497"/>
            <a:ext cx="11658000" cy="297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7A547C"/>
                </a:solidFill>
                <a:latin typeface="Calibri"/>
                <a:ea typeface="Calibri"/>
                <a:cs typeface="Calibri"/>
                <a:sym typeface="Calibri"/>
              </a:rPr>
              <a:t>El Centro de Gestión de Crisis (CMC) gestionará la crisis sobre el terreno y gestionará la situación de crisis a medida que se produzca y cambie en sus distintas fases.</a:t>
            </a:r>
            <a:endParaRPr b="0" i="0" sz="1100" u="none" cap="none" strike="noStrike">
              <a:solidFill>
                <a:srgbClr val="000000"/>
              </a:solidFill>
              <a:latin typeface="Arial"/>
              <a:ea typeface="Arial"/>
              <a:cs typeface="Arial"/>
              <a:sym typeface="Arial"/>
            </a:endParaRPr>
          </a:p>
          <a:p>
            <a:pPr indent="-323850" lvl="0" marL="342900" marR="0" rtl="0" algn="l">
              <a:lnSpc>
                <a:spcPct val="100000"/>
              </a:lnSpc>
              <a:spcBef>
                <a:spcPts val="0"/>
              </a:spcBef>
              <a:spcAft>
                <a:spcPts val="0"/>
              </a:spcAft>
              <a:buClr>
                <a:srgbClr val="4D4D4D"/>
              </a:buClr>
              <a:buSzPts val="1700"/>
              <a:buFont typeface="Noto Sans Symbols"/>
              <a:buChar char="❑"/>
            </a:pPr>
            <a:r>
              <a:rPr b="0" i="0" lang="es-ES" sz="1700" u="none" cap="none" strike="noStrike">
                <a:solidFill>
                  <a:srgbClr val="4D4D4D"/>
                </a:solidFill>
                <a:latin typeface="Calibri"/>
                <a:ea typeface="Calibri"/>
                <a:cs typeface="Calibri"/>
                <a:sym typeface="Calibri"/>
              </a:rPr>
              <a:t>El Centro de Gestión de Crisis Turísticas (CMC) debe tener </a:t>
            </a:r>
            <a:r>
              <a:rPr b="1" i="0" lang="es-ES" sz="1700" u="none" cap="none" strike="noStrike">
                <a:solidFill>
                  <a:srgbClr val="4D4D4D"/>
                </a:solidFill>
                <a:latin typeface="Calibri"/>
                <a:ea typeface="Calibri"/>
                <a:cs typeface="Calibri"/>
                <a:sym typeface="Calibri"/>
              </a:rPr>
              <a:t>capacidad para hacer frente a las situaciones de crisis </a:t>
            </a:r>
            <a:r>
              <a:rPr b="0" i="0" lang="es-ES" sz="1700" u="none" cap="none" strike="noStrike">
                <a:solidFill>
                  <a:srgbClr val="4D4D4D"/>
                </a:solidFill>
                <a:latin typeface="Calibri"/>
                <a:ea typeface="Calibri"/>
                <a:cs typeface="Calibri"/>
                <a:sym typeface="Calibri"/>
              </a:rPr>
              <a:t>que pueda sufrir la región. Por su naturaleza, las crisis son entornos confusos y presionantes en los que trabajar.</a:t>
            </a:r>
            <a:endParaRPr b="0" i="0" sz="1100" u="none" cap="none" strike="noStrike">
              <a:solidFill>
                <a:srgbClr val="000000"/>
              </a:solidFill>
              <a:latin typeface="Arial"/>
              <a:ea typeface="Arial"/>
              <a:cs typeface="Arial"/>
              <a:sym typeface="Arial"/>
            </a:endParaRPr>
          </a:p>
          <a:p>
            <a:pPr indent="-323850" lvl="0" marL="342900" marR="0" rtl="0" algn="l">
              <a:lnSpc>
                <a:spcPct val="100000"/>
              </a:lnSpc>
              <a:spcBef>
                <a:spcPts val="0"/>
              </a:spcBef>
              <a:spcAft>
                <a:spcPts val="0"/>
              </a:spcAft>
              <a:buClr>
                <a:srgbClr val="4D4D4D"/>
              </a:buClr>
              <a:buSzPts val="1700"/>
              <a:buFont typeface="Noto Sans Symbols"/>
              <a:buChar char="❑"/>
            </a:pPr>
            <a:r>
              <a:rPr b="0" i="0" lang="es-ES" sz="1700" u="none" cap="none" strike="noStrike">
                <a:solidFill>
                  <a:srgbClr val="4D4D4D"/>
                </a:solidFill>
                <a:latin typeface="Calibri"/>
                <a:ea typeface="Calibri"/>
                <a:cs typeface="Calibri"/>
                <a:sym typeface="Calibri"/>
              </a:rPr>
              <a:t>Deben </a:t>
            </a:r>
            <a:r>
              <a:rPr b="1" i="0" lang="es-ES" sz="1700" u="none" cap="none" strike="noStrike">
                <a:solidFill>
                  <a:srgbClr val="4D4D4D"/>
                </a:solidFill>
                <a:latin typeface="Calibri"/>
                <a:ea typeface="Calibri"/>
                <a:cs typeface="Calibri"/>
                <a:sym typeface="Calibri"/>
              </a:rPr>
              <a:t>recibir formación y practicar </a:t>
            </a:r>
            <a:r>
              <a:rPr b="0" i="0" lang="es-ES" sz="1700" u="none" cap="none" strike="noStrike">
                <a:solidFill>
                  <a:srgbClr val="4D4D4D"/>
                </a:solidFill>
                <a:latin typeface="Calibri"/>
                <a:ea typeface="Calibri"/>
                <a:cs typeface="Calibri"/>
                <a:sym typeface="Calibri"/>
              </a:rPr>
              <a:t>periódicamente </a:t>
            </a:r>
            <a:r>
              <a:rPr b="1" i="0" lang="es-ES" sz="1700" u="none" cap="none" strike="noStrike">
                <a:solidFill>
                  <a:srgbClr val="4D4D4D"/>
                </a:solidFill>
                <a:latin typeface="Calibri"/>
                <a:ea typeface="Calibri"/>
                <a:cs typeface="Calibri"/>
                <a:sym typeface="Calibri"/>
              </a:rPr>
              <a:t>la respuesta </a:t>
            </a:r>
            <a:r>
              <a:rPr b="0" i="0" lang="es-ES" sz="1700" u="none" cap="none" strike="noStrike">
                <a:solidFill>
                  <a:srgbClr val="4D4D4D"/>
                </a:solidFill>
                <a:latin typeface="Calibri"/>
                <a:ea typeface="Calibri"/>
                <a:cs typeface="Calibri"/>
                <a:sym typeface="Calibri"/>
              </a:rPr>
              <a:t>a posibles situaciones de crisis para que los miembros del grupo comprendan lo que se necesita de ellos antes de que se produzca un suceso. La práctica permitirá al Grupo de Gestión de Crisis del Turismo mejorar su respuesta (los primeros 5 minutos pueden marcar la diferencia) y mejorar la coordinación con los organismos regionales o de crisis pertinentes. </a:t>
            </a:r>
            <a:endParaRPr b="0" i="0" sz="1100" u="none" cap="none" strike="noStrike">
              <a:solidFill>
                <a:srgbClr val="000000"/>
              </a:solidFill>
              <a:latin typeface="Arial"/>
              <a:ea typeface="Arial"/>
              <a:cs typeface="Arial"/>
              <a:sym typeface="Arial"/>
            </a:endParaRPr>
          </a:p>
          <a:p>
            <a:pPr indent="-323850" lvl="0" marL="342900" marR="0" rtl="0" algn="l">
              <a:lnSpc>
                <a:spcPct val="100000"/>
              </a:lnSpc>
              <a:spcBef>
                <a:spcPts val="0"/>
              </a:spcBef>
              <a:spcAft>
                <a:spcPts val="0"/>
              </a:spcAft>
              <a:buClr>
                <a:srgbClr val="4D4D4D"/>
              </a:buClr>
              <a:buSzPts val="1700"/>
              <a:buFont typeface="Noto Sans Symbols"/>
              <a:buChar char="❑"/>
            </a:pPr>
            <a:r>
              <a:rPr b="0" i="0" lang="es-ES" sz="1700" u="none" cap="none" strike="noStrike">
                <a:solidFill>
                  <a:srgbClr val="4D4D4D"/>
                </a:solidFill>
                <a:latin typeface="Calibri"/>
                <a:ea typeface="Calibri"/>
                <a:cs typeface="Calibri"/>
                <a:sym typeface="Calibri"/>
              </a:rPr>
              <a:t>Siempre debe haber disponible un </a:t>
            </a:r>
            <a:r>
              <a:rPr b="1" i="0" lang="es-ES" sz="1700" u="none" cap="none" strike="noStrike">
                <a:solidFill>
                  <a:srgbClr val="4D4D4D"/>
                </a:solidFill>
                <a:latin typeface="Calibri"/>
                <a:ea typeface="Calibri"/>
                <a:cs typeface="Calibri"/>
                <a:sym typeface="Calibri"/>
              </a:rPr>
              <a:t>plan de respaldo para los miembros críticos </a:t>
            </a:r>
            <a:r>
              <a:rPr b="0" i="0" lang="es-ES" sz="1700" u="none" cap="none" strike="noStrike">
                <a:solidFill>
                  <a:srgbClr val="4D4D4D"/>
                </a:solidFill>
                <a:latin typeface="Calibri"/>
                <a:ea typeface="Calibri"/>
                <a:cs typeface="Calibri"/>
                <a:sym typeface="Calibri"/>
              </a:rPr>
              <a:t>(por ejemplo, respaldo del portavoz de los medios de comunicación)</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4D4D4D"/>
              </a:solidFill>
              <a:latin typeface="Calibri"/>
              <a:ea typeface="Calibri"/>
              <a:cs typeface="Calibri"/>
              <a:sym typeface="Calibri"/>
            </a:endParaRPr>
          </a:p>
        </p:txBody>
      </p:sp>
      <p:sp>
        <p:nvSpPr>
          <p:cNvPr id="1330" name="Google Shape;1330;p11"/>
          <p:cNvSpPr/>
          <p:nvPr/>
        </p:nvSpPr>
        <p:spPr>
          <a:xfrm>
            <a:off x="368669" y="3933825"/>
            <a:ext cx="9613529" cy="2605148"/>
          </a:xfrm>
          <a:prstGeom prst="rect">
            <a:avLst/>
          </a:prstGeom>
          <a:solidFill>
            <a:srgbClr val="4D4D4D"/>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chemeClr val="lt1"/>
                </a:solidFill>
                <a:latin typeface="Calibri"/>
                <a:ea typeface="Calibri"/>
                <a:cs typeface="Calibri"/>
                <a:sym typeface="Calibri"/>
              </a:rPr>
              <a:t> Centro de Gestión de Crisis (Nivel de Respuesta)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1" lang="es-ES" sz="1600" u="none" cap="none" strike="noStrike">
                <a:solidFill>
                  <a:schemeClr val="lt1"/>
                </a:solidFill>
                <a:latin typeface="Calibri"/>
                <a:ea typeface="Calibri"/>
                <a:cs typeface="Calibri"/>
                <a:sym typeface="Calibri"/>
              </a:rPr>
              <a:t>Este grupo está formado por todos los gestores y respondedores de crisis. Son las personas sobre el terreno, por ejemplo, los equipos de respuesta a emergencias, los servicios sanitarios y de emergencia, la línea directa de crisis, el marketing de crisis, los medios de comunicación, los responsables de relaciones públicas y comunicación, los voluntarios, etc.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Piense en un Director del Centro de Gestión de Crisis, Equipos de Respuesta, Formadores, Servicios de Emergencia y Salud, Personal de Investigación, Seguimiento e Informes, Línea Directa de Crisis, Marketing de Crisis, Relaciones Públicas y Comunicación, Voluntarios, Oficina de Gestión de Destinos, Gestores de Utilidades, Servicios, Incendios, Agua, Transporte, Seguridad e Infraestructuras, etc</a:t>
            </a:r>
            <a:endParaRPr b="0" i="0" sz="1400" u="none" cap="none" strike="noStrike">
              <a:solidFill>
                <a:srgbClr val="000000"/>
              </a:solidFill>
              <a:latin typeface="Arial"/>
              <a:ea typeface="Arial"/>
              <a:cs typeface="Arial"/>
              <a:sym typeface="Arial"/>
            </a:endParaRPr>
          </a:p>
        </p:txBody>
      </p:sp>
      <p:sp>
        <p:nvSpPr>
          <p:cNvPr id="1331" name="Google Shape;1331;p11"/>
          <p:cNvSpPr/>
          <p:nvPr/>
        </p:nvSpPr>
        <p:spPr>
          <a:xfrm>
            <a:off x="10114987" y="4761536"/>
            <a:ext cx="1856813" cy="692552"/>
          </a:xfrm>
          <a:prstGeom prst="rect">
            <a:avLst/>
          </a:prstGeom>
          <a:solidFill>
            <a:srgbClr val="4D4D4D"/>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Gestores de crisis y personal de respuesta </a:t>
            </a:r>
            <a:endParaRPr b="0" i="0" sz="1400" u="none" cap="none" strike="noStrike">
              <a:solidFill>
                <a:srgbClr val="000000"/>
              </a:solidFill>
              <a:latin typeface="Arial"/>
              <a:ea typeface="Arial"/>
              <a:cs typeface="Arial"/>
              <a:sym typeface="Arial"/>
            </a:endParaRPr>
          </a:p>
        </p:txBody>
      </p:sp>
      <p:sp>
        <p:nvSpPr>
          <p:cNvPr id="1332" name="Google Shape;1332;p11"/>
          <p:cNvSpPr txBox="1"/>
          <p:nvPr/>
        </p:nvSpPr>
        <p:spPr>
          <a:xfrm>
            <a:off x="10400455" y="6354307"/>
            <a:ext cx="1285875" cy="369332"/>
          </a:xfrm>
          <a:prstGeom prst="rect">
            <a:avLst/>
          </a:prstGeom>
          <a:solidFill>
            <a:srgbClr val="7A547C"/>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s-ES" sz="1800" u="sng" cap="none" strike="noStrike">
                <a:solidFill>
                  <a:schemeClr val="lt1"/>
                </a:solidFill>
                <a:latin typeface="Calibri"/>
                <a:ea typeface="Calibri"/>
                <a:cs typeface="Calibri"/>
                <a:sym typeface="Calibri"/>
                <a:hlinkClick r:id="rId3">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graphicFrame>
        <p:nvGraphicFramePr>
          <p:cNvPr id="1337" name="Google Shape;1337;p12"/>
          <p:cNvGraphicFramePr/>
          <p:nvPr/>
        </p:nvGraphicFramePr>
        <p:xfrm>
          <a:off x="0" y="0"/>
          <a:ext cx="3000000" cy="3000000"/>
        </p:xfrm>
        <a:graphic>
          <a:graphicData uri="http://schemas.openxmlformats.org/drawingml/2006/table">
            <a:tbl>
              <a:tblPr bandRow="1" firstRow="1">
                <a:noFill/>
                <a:tableStyleId>{9BC1951C-B155-4894-82E0-8256C25FC41F}</a:tableStyleId>
              </a:tblPr>
              <a:tblGrid>
                <a:gridCol w="3346375"/>
                <a:gridCol w="8845625"/>
              </a:tblGrid>
              <a:tr h="585800">
                <a:tc gridSpan="2">
                  <a:txBody>
                    <a:bodyPr/>
                    <a:lstStyle/>
                    <a:p>
                      <a:pPr indent="0" lvl="0" marL="0" marR="0" rtl="0" algn="ctr">
                        <a:lnSpc>
                          <a:spcPct val="100000"/>
                        </a:lnSpc>
                        <a:spcBef>
                          <a:spcPts val="0"/>
                        </a:spcBef>
                        <a:spcAft>
                          <a:spcPts val="0"/>
                        </a:spcAft>
                        <a:buClr>
                          <a:srgbClr val="000000"/>
                        </a:buClr>
                        <a:buSzPts val="2400"/>
                        <a:buFont typeface="Arial"/>
                        <a:buNone/>
                      </a:pPr>
                      <a:r>
                        <a:rPr b="1" lang="es-ES" sz="2400" u="none" cap="none" strike="noStrike"/>
                        <a:t>Papel del </a:t>
                      </a:r>
                      <a:r>
                        <a:rPr b="1" lang="es-ES" sz="2400" u="none" cap="none" strike="noStrike">
                          <a:solidFill>
                            <a:schemeClr val="lt1"/>
                          </a:solidFill>
                        </a:rPr>
                        <a:t>Centro de </a:t>
                      </a:r>
                      <a:r>
                        <a:rPr b="1" lang="es-ES" sz="2400" u="none" cap="none" strike="noStrike"/>
                        <a:t>Gestión de Crisis ( </a:t>
                      </a:r>
                      <a:r>
                        <a:rPr b="1" lang="es-ES" sz="2400" u="none" cap="none" strike="noStrike">
                          <a:solidFill>
                            <a:schemeClr val="lt1"/>
                          </a:solidFill>
                        </a:rPr>
                        <a:t>CMC)</a:t>
                      </a:r>
                      <a:endParaRPr sz="1400" u="none" cap="none" strike="noStrike"/>
                    </a:p>
                    <a:p>
                      <a:pPr indent="0" lvl="0" marL="0" marR="0" rtl="0" algn="ctr">
                        <a:lnSpc>
                          <a:spcPct val="100000"/>
                        </a:lnSpc>
                        <a:spcBef>
                          <a:spcPts val="0"/>
                        </a:spcBef>
                        <a:spcAft>
                          <a:spcPts val="0"/>
                        </a:spcAft>
                        <a:buClr>
                          <a:srgbClr val="000000"/>
                        </a:buClr>
                        <a:buSzPts val="2000"/>
                        <a:buFont typeface="Arial"/>
                        <a:buNone/>
                      </a:pPr>
                      <a:r>
                        <a:rPr b="0" i="1" lang="es-ES" sz="2000" u="none" cap="none" strike="noStrike">
                          <a:solidFill>
                            <a:schemeClr val="lt1"/>
                          </a:solidFill>
                        </a:rPr>
                        <a:t>Gestores de crisis y personal de respuesta</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hMerge="1"/>
              </a:tr>
              <a:tr h="585800">
                <a:tc>
                  <a:txBody>
                    <a:bodyPr/>
                    <a:lstStyle/>
                    <a:p>
                      <a:pPr indent="0" lvl="0" marL="0" marR="0" rtl="0" algn="l">
                        <a:lnSpc>
                          <a:spcPct val="100000"/>
                        </a:lnSpc>
                        <a:spcBef>
                          <a:spcPts val="0"/>
                        </a:spcBef>
                        <a:spcAft>
                          <a:spcPts val="0"/>
                        </a:spcAft>
                        <a:buClr>
                          <a:srgbClr val="000000"/>
                        </a:buClr>
                        <a:buSzPts val="1800"/>
                        <a:buFont typeface="Arial"/>
                        <a:buNone/>
                      </a:pPr>
                      <a:r>
                        <a:rPr b="0" lang="es-ES" sz="1800" u="none" cap="none" strike="noStrike">
                          <a:solidFill>
                            <a:schemeClr val="lt1"/>
                          </a:solidFill>
                        </a:rPr>
                        <a:t>Centro de Gestión de Crisis - Contratación de personal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Calibri"/>
                        <a:buNone/>
                      </a:pPr>
                      <a:r>
                        <a:rPr b="0" i="0" lang="es-ES" sz="1800" u="none" cap="none" strike="noStrike">
                          <a:solidFill>
                            <a:srgbClr val="4D4D4D"/>
                          </a:solidFill>
                        </a:rPr>
                        <a:t>El </a:t>
                      </a:r>
                      <a:r>
                        <a:rPr lang="es-ES" sz="1800" u="none" cap="none" strike="noStrike">
                          <a:solidFill>
                            <a:srgbClr val="4D4D4D"/>
                          </a:solidFill>
                        </a:rPr>
                        <a:t> </a:t>
                      </a:r>
                      <a:r>
                        <a:rPr b="0" i="0" lang="es-ES" sz="1800" u="none" cap="none" strike="noStrike">
                          <a:solidFill>
                            <a:srgbClr val="4D4D4D"/>
                          </a:solidFill>
                        </a:rPr>
                        <a:t>Director </a:t>
                      </a:r>
                      <a:r>
                        <a:rPr lang="es-ES" sz="1800" u="none" cap="none" strike="noStrike">
                          <a:solidFill>
                            <a:srgbClr val="4D4D4D"/>
                          </a:solidFill>
                        </a:rPr>
                        <a:t>del Centro de Gestión de Crisis </a:t>
                      </a:r>
                      <a:r>
                        <a:rPr b="0" i="0" lang="es-ES" sz="1800" u="none" cap="none" strike="noStrike">
                          <a:solidFill>
                            <a:srgbClr val="4D4D4D"/>
                          </a:solidFill>
                        </a:rPr>
                        <a:t>, con la ayuda del Grupo de Dirección, buscará y contratará al equipo del CMC y se asegurará de que esté preparado.</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Activar y aplicar el Plan de Gestión de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Tome el mando de la crisis. Declarar una crisis y activar la respuesta del Plan de Gestión de Crisis, los procedimientos de recuperación, las acciones y las actividades en caso de crisis, especialmente una Estrategia de Comunicación dirigida a los mercados de visitantes y a los medios de comunicación para gestionar la percepción pública de la región. Garantizar la seguridad de toda vida humana como prioridad.</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chemeClr val="lt1"/>
                        </a:buClr>
                        <a:buSzPts val="1800"/>
                        <a:buFont typeface="Calibri"/>
                        <a:buNone/>
                      </a:pPr>
                      <a:r>
                        <a:rPr b="0" lang="es-ES" sz="1800" u="none" cap="none" strike="noStrike">
                          <a:solidFill>
                            <a:schemeClr val="lt1"/>
                          </a:solidFill>
                        </a:rPr>
                        <a:t>Supervisión, seguimiento y notificación de la información externa</a:t>
                      </a:r>
                      <a:endParaRPr sz="1400" u="none" cap="none" strike="noStrike"/>
                    </a:p>
                    <a:p>
                      <a:pPr indent="0" lvl="0" marL="0" marR="0" rtl="0" algn="l">
                        <a:lnSpc>
                          <a:spcPct val="100000"/>
                        </a:lnSpc>
                        <a:spcBef>
                          <a:spcPts val="0"/>
                        </a:spcBef>
                        <a:spcAft>
                          <a:spcPts val="0"/>
                        </a:spcAft>
                        <a:buClr>
                          <a:srgbClr val="000000"/>
                        </a:buClr>
                        <a:buSzPts val="1800"/>
                        <a:buFont typeface="Arial"/>
                        <a:buNone/>
                      </a:pPr>
                      <a:r>
                        <a:t/>
                      </a:r>
                      <a:endParaRPr b="0" sz="1800" u="none" cap="none" strike="noStrike">
                        <a:solidFill>
                          <a:schemeClr val="lt1"/>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Supervisar e informar continuamente para mitigar los riesgos y evaluar las crisis en cadena, los riesgos y las emergencias potenciales. Supervisar y hacer un seguimiento de los consejos externos sobre crisis procedentes de regiones similares, informes e información sobre crisis (por ejemplo, información disponible públicamente, publicaciones en Internet, informes, presentaciones, hojas informativas, últimas actualizaciones, noticias) Hacer un seguimiento para ver cómo están respondiendo otros países y mantenerse al día de lo que dice y hace el gobierno.</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lang="es-ES" sz="1800" u="none" cap="none" strike="noStrike">
                          <a:solidFill>
                            <a:schemeClr val="lt1"/>
                          </a:solidFill>
                          <a:latin typeface="Calibri"/>
                          <a:ea typeface="Calibri"/>
                          <a:cs typeface="Calibri"/>
                          <a:sym typeface="Calibri"/>
                        </a:rPr>
                        <a:t>Supervisión, seguimiento y notificación de la información turística regional interna</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por ejemplo, seguimiento de la industria turística regional y de las necesidades turísticas, seguimiento de las consultas de los medios de comunicación, consultas de los clientes, preocupaciones, lesiones, muertes, número de visitantes regionales, aumento del tráfico de automóviles, quejas y comentarios, número de pernoctaciones o reservas en restaurantes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Coordinar/facilitar las actividades regionales de preparación y respuesta ante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Mantenerse en contacto con los servicios de respuesta a la crisis y sus actividades, por ejemplo, los servicios de emergencia, el gobierno local, la comunidad, las empresas turísticas, el responsable regional de turismo, etc. Estar de guardia para tomar decisiones o ayudar cuando sea necesario. Apoyo con herramientas y tecnologías digitales cuando sea necesario para facilitar la eficacia de la preparación y respuesta ante las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Evaluar e informar de las repercusiones e implicaciones inmediatas de la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Para el turismo regional, incluidas las repercusiones económicas, infraestructurales, medioambientales y sociales iniciales. Actúe donde y cuando sea necesario.</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1" name="Shape 1341"/>
        <p:cNvGrpSpPr/>
        <p:nvPr/>
      </p:nvGrpSpPr>
      <p:grpSpPr>
        <a:xfrm>
          <a:off x="0" y="0"/>
          <a:ext cx="0" cy="0"/>
          <a:chOff x="0" y="0"/>
          <a:chExt cx="0" cy="0"/>
        </a:xfrm>
      </p:grpSpPr>
      <p:graphicFrame>
        <p:nvGraphicFramePr>
          <p:cNvPr id="1342" name="Google Shape;1342;p13"/>
          <p:cNvGraphicFramePr/>
          <p:nvPr/>
        </p:nvGraphicFramePr>
        <p:xfrm>
          <a:off x="104775" y="104775"/>
          <a:ext cx="3000000" cy="3000000"/>
        </p:xfrm>
        <a:graphic>
          <a:graphicData uri="http://schemas.openxmlformats.org/drawingml/2006/table">
            <a:tbl>
              <a:tblPr bandRow="1" firstRow="1">
                <a:noFill/>
                <a:tableStyleId>{9BC1951C-B155-4894-82E0-8256C25FC41F}</a:tableStyleId>
              </a:tblPr>
              <a:tblGrid>
                <a:gridCol w="3136825"/>
                <a:gridCol w="8845625"/>
              </a:tblGrid>
              <a:tr h="585800">
                <a:tc gridSpan="2">
                  <a:txBody>
                    <a:bodyPr/>
                    <a:lstStyle/>
                    <a:p>
                      <a:pPr indent="0" lvl="0" marL="0" marR="0" rtl="0" algn="ctr">
                        <a:lnSpc>
                          <a:spcPct val="100000"/>
                        </a:lnSpc>
                        <a:spcBef>
                          <a:spcPts val="0"/>
                        </a:spcBef>
                        <a:spcAft>
                          <a:spcPts val="0"/>
                        </a:spcAft>
                        <a:buClr>
                          <a:srgbClr val="000000"/>
                        </a:buClr>
                        <a:buSzPts val="2400"/>
                        <a:buFont typeface="Arial"/>
                        <a:buNone/>
                      </a:pPr>
                      <a:r>
                        <a:rPr b="1" lang="es-ES" sz="2400" u="none" cap="none" strike="noStrike"/>
                        <a:t>Papel del </a:t>
                      </a:r>
                      <a:r>
                        <a:rPr b="1" lang="es-ES" sz="2400" u="none" cap="none" strike="noStrike">
                          <a:solidFill>
                            <a:schemeClr val="lt1"/>
                          </a:solidFill>
                        </a:rPr>
                        <a:t>Centro de </a:t>
                      </a:r>
                      <a:r>
                        <a:rPr b="1" lang="es-ES" sz="2400" u="none" cap="none" strike="noStrike"/>
                        <a:t>Gestión de Crisis ( </a:t>
                      </a:r>
                      <a:r>
                        <a:rPr b="1" lang="es-ES" sz="2400" u="none" cap="none" strike="noStrike">
                          <a:solidFill>
                            <a:schemeClr val="lt1"/>
                          </a:solidFill>
                        </a:rPr>
                        <a:t>CMC)</a:t>
                      </a:r>
                      <a:endParaRPr sz="1400" u="none" cap="none" strike="noStrike"/>
                    </a:p>
                    <a:p>
                      <a:pPr indent="0" lvl="0" marL="0" marR="0" rtl="0" algn="ctr">
                        <a:lnSpc>
                          <a:spcPct val="100000"/>
                        </a:lnSpc>
                        <a:spcBef>
                          <a:spcPts val="0"/>
                        </a:spcBef>
                        <a:spcAft>
                          <a:spcPts val="0"/>
                        </a:spcAft>
                        <a:buClr>
                          <a:srgbClr val="000000"/>
                        </a:buClr>
                        <a:buSzPts val="2000"/>
                        <a:buFont typeface="Arial"/>
                        <a:buNone/>
                      </a:pPr>
                      <a:r>
                        <a:rPr b="0" i="1" lang="es-ES" sz="2000" u="none" cap="none" strike="noStrike">
                          <a:solidFill>
                            <a:schemeClr val="lt1"/>
                          </a:solidFill>
                        </a:rPr>
                        <a:t>Gestores de crisis y personal de respuesta</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hMerge="1"/>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Participa en la </a:t>
                      </a:r>
                      <a:r>
                        <a:rPr b="0" lang="es-ES" sz="1800" u="none" cap="none" strike="noStrike">
                          <a:solidFill>
                            <a:schemeClr val="lt1"/>
                          </a:solidFill>
                        </a:rPr>
                        <a:t>planificación y las actividades de </a:t>
                      </a:r>
                      <a:r>
                        <a:rPr b="0" i="0" lang="es-ES" sz="1800" u="none" cap="none" strike="noStrike">
                          <a:solidFill>
                            <a:schemeClr val="lt1"/>
                          </a:solidFill>
                        </a:rPr>
                        <a:t>gestión de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Calibri"/>
                        <a:buNone/>
                      </a:pPr>
                      <a:r>
                        <a:rPr lang="es-ES" sz="1800">
                          <a:solidFill>
                            <a:srgbClr val="4D4D4D"/>
                          </a:solidFill>
                        </a:rPr>
                        <a:t>Por</a:t>
                      </a:r>
                      <a:r>
                        <a:rPr b="0" i="0" lang="es-ES" sz="1800" u="none" cap="none" strike="noStrike">
                          <a:solidFill>
                            <a:srgbClr val="4D4D4D"/>
                          </a:solidFill>
                          <a:latin typeface="Calibri"/>
                          <a:ea typeface="Calibri"/>
                          <a:cs typeface="Calibri"/>
                          <a:sym typeface="Calibri"/>
                        </a:rPr>
                        <a:t> ejemplo, participar en la planificación de emergencias a nivel regional para garantizar que las necesidades de la industria turística se incorporan a los planes de infraestructuras, medio ambiente, transporte, etc., teniendo en cuenta la seguridad de los visitantes turísticos.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Establecer y consolidar relaciones con los servicios de respuesta a emergencias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Establezca y mantenga el contacto con el equipo de respuesta a emergencias para que puedan trabajar juntos y mantenerse activamente informados y al tanto de la crisis en la medida de lo posible.</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Calibri"/>
                          <a:ea typeface="Calibri"/>
                          <a:cs typeface="Calibri"/>
                          <a:sym typeface="Calibri"/>
                        </a:rPr>
                        <a:t>Gestión de campañas y mensajes externos de marketing turístico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Compartido y utilizado por todas las partes interesadas del destino. Utilizando formatos digitales y no digitales, por ejemplo, mensajes artesanales, pop-ups de sitios web, campañas en redes sociales y vídeos, proporcione fotos que realcen las imágenes del destino.</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Calibri"/>
                          <a:ea typeface="Calibri"/>
                          <a:cs typeface="Calibri"/>
                          <a:sym typeface="Calibri"/>
                        </a:rPr>
                        <a:t>Gestionar la comunicación externa con los medios y las relaciones públicas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Determinar los temas y mensajes clave para todas las comunicaciones (dirigidas por el estado de la crisis, las consultas y las preocupaciones). Revisar con el CMG cualquier declaración o comunicado público propuesto a los medios de comunicación. Participar en el proceso de información y asesorar sobre las lagunas en el suministro y la difusión de información con el CMG</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Calibri"/>
                          <a:ea typeface="Calibri"/>
                          <a:cs typeface="Calibri"/>
                          <a:sym typeface="Calibri"/>
                        </a:rPr>
                        <a:t>Organizar actos púbicos, talleres y reuniones.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u="none" cap="none" strike="noStrike">
                          <a:solidFill>
                            <a:srgbClr val="4D4D4D"/>
                          </a:solidFill>
                          <a:latin typeface="Calibri"/>
                          <a:ea typeface="Calibri"/>
                          <a:cs typeface="Calibri"/>
                          <a:sym typeface="Calibri"/>
                        </a:rPr>
                        <a:t>Determinar las herramientas o métodos de comunicación más apropiados para llegar a las principales partes interesadas y audiencias Consultar con los operadores turísticos regionales, según proceda. Organizar y coordinar reuniones periódicas con las partes interesadas y actualizaciones de la información, gestionar la logística y enviar invitaciones. Considerar con el GEC la necesidad de reprogramar/realizar preparativos especiales para cualquier acto público próximo (por ejemplo, seminarios, conferencias, formación, etc.) </a:t>
                      </a:r>
                      <a:endParaRPr sz="1400" u="none" cap="none" strike="noStrike"/>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4D4D4D"/>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graphicFrame>
        <p:nvGraphicFramePr>
          <p:cNvPr id="1347" name="Google Shape;1347;p14"/>
          <p:cNvGraphicFramePr/>
          <p:nvPr/>
        </p:nvGraphicFramePr>
        <p:xfrm>
          <a:off x="104775" y="104775"/>
          <a:ext cx="3000000" cy="3000000"/>
        </p:xfrm>
        <a:graphic>
          <a:graphicData uri="http://schemas.openxmlformats.org/drawingml/2006/table">
            <a:tbl>
              <a:tblPr bandRow="1" firstRow="1">
                <a:noFill/>
                <a:tableStyleId>{9BC1951C-B155-4894-82E0-8256C25FC41F}</a:tableStyleId>
              </a:tblPr>
              <a:tblGrid>
                <a:gridCol w="3136825"/>
                <a:gridCol w="8845625"/>
              </a:tblGrid>
              <a:tr h="585800">
                <a:tc>
                  <a:txBody>
                    <a:bodyPr/>
                    <a:lstStyle/>
                    <a:p>
                      <a:pPr indent="0" lvl="0" marL="0" marR="0" rtl="0" algn="l">
                        <a:lnSpc>
                          <a:spcPct val="100000"/>
                        </a:lnSpc>
                        <a:spcBef>
                          <a:spcPts val="0"/>
                        </a:spcBef>
                        <a:spcAft>
                          <a:spcPts val="0"/>
                        </a:spcAft>
                        <a:buClr>
                          <a:srgbClr val="000000"/>
                        </a:buClr>
                        <a:buSzPts val="1800"/>
                        <a:buFont typeface="Arial"/>
                        <a:buNone/>
                      </a:pPr>
                      <a:r>
                        <a:rPr b="0" lang="es-ES" sz="1800" u="none" cap="none" strike="noStrike">
                          <a:solidFill>
                            <a:schemeClr val="lt1"/>
                          </a:solidFill>
                        </a:rPr>
                        <a:t>Gestionar el centro regional de crisis o el sitio web</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Calibri"/>
                        <a:buNone/>
                      </a:pPr>
                      <a:r>
                        <a:rPr b="0" i="0" lang="es-ES" sz="1600" u="none" cap="none" strike="noStrike">
                          <a:solidFill>
                            <a:srgbClr val="4D4D4D"/>
                          </a:solidFill>
                          <a:latin typeface="Calibri"/>
                          <a:ea typeface="Calibri"/>
                          <a:cs typeface="Calibri"/>
                          <a:sym typeface="Calibri"/>
                        </a:rPr>
                        <a:t>Gestionar el sitio web de gestión de crisis y el centro de información. </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Crear e implantar formación específica para el sector en caso de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600" u="none" cap="none" strike="noStrike">
                          <a:solidFill>
                            <a:srgbClr val="4D4D4D"/>
                          </a:solidFill>
                          <a:latin typeface="Calibri"/>
                          <a:ea typeface="Calibri"/>
                          <a:cs typeface="Calibri"/>
                          <a:sym typeface="Calibri"/>
                        </a:rPr>
                        <a:t>p. ej., Tácticas de ventas y marketing en situaciones de crisis, Activación de campañas digitales, Atención al cliente y gestión de conversaciones difíciles con los clientes, Elaboración de mensajes de crisis, Implementación de una experiencia digital o plataforma digital</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chemeClr val="lt1"/>
                        </a:buClr>
                        <a:buSzPts val="1800"/>
                        <a:buFont typeface="Calibri"/>
                        <a:buNone/>
                      </a:pPr>
                      <a:r>
                        <a:rPr b="0" i="0" lang="es-ES" sz="1800" u="none" cap="none" strike="noStrike">
                          <a:solidFill>
                            <a:schemeClr val="lt1"/>
                          </a:solidFill>
                        </a:rPr>
                        <a:t>Creación e implantación de formación regional específica sobre crisis</a:t>
                      </a:r>
                      <a:endParaRPr sz="1400" u="none" cap="none" strike="noStrike"/>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600" u="none" cap="none" strike="noStrike">
                          <a:solidFill>
                            <a:srgbClr val="4D4D4D"/>
                          </a:solidFill>
                          <a:latin typeface="Calibri"/>
                          <a:ea typeface="Calibri"/>
                          <a:cs typeface="Calibri"/>
                          <a:sym typeface="Calibri"/>
                        </a:rPr>
                        <a:t>En función de las necesidades, crear, distribuir y actualizar (si es necesario) la formación y los procedimientos, y coordinar las reuniones informativas con las partes interesadas, los talleres, los debates, los grupos de trabajo, etc. </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rPr>
                        <a:t>Ayudas específicas en caso de crisis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600" u="none" cap="none" strike="noStrike">
                          <a:solidFill>
                            <a:srgbClr val="4D4D4D"/>
                          </a:solidFill>
                          <a:latin typeface="Calibri"/>
                          <a:ea typeface="Calibri"/>
                          <a:cs typeface="Calibri"/>
                          <a:sym typeface="Calibri"/>
                        </a:rPr>
                        <a:t>por ejemplo, proporcionar acceso o información sobre ayudas a la financiación, subvenciones, vales, herramientas de ayuda financiera, expertos, mentores y directrices sanitarias y de seguridad. Proporcionar directrices operativas y sectoriales específicas para crisis, por ejemplo, gestión de ingresos y negocios, planificación financiera, medidas de salud y seguridad, diversidad e inclusión, GDPR, contratación, etc. </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lang="es-ES" sz="1800" u="none" cap="none" strike="noStrike">
                          <a:solidFill>
                            <a:schemeClr val="lt1"/>
                          </a:solidFill>
                        </a:rPr>
                        <a:t>Evaluadores y reporteros de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600" u="none" cap="none" strike="noStrike">
                          <a:solidFill>
                            <a:srgbClr val="4D4D4D"/>
                          </a:solidFill>
                          <a:latin typeface="Calibri"/>
                          <a:ea typeface="Calibri"/>
                          <a:cs typeface="Calibri"/>
                          <a:sym typeface="Calibri"/>
                        </a:rPr>
                        <a:t>Una vez superada la crisis, informan y participan en el proceso de evaluación e información </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lnSpc>
                          <a:spcPct val="100000"/>
                        </a:lnSpc>
                        <a:spcBef>
                          <a:spcPts val="0"/>
                        </a:spcBef>
                        <a:spcAft>
                          <a:spcPts val="0"/>
                        </a:spcAft>
                        <a:buClr>
                          <a:srgbClr val="000000"/>
                        </a:buClr>
                        <a:buSzPts val="1800"/>
                        <a:buFont typeface="Arial"/>
                        <a:buNone/>
                      </a:pPr>
                      <a:r>
                        <a:rPr b="0" lang="es-ES" sz="1800" u="none" cap="none" strike="noStrike">
                          <a:solidFill>
                            <a:schemeClr val="lt1"/>
                          </a:solidFill>
                          <a:latin typeface="Calibri"/>
                          <a:ea typeface="Calibri"/>
                          <a:cs typeface="Calibri"/>
                          <a:sym typeface="Calibri"/>
                        </a:rPr>
                        <a:t>Asegúrese de que todo el mundo conoce sus funciones y responsabilidades y las respuestas a las crisis</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4D4D4D"/>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600" u="none" cap="none" strike="noStrike">
                          <a:solidFill>
                            <a:srgbClr val="4D4D4D"/>
                          </a:solidFill>
                          <a:latin typeface="Calibri"/>
                          <a:ea typeface="Calibri"/>
                          <a:cs typeface="Calibri"/>
                          <a:sym typeface="Calibri"/>
                        </a:rPr>
                        <a:t>Es necesario comunicar y mostrar un organigrama del Equipo de Gestión de Crisis del Turismo con una lista completa de los miembros del CSG y del CMC. Sus funciones y responsabilidades. Los diferentes tipos de sucesos que desencadenarán una respuesta del Equipo de Gestión de Crisis Turísticas Incluido aquello de lo que el Equipo no es responsable. Incluir los principales organismos de crisis responsables de la respuesta de emergencia</a:t>
                      </a:r>
                      <a:endParaRPr sz="1200" u="none" cap="none" strike="noStrike"/>
                    </a:p>
                    <a:p>
                      <a:pPr indent="0" lvl="0" marL="0" marR="0" rtl="0" algn="l">
                        <a:lnSpc>
                          <a:spcPct val="100000"/>
                        </a:lnSpc>
                        <a:spcBef>
                          <a:spcPts val="0"/>
                        </a:spcBef>
                        <a:spcAft>
                          <a:spcPts val="0"/>
                        </a:spcAft>
                        <a:buClr>
                          <a:schemeClr val="dk1"/>
                        </a:buClr>
                        <a:buSzPts val="1800"/>
                        <a:buFont typeface="Arial"/>
                        <a:buNone/>
                      </a:pPr>
                      <a:r>
                        <a:t/>
                      </a:r>
                      <a:endParaRPr b="0" i="0" sz="1600" u="none" cap="none" strike="noStrike">
                        <a:solidFill>
                          <a:srgbClr val="4D4D4D"/>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pic>
        <p:nvPicPr>
          <p:cNvPr descr="Document with solid fill" id="1348" name="Google Shape;1348;p14">
            <a:hlinkClick r:id="rId3"/>
          </p:cNvPr>
          <p:cNvPicPr preferRelativeResize="0"/>
          <p:nvPr/>
        </p:nvPicPr>
        <p:blipFill rotWithShape="1">
          <a:blip r:embed="rId4">
            <a:alphaModFix/>
          </a:blip>
          <a:srcRect b="0" l="0" r="0" t="0"/>
          <a:stretch/>
        </p:blipFill>
        <p:spPr>
          <a:xfrm>
            <a:off x="6096000" y="6013330"/>
            <a:ext cx="752474" cy="752474"/>
          </a:xfrm>
          <a:prstGeom prst="rect">
            <a:avLst/>
          </a:prstGeom>
          <a:noFill/>
          <a:ln>
            <a:noFill/>
          </a:ln>
        </p:spPr>
      </p:pic>
      <p:sp>
        <p:nvSpPr>
          <p:cNvPr id="1349" name="Google Shape;1349;p14"/>
          <p:cNvSpPr txBox="1"/>
          <p:nvPr/>
        </p:nvSpPr>
        <p:spPr>
          <a:xfrm>
            <a:off x="6661058" y="6322457"/>
            <a:ext cx="5426167" cy="369332"/>
          </a:xfrm>
          <a:prstGeom prst="rect">
            <a:avLst/>
          </a:prstGeom>
          <a:solidFill>
            <a:schemeClr val="accent2"/>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chemeClr val="lt1"/>
                </a:solidFill>
                <a:latin typeface="Calibri"/>
                <a:ea typeface="Calibri"/>
                <a:cs typeface="Calibri"/>
                <a:sym typeface="Calibri"/>
                <a:hlinkClick r:id="rId5">
                  <a:extLst>
                    <a:ext uri="{A12FA001-AC4F-418D-AE19-62706E023703}">
                      <ahyp:hlinkClr val="tx"/>
                    </a:ext>
                  </a:extLst>
                </a:hlinkClick>
              </a:rPr>
              <a:t>Plan de gestión de crisis de la región de Murray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3" name="Shape 1353"/>
        <p:cNvGrpSpPr/>
        <p:nvPr/>
      </p:nvGrpSpPr>
      <p:grpSpPr>
        <a:xfrm>
          <a:off x="0" y="0"/>
          <a:ext cx="0" cy="0"/>
          <a:chOff x="0" y="0"/>
          <a:chExt cx="0" cy="0"/>
        </a:xfrm>
      </p:grpSpPr>
      <p:sp>
        <p:nvSpPr>
          <p:cNvPr id="1354" name="Google Shape;1354;p15"/>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fontScale="55000" lnSpcReduction="20000"/>
          </a:bodyPr>
          <a:lstStyle/>
          <a:p>
            <a:pPr indent="0" lvl="0" marL="0" rtl="0" algn="ctr">
              <a:lnSpc>
                <a:spcPct val="90000"/>
              </a:lnSpc>
              <a:spcBef>
                <a:spcPts val="0"/>
              </a:spcBef>
              <a:spcAft>
                <a:spcPts val="0"/>
              </a:spcAft>
              <a:buClr>
                <a:schemeClr val="lt1"/>
              </a:buClr>
              <a:buSzPct val="100000"/>
              <a:buNone/>
            </a:pPr>
            <a:r>
              <a:rPr lang="es-ES"/>
              <a:t>Trabaja con el Gobierno y le asesora</a:t>
            </a:r>
            <a:endParaRPr/>
          </a:p>
        </p:txBody>
      </p:sp>
      <p:sp>
        <p:nvSpPr>
          <p:cNvPr id="1355" name="Google Shape;1355;p15"/>
          <p:cNvSpPr txBox="1"/>
          <p:nvPr>
            <p:ph idx="6" type="body"/>
          </p:nvPr>
        </p:nvSpPr>
        <p:spPr>
          <a:xfrm>
            <a:off x="-45910" y="1883322"/>
            <a:ext cx="3083460" cy="2013842"/>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lt1"/>
              </a:buClr>
              <a:buSzPts val="1500"/>
              <a:buNone/>
            </a:pPr>
            <a:r>
              <a:rPr lang="es-ES" sz="1200"/>
              <a:t>La colaboración con el Gobierno y las unidades gubernamentales de crisis es clave para apoyar sus actividades</a:t>
            </a:r>
            <a:endParaRPr sz="1200"/>
          </a:p>
          <a:p>
            <a:pPr indent="0" lvl="0" marL="0" rtl="0" algn="ctr">
              <a:lnSpc>
                <a:spcPct val="100000"/>
              </a:lnSpc>
              <a:spcBef>
                <a:spcPts val="0"/>
              </a:spcBef>
              <a:spcAft>
                <a:spcPts val="0"/>
              </a:spcAft>
              <a:buClr>
                <a:schemeClr val="lt1"/>
              </a:buClr>
              <a:buSzPts val="1500"/>
              <a:buNone/>
            </a:pPr>
            <a:r>
              <a:rPr b="1" i="0" lang="es-ES" sz="1200"/>
              <a:t>El </a:t>
            </a:r>
            <a:r>
              <a:rPr b="1" lang="es-ES" sz="1200"/>
              <a:t>Centro de </a:t>
            </a:r>
            <a:r>
              <a:rPr b="1" i="0" lang="es-ES" sz="1200"/>
              <a:t>Gestión de Crisis  asesora y apoya al Gobierno </a:t>
            </a:r>
            <a:r>
              <a:rPr b="0" i="0" lang="es-ES" sz="1200"/>
              <a:t>en asuntos relacionados con la gestión de crisis y la seguridad en la región.</a:t>
            </a:r>
            <a:endParaRPr sz="1200"/>
          </a:p>
        </p:txBody>
      </p:sp>
      <p:sp>
        <p:nvSpPr>
          <p:cNvPr id="1356" name="Google Shape;1356;p15"/>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595A59"/>
              </a:buClr>
              <a:buSzPts val="3600"/>
              <a:buNone/>
            </a:pPr>
            <a:r>
              <a:rPr lang="es-ES"/>
              <a:t>Breve resumen de las funciones del Centro de Gestión de Crisis</a:t>
            </a:r>
            <a:endParaRPr/>
          </a:p>
        </p:txBody>
      </p:sp>
      <p:sp>
        <p:nvSpPr>
          <p:cNvPr id="1357" name="Google Shape;1357;p15"/>
          <p:cNvSpPr txBox="1"/>
          <p:nvPr/>
        </p:nvSpPr>
        <p:spPr>
          <a:xfrm>
            <a:off x="3259994" y="1317510"/>
            <a:ext cx="2733661" cy="582221"/>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ctr">
              <a:lnSpc>
                <a:spcPct val="90000"/>
              </a:lnSpc>
              <a:spcBef>
                <a:spcPts val="0"/>
              </a:spcBef>
              <a:spcAft>
                <a:spcPts val="0"/>
              </a:spcAft>
              <a:buClr>
                <a:schemeClr val="lt1"/>
              </a:buClr>
              <a:buSzPct val="100000"/>
              <a:buFont typeface="Arial"/>
              <a:buNone/>
            </a:pPr>
            <a:r>
              <a:rPr b="1" i="0" lang="es-ES" sz="4000" u="none" cap="none" strike="noStrike">
                <a:solidFill>
                  <a:schemeClr val="lt1"/>
                </a:solidFill>
                <a:latin typeface="Calibri"/>
                <a:ea typeface="Calibri"/>
                <a:cs typeface="Calibri"/>
                <a:sym typeface="Calibri"/>
              </a:rPr>
              <a:t>Dirección y coordinación</a:t>
            </a:r>
            <a:endParaRPr b="0" i="0" sz="1400" u="none" cap="none" strike="noStrike">
              <a:solidFill>
                <a:srgbClr val="000000"/>
              </a:solidFill>
              <a:latin typeface="Arial"/>
              <a:ea typeface="Arial"/>
              <a:cs typeface="Arial"/>
              <a:sym typeface="Arial"/>
            </a:endParaRPr>
          </a:p>
        </p:txBody>
      </p:sp>
      <p:sp>
        <p:nvSpPr>
          <p:cNvPr id="1358" name="Google Shape;1358;p15"/>
          <p:cNvSpPr txBox="1"/>
          <p:nvPr/>
        </p:nvSpPr>
        <p:spPr>
          <a:xfrm>
            <a:off x="3155376" y="1899732"/>
            <a:ext cx="2733661" cy="2013842"/>
          </a:xfrm>
          <a:prstGeom prst="rect">
            <a:avLst/>
          </a:prstGeom>
          <a:noFill/>
          <a:ln>
            <a:noFill/>
          </a:ln>
        </p:spPr>
        <p:txBody>
          <a:bodyPr anchorCtr="0" anchor="t" bIns="45700" lIns="91425" spcFirstLastPara="1" rIns="91425" wrap="square" tIns="45700">
            <a:normAutofit/>
          </a:bodyPr>
          <a:lstStyle/>
          <a:p>
            <a:pPr indent="0" lvl="0" marL="0" marR="0" rtl="0" algn="ctr">
              <a:lnSpc>
                <a:spcPct val="80000"/>
              </a:lnSpc>
              <a:spcBef>
                <a:spcPts val="0"/>
              </a:spcBef>
              <a:spcAft>
                <a:spcPts val="0"/>
              </a:spcAft>
              <a:buClr>
                <a:schemeClr val="lt1"/>
              </a:buClr>
              <a:buSzPts val="2100"/>
              <a:buFont typeface="Arial"/>
              <a:buNone/>
            </a:pPr>
            <a:r>
              <a:rPr b="0" i="0" lang="es-ES" sz="1800" u="none" cap="none" strike="noStrike">
                <a:solidFill>
                  <a:schemeClr val="lt1"/>
                </a:solidFill>
                <a:latin typeface="Calibri"/>
                <a:ea typeface="Calibri"/>
                <a:cs typeface="Calibri"/>
                <a:sym typeface="Calibri"/>
              </a:rPr>
              <a:t>El </a:t>
            </a:r>
            <a:r>
              <a:rPr b="0" i="0" lang="es-ES" sz="1600" u="none" cap="none" strike="noStrike">
                <a:solidFill>
                  <a:schemeClr val="lt1"/>
                </a:solidFill>
                <a:latin typeface="Calibri"/>
                <a:ea typeface="Calibri"/>
                <a:cs typeface="Calibri"/>
                <a:sym typeface="Calibri"/>
              </a:rPr>
              <a:t>Centro de Gestión de Crisis dirige y coordina las crisis y emergencias regionales.</a:t>
            </a:r>
            <a:endParaRPr b="0" i="0" sz="1100" u="none" cap="none" strike="noStrike">
              <a:solidFill>
                <a:srgbClr val="000000"/>
              </a:solidFill>
              <a:latin typeface="Arial"/>
              <a:ea typeface="Arial"/>
              <a:cs typeface="Arial"/>
              <a:sym typeface="Arial"/>
            </a:endParaRPr>
          </a:p>
          <a:p>
            <a:pPr indent="0" lvl="0" marL="0" marR="0" rtl="0" algn="ctr">
              <a:lnSpc>
                <a:spcPct val="110000"/>
              </a:lnSpc>
              <a:spcBef>
                <a:spcPts val="0"/>
              </a:spcBef>
              <a:spcAft>
                <a:spcPts val="0"/>
              </a:spcAft>
              <a:buClr>
                <a:schemeClr val="lt1"/>
              </a:buClr>
              <a:buSzPts val="2400"/>
              <a:buFont typeface="Arial"/>
              <a:buNone/>
            </a:pPr>
            <a:br>
              <a:rPr b="0" i="0" lang="es-ES" sz="2100" u="none" cap="none" strike="noStrike">
                <a:solidFill>
                  <a:schemeClr val="lt1"/>
                </a:solidFill>
                <a:latin typeface="Calibri"/>
                <a:ea typeface="Calibri"/>
                <a:cs typeface="Calibri"/>
                <a:sym typeface="Calibri"/>
              </a:rPr>
            </a:br>
            <a:endParaRPr b="0" i="0" sz="1100" u="none" cap="none" strike="noStrike">
              <a:solidFill>
                <a:srgbClr val="000000"/>
              </a:solidFill>
              <a:latin typeface="Arial"/>
              <a:ea typeface="Arial"/>
              <a:cs typeface="Arial"/>
              <a:sym typeface="Arial"/>
            </a:endParaRPr>
          </a:p>
          <a:p>
            <a:pPr indent="-228600" lvl="0" marL="228600" marR="0" rtl="0" algn="ctr">
              <a:lnSpc>
                <a:spcPct val="110000"/>
              </a:lnSpc>
              <a:spcBef>
                <a:spcPts val="0"/>
              </a:spcBef>
              <a:spcAft>
                <a:spcPts val="0"/>
              </a:spcAft>
              <a:buClr>
                <a:schemeClr val="lt1"/>
              </a:buClr>
              <a:buSzPts val="2400"/>
              <a:buFont typeface="Arial"/>
              <a:buNone/>
            </a:pPr>
            <a:r>
              <a:t/>
            </a:r>
            <a:endParaRPr b="0" i="0" sz="2100" u="none" cap="none" strike="noStrike">
              <a:solidFill>
                <a:schemeClr val="lt1"/>
              </a:solidFill>
              <a:latin typeface="Calibri"/>
              <a:ea typeface="Calibri"/>
              <a:cs typeface="Calibri"/>
              <a:sym typeface="Calibri"/>
            </a:endParaRPr>
          </a:p>
        </p:txBody>
      </p:sp>
      <p:sp>
        <p:nvSpPr>
          <p:cNvPr id="1359" name="Google Shape;1359;p15"/>
          <p:cNvSpPr txBox="1"/>
          <p:nvPr/>
        </p:nvSpPr>
        <p:spPr>
          <a:xfrm>
            <a:off x="6040971" y="1317511"/>
            <a:ext cx="3049353" cy="58222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2200"/>
              <a:buFont typeface="Arial"/>
              <a:buNone/>
            </a:pPr>
            <a:r>
              <a:rPr b="1" i="0" lang="es-ES" sz="2200" u="none" cap="none" strike="noStrike">
                <a:solidFill>
                  <a:schemeClr val="lt1"/>
                </a:solidFill>
                <a:latin typeface="Calibri"/>
                <a:ea typeface="Calibri"/>
                <a:cs typeface="Calibri"/>
                <a:sym typeface="Calibri"/>
              </a:rPr>
              <a:t>Activación e informes</a:t>
            </a:r>
            <a:endParaRPr b="0" i="0" sz="1400" u="none" cap="none" strike="noStrike">
              <a:solidFill>
                <a:srgbClr val="000000"/>
              </a:solidFill>
              <a:latin typeface="Arial"/>
              <a:ea typeface="Arial"/>
              <a:cs typeface="Arial"/>
              <a:sym typeface="Arial"/>
            </a:endParaRPr>
          </a:p>
        </p:txBody>
      </p:sp>
      <p:sp>
        <p:nvSpPr>
          <p:cNvPr id="1360" name="Google Shape;1360;p15"/>
          <p:cNvSpPr txBox="1"/>
          <p:nvPr/>
        </p:nvSpPr>
        <p:spPr>
          <a:xfrm>
            <a:off x="6139044" y="1836621"/>
            <a:ext cx="2838397" cy="2013842"/>
          </a:xfrm>
          <a:prstGeom prst="rect">
            <a:avLst/>
          </a:prstGeom>
          <a:noFill/>
          <a:ln>
            <a:noFill/>
          </a:ln>
        </p:spPr>
        <p:txBody>
          <a:bodyPr anchorCtr="0" anchor="t" bIns="45700" lIns="91425" spcFirstLastPara="1" rIns="91425" wrap="square" tIns="45700">
            <a:noAutofit/>
          </a:bodyPr>
          <a:lstStyle/>
          <a:p>
            <a:pPr indent="0" lvl="0" marL="0" marR="0" rtl="0" algn="ctr">
              <a:lnSpc>
                <a:spcPct val="80000"/>
              </a:lnSpc>
              <a:spcBef>
                <a:spcPts val="0"/>
              </a:spcBef>
              <a:spcAft>
                <a:spcPts val="0"/>
              </a:spcAft>
              <a:buClr>
                <a:schemeClr val="lt1"/>
              </a:buClr>
              <a:buSzPts val="1665"/>
              <a:buFont typeface="Arial"/>
              <a:buNone/>
            </a:pPr>
            <a:r>
              <a:rPr b="0" i="0" lang="es-ES" sz="1365" u="none" cap="none" strike="noStrike">
                <a:solidFill>
                  <a:schemeClr val="lt1"/>
                </a:solidFill>
                <a:latin typeface="Calibri"/>
                <a:ea typeface="Calibri"/>
                <a:cs typeface="Calibri"/>
                <a:sym typeface="Calibri"/>
              </a:rPr>
              <a:t>Puede activar en cualquier momento un servicio de emergencia de seguridad, salud, incendios o protección, que permanece vigilado hasta que la crisis haya pasado. Tras la crisis, se realiza una evaluación y se elabora un informe para el Grupo Director.</a:t>
            </a:r>
            <a:endParaRPr b="0" i="0" sz="995" u="none" cap="none" strike="noStrike">
              <a:solidFill>
                <a:srgbClr val="000000"/>
              </a:solidFill>
              <a:latin typeface="Arial"/>
              <a:ea typeface="Arial"/>
              <a:cs typeface="Arial"/>
              <a:sym typeface="Arial"/>
            </a:endParaRPr>
          </a:p>
          <a:p>
            <a:pPr indent="-228600" lvl="0" marL="228600" marR="0" rtl="0" algn="ctr">
              <a:lnSpc>
                <a:spcPct val="110000"/>
              </a:lnSpc>
              <a:spcBef>
                <a:spcPts val="0"/>
              </a:spcBef>
              <a:spcAft>
                <a:spcPts val="0"/>
              </a:spcAft>
              <a:buClr>
                <a:schemeClr val="lt1"/>
              </a:buClr>
              <a:buSzPts val="2220"/>
              <a:buFont typeface="Arial"/>
              <a:buNone/>
            </a:pPr>
            <a:r>
              <a:t/>
            </a:r>
            <a:endParaRPr b="0" i="0" sz="1920" u="none" cap="none" strike="noStrike">
              <a:solidFill>
                <a:schemeClr val="lt1"/>
              </a:solidFill>
              <a:latin typeface="Calibri"/>
              <a:ea typeface="Calibri"/>
              <a:cs typeface="Calibri"/>
              <a:sym typeface="Calibri"/>
            </a:endParaRPr>
          </a:p>
        </p:txBody>
      </p:sp>
      <p:sp>
        <p:nvSpPr>
          <p:cNvPr id="1361" name="Google Shape;1361;p15"/>
          <p:cNvSpPr txBox="1"/>
          <p:nvPr/>
        </p:nvSpPr>
        <p:spPr>
          <a:xfrm>
            <a:off x="9140084" y="1333921"/>
            <a:ext cx="3049353" cy="58222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2200"/>
              <a:buFont typeface="Arial"/>
              <a:buNone/>
            </a:pPr>
            <a:r>
              <a:rPr b="1" i="0" lang="es-ES" sz="2200" u="none" cap="none" strike="noStrike">
                <a:solidFill>
                  <a:schemeClr val="lt1"/>
                </a:solidFill>
                <a:latin typeface="Calibri"/>
                <a:ea typeface="Calibri"/>
                <a:cs typeface="Calibri"/>
                <a:sym typeface="Calibri"/>
              </a:rPr>
              <a:t>Preparación regional</a:t>
            </a:r>
            <a:endParaRPr b="0" i="0" sz="1400" u="none" cap="none" strike="noStrike">
              <a:solidFill>
                <a:srgbClr val="000000"/>
              </a:solidFill>
              <a:latin typeface="Arial"/>
              <a:ea typeface="Arial"/>
              <a:cs typeface="Arial"/>
              <a:sym typeface="Arial"/>
            </a:endParaRPr>
          </a:p>
        </p:txBody>
      </p:sp>
      <p:sp>
        <p:nvSpPr>
          <p:cNvPr id="1362" name="Google Shape;1362;p15"/>
          <p:cNvSpPr txBox="1"/>
          <p:nvPr/>
        </p:nvSpPr>
        <p:spPr>
          <a:xfrm>
            <a:off x="9175644" y="1883322"/>
            <a:ext cx="2964552" cy="2013842"/>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1800"/>
              <a:buFont typeface="Arial"/>
              <a:buNone/>
            </a:pPr>
            <a:r>
              <a:rPr b="0" i="0" lang="es-ES" sz="1500" u="none" cap="none" strike="noStrike">
                <a:solidFill>
                  <a:schemeClr val="lt1"/>
                </a:solidFill>
                <a:latin typeface="Calibri"/>
                <a:ea typeface="Calibri"/>
                <a:cs typeface="Calibri"/>
                <a:sym typeface="Calibri"/>
              </a:rPr>
              <a:t>Apoya a las partes interesadas regionales, las empresas, la comunidad, los habitantes, etc., en la preparación y gestión de las crisis.</a:t>
            </a:r>
            <a:endParaRPr b="0" i="0" sz="1100" u="none" cap="none" strike="noStrike">
              <a:solidFill>
                <a:srgbClr val="000000"/>
              </a:solidFill>
              <a:latin typeface="Arial"/>
              <a:ea typeface="Arial"/>
              <a:cs typeface="Arial"/>
              <a:sym typeface="Arial"/>
            </a:endParaRPr>
          </a:p>
          <a:p>
            <a:pPr indent="-228600" lvl="0" marL="228600" marR="0" rtl="0" algn="ctr">
              <a:lnSpc>
                <a:spcPct val="120000"/>
              </a:lnSpc>
              <a:spcBef>
                <a:spcPts val="0"/>
              </a:spcBef>
              <a:spcAft>
                <a:spcPts val="0"/>
              </a:spcAft>
              <a:buClr>
                <a:schemeClr val="lt1"/>
              </a:buClr>
              <a:buSzPts val="2400"/>
              <a:buFont typeface="Arial"/>
              <a:buNone/>
            </a:pPr>
            <a:r>
              <a:t/>
            </a:r>
            <a:endParaRPr b="0" i="0" sz="2100" u="none" cap="none" strike="noStrike">
              <a:solidFill>
                <a:schemeClr val="lt1"/>
              </a:solidFill>
              <a:latin typeface="Calibri"/>
              <a:ea typeface="Calibri"/>
              <a:cs typeface="Calibri"/>
              <a:sym typeface="Calibri"/>
            </a:endParaRPr>
          </a:p>
        </p:txBody>
      </p:sp>
      <p:sp>
        <p:nvSpPr>
          <p:cNvPr id="1363" name="Google Shape;1363;p15"/>
          <p:cNvSpPr txBox="1"/>
          <p:nvPr/>
        </p:nvSpPr>
        <p:spPr>
          <a:xfrm>
            <a:off x="-38257" y="4155961"/>
            <a:ext cx="3049353" cy="582221"/>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ctr">
              <a:lnSpc>
                <a:spcPct val="90000"/>
              </a:lnSpc>
              <a:spcBef>
                <a:spcPts val="0"/>
              </a:spcBef>
              <a:spcAft>
                <a:spcPts val="0"/>
              </a:spcAft>
              <a:buClr>
                <a:srgbClr val="4D4D4D"/>
              </a:buClr>
              <a:buSzPct val="100000"/>
              <a:buFont typeface="Arial"/>
              <a:buNone/>
            </a:pPr>
            <a:r>
              <a:rPr b="1" i="0" lang="es-ES" sz="4000" u="none" cap="none" strike="noStrike">
                <a:solidFill>
                  <a:srgbClr val="4D4D4D"/>
                </a:solidFill>
                <a:latin typeface="Calibri"/>
                <a:ea typeface="Calibri"/>
                <a:cs typeface="Calibri"/>
                <a:sym typeface="Calibri"/>
              </a:rPr>
              <a:t>Despliegue de voluntarios</a:t>
            </a:r>
            <a:endParaRPr b="0" i="0" sz="1400" u="none" cap="none" strike="noStrike">
              <a:solidFill>
                <a:srgbClr val="000000"/>
              </a:solidFill>
              <a:latin typeface="Arial"/>
              <a:ea typeface="Arial"/>
              <a:cs typeface="Arial"/>
              <a:sym typeface="Arial"/>
            </a:endParaRPr>
          </a:p>
        </p:txBody>
      </p:sp>
      <p:sp>
        <p:nvSpPr>
          <p:cNvPr id="1364" name="Google Shape;1364;p15"/>
          <p:cNvSpPr txBox="1"/>
          <p:nvPr/>
        </p:nvSpPr>
        <p:spPr>
          <a:xfrm>
            <a:off x="-14366" y="4462975"/>
            <a:ext cx="3000858" cy="2395025"/>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rgbClr val="4D4D4D"/>
              </a:buClr>
              <a:buSzPts val="1680"/>
              <a:buFont typeface="Arial"/>
              <a:buNone/>
            </a:pPr>
            <a:r>
              <a:rPr b="0" i="0" lang="es-ES" sz="1380" u="none" cap="none" strike="noStrike">
                <a:solidFill>
                  <a:srgbClr val="4D4D4D"/>
                </a:solidFill>
                <a:latin typeface="Calibri"/>
                <a:ea typeface="Calibri"/>
                <a:cs typeface="Calibri"/>
                <a:sym typeface="Calibri"/>
              </a:rPr>
              <a:t>Cuenta con un grupo de voluntarios que es una mezcla de expertos, profesionales, empleados y personas formadas en especialidades de respuesta a crisis que se despliegan durante una crisis, por ejemplo, voluntarios de evacuación de emergencia en caso de incendio</a:t>
            </a:r>
            <a:endParaRPr b="0" i="0" sz="680" u="none" cap="none" strike="noStrike">
              <a:solidFill>
                <a:srgbClr val="000000"/>
              </a:solidFill>
              <a:latin typeface="Arial"/>
              <a:ea typeface="Arial"/>
              <a:cs typeface="Arial"/>
              <a:sym typeface="Arial"/>
            </a:endParaRPr>
          </a:p>
        </p:txBody>
      </p:sp>
      <p:sp>
        <p:nvSpPr>
          <p:cNvPr id="1365" name="Google Shape;1365;p15"/>
          <p:cNvSpPr txBox="1"/>
          <p:nvPr/>
        </p:nvSpPr>
        <p:spPr>
          <a:xfrm>
            <a:off x="2959610" y="4139550"/>
            <a:ext cx="3049353" cy="58222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4D4D4D"/>
              </a:buClr>
              <a:buSzPts val="2200"/>
              <a:buFont typeface="Arial"/>
              <a:buNone/>
            </a:pPr>
            <a:r>
              <a:rPr b="1" i="0" lang="es-ES" sz="2200" u="none" cap="none" strike="noStrike">
                <a:solidFill>
                  <a:srgbClr val="4D4D4D"/>
                </a:solidFill>
                <a:latin typeface="Calibri"/>
                <a:ea typeface="Calibri"/>
                <a:cs typeface="Calibri"/>
                <a:sym typeface="Calibri"/>
              </a:rPr>
              <a:t>Impartir formación</a:t>
            </a:r>
            <a:endParaRPr b="0" i="0" sz="1400" u="none" cap="none" strike="noStrike">
              <a:solidFill>
                <a:srgbClr val="000000"/>
              </a:solidFill>
              <a:latin typeface="Arial"/>
              <a:ea typeface="Arial"/>
              <a:cs typeface="Arial"/>
              <a:sym typeface="Arial"/>
            </a:endParaRPr>
          </a:p>
        </p:txBody>
      </p:sp>
      <p:sp>
        <p:nvSpPr>
          <p:cNvPr id="1366" name="Google Shape;1366;p15"/>
          <p:cNvSpPr txBox="1"/>
          <p:nvPr/>
        </p:nvSpPr>
        <p:spPr>
          <a:xfrm>
            <a:off x="2957511" y="4752063"/>
            <a:ext cx="3083460" cy="2013842"/>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rgbClr val="4D4D4D"/>
              </a:buClr>
              <a:buSzPts val="1700"/>
              <a:buFont typeface="Arial"/>
              <a:buNone/>
            </a:pPr>
            <a:r>
              <a:rPr b="0" i="0" lang="es-ES" sz="1400" u="none" cap="none" strike="noStrike">
                <a:solidFill>
                  <a:srgbClr val="4D4D4D"/>
                </a:solidFill>
                <a:latin typeface="Calibri"/>
                <a:ea typeface="Calibri"/>
                <a:cs typeface="Calibri"/>
                <a:sym typeface="Calibri"/>
              </a:rPr>
              <a:t>El Centro de Gestión de Crisis desarrolla, despliega y actualiza la formación del personal y otras partes interesadas en gestión de crisis y seguridad.</a:t>
            </a:r>
            <a:endParaRPr b="0" i="0" sz="1100" u="none" cap="none" strike="noStrike">
              <a:solidFill>
                <a:srgbClr val="000000"/>
              </a:solidFill>
              <a:latin typeface="Arial"/>
              <a:ea typeface="Arial"/>
              <a:cs typeface="Arial"/>
              <a:sym typeface="Arial"/>
            </a:endParaRPr>
          </a:p>
          <a:p>
            <a:pPr indent="-228600" lvl="0" marL="228600" marR="0" rtl="0" algn="ctr">
              <a:lnSpc>
                <a:spcPct val="100000"/>
              </a:lnSpc>
              <a:spcBef>
                <a:spcPts val="0"/>
              </a:spcBef>
              <a:spcAft>
                <a:spcPts val="0"/>
              </a:spcAft>
              <a:buClr>
                <a:schemeClr val="lt1"/>
              </a:buClr>
              <a:buSzPts val="1700"/>
              <a:buFont typeface="Arial"/>
              <a:buNone/>
            </a:pPr>
            <a:r>
              <a:t/>
            </a:r>
            <a:endParaRPr b="0" i="0" sz="1400" u="none" cap="none" strike="noStrike">
              <a:solidFill>
                <a:srgbClr val="4D4D4D"/>
              </a:solidFill>
              <a:latin typeface="Calibri"/>
              <a:ea typeface="Calibri"/>
              <a:cs typeface="Calibri"/>
              <a:sym typeface="Calibri"/>
            </a:endParaRPr>
          </a:p>
        </p:txBody>
      </p:sp>
      <p:sp>
        <p:nvSpPr>
          <p:cNvPr id="1367" name="Google Shape;1367;p15"/>
          <p:cNvSpPr txBox="1"/>
          <p:nvPr/>
        </p:nvSpPr>
        <p:spPr>
          <a:xfrm>
            <a:off x="6033567" y="4008129"/>
            <a:ext cx="3049353" cy="58222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4D4D4D"/>
              </a:buClr>
              <a:buSzPts val="2200"/>
              <a:buFont typeface="Arial"/>
              <a:buNone/>
            </a:pPr>
            <a:r>
              <a:rPr b="1" i="0" lang="es-ES" sz="2200" u="none" cap="none" strike="noStrike">
                <a:solidFill>
                  <a:srgbClr val="4D4D4D"/>
                </a:solidFill>
                <a:latin typeface="Calibri"/>
                <a:ea typeface="Calibri"/>
                <a:cs typeface="Calibri"/>
                <a:sym typeface="Calibri"/>
              </a:rPr>
              <a:t>Consejos de viaje</a:t>
            </a:r>
            <a:endParaRPr b="0" i="0" sz="1400" u="none" cap="none" strike="noStrike">
              <a:solidFill>
                <a:srgbClr val="000000"/>
              </a:solidFill>
              <a:latin typeface="Arial"/>
              <a:ea typeface="Arial"/>
              <a:cs typeface="Arial"/>
              <a:sym typeface="Arial"/>
            </a:endParaRPr>
          </a:p>
        </p:txBody>
      </p:sp>
      <p:sp>
        <p:nvSpPr>
          <p:cNvPr id="1368" name="Google Shape;1368;p15"/>
          <p:cNvSpPr txBox="1"/>
          <p:nvPr/>
        </p:nvSpPr>
        <p:spPr>
          <a:xfrm>
            <a:off x="6002023" y="4462975"/>
            <a:ext cx="3083460" cy="2395025"/>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rgbClr val="4D4D4D"/>
              </a:buClr>
              <a:buSzPts val="1320"/>
              <a:buFont typeface="Arial"/>
              <a:buNone/>
            </a:pPr>
            <a:r>
              <a:rPr b="0" i="0" lang="es-ES" sz="1020" u="none" cap="none" strike="noStrike">
                <a:solidFill>
                  <a:srgbClr val="4D4D4D"/>
                </a:solidFill>
                <a:latin typeface="Calibri"/>
                <a:ea typeface="Calibri"/>
                <a:cs typeface="Calibri"/>
                <a:sym typeface="Calibri"/>
              </a:rPr>
              <a:t>El CMC publica y gestiona consejos de viaje sobre seguridad y protección. Esto se hace en estrecha colaboración con representantes del Gobierno, el Grupo Director y otros expertos y consultores regionales. Se basa en fuentes fiables y actualizadas. El CMC pretende concienciar a la región y a sus turistas de los riesgos y peligros potenciales y de cómo gestionarlos y responder a ellos. </a:t>
            </a:r>
            <a:endParaRPr b="0" i="0" sz="469" u="none" cap="none" strike="noStrike">
              <a:solidFill>
                <a:srgbClr val="000000"/>
              </a:solidFill>
              <a:latin typeface="Arial"/>
              <a:ea typeface="Arial"/>
              <a:cs typeface="Arial"/>
              <a:sym typeface="Arial"/>
            </a:endParaRPr>
          </a:p>
          <a:p>
            <a:pPr indent="-228600" lvl="0" marL="228600" marR="0" rtl="0" algn="ctr">
              <a:lnSpc>
                <a:spcPct val="100000"/>
              </a:lnSpc>
              <a:spcBef>
                <a:spcPts val="0"/>
              </a:spcBef>
              <a:spcAft>
                <a:spcPts val="0"/>
              </a:spcAft>
              <a:buClr>
                <a:schemeClr val="lt1"/>
              </a:buClr>
              <a:buSzPts val="1320"/>
              <a:buFont typeface="Arial"/>
              <a:buNone/>
            </a:pPr>
            <a:r>
              <a:t/>
            </a:r>
            <a:endParaRPr b="0" i="0" sz="1020" u="none" cap="none" strike="noStrike">
              <a:solidFill>
                <a:srgbClr val="4D4D4D"/>
              </a:solidFill>
              <a:latin typeface="Calibri"/>
              <a:ea typeface="Calibri"/>
              <a:cs typeface="Calibri"/>
              <a:sym typeface="Calibri"/>
            </a:endParaRPr>
          </a:p>
        </p:txBody>
      </p:sp>
      <p:sp>
        <p:nvSpPr>
          <p:cNvPr id="1369" name="Google Shape;1369;p15"/>
          <p:cNvSpPr txBox="1"/>
          <p:nvPr/>
        </p:nvSpPr>
        <p:spPr>
          <a:xfrm>
            <a:off x="9154608" y="3913575"/>
            <a:ext cx="3049353" cy="9691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4D4D4D"/>
              </a:buClr>
              <a:buSzPts val="1700"/>
              <a:buFont typeface="Arial"/>
              <a:buNone/>
            </a:pPr>
            <a:r>
              <a:rPr b="1" i="0" lang="es-ES" sz="1700" u="none" cap="none" strike="noStrike">
                <a:solidFill>
                  <a:srgbClr val="4D4D4D"/>
                </a:solidFill>
                <a:latin typeface="Calibri"/>
                <a:ea typeface="Calibri"/>
                <a:cs typeface="Calibri"/>
                <a:sym typeface="Calibri"/>
              </a:rPr>
              <a:t>Trabaja con las partes interesadas regionales y externas y con el Grupo Director</a:t>
            </a:r>
            <a:endParaRPr b="0" i="0" sz="1400" u="none" cap="none" strike="noStrike">
              <a:solidFill>
                <a:srgbClr val="000000"/>
              </a:solidFill>
              <a:latin typeface="Arial"/>
              <a:ea typeface="Arial"/>
              <a:cs typeface="Arial"/>
              <a:sym typeface="Arial"/>
            </a:endParaRPr>
          </a:p>
        </p:txBody>
      </p:sp>
      <p:sp>
        <p:nvSpPr>
          <p:cNvPr id="1370" name="Google Shape;1370;p15"/>
          <p:cNvSpPr txBox="1"/>
          <p:nvPr/>
        </p:nvSpPr>
        <p:spPr>
          <a:xfrm>
            <a:off x="9116190" y="4899115"/>
            <a:ext cx="3083400" cy="2158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4D4D4D"/>
              </a:buClr>
              <a:buSzPts val="1500"/>
              <a:buFont typeface="Arial"/>
              <a:buNone/>
            </a:pPr>
            <a:r>
              <a:rPr b="0" i="0" lang="es-ES" sz="1200" u="none" cap="none" strike="noStrike">
                <a:solidFill>
                  <a:srgbClr val="4D4D4D"/>
                </a:solidFill>
                <a:latin typeface="Calibri"/>
                <a:ea typeface="Calibri"/>
                <a:cs typeface="Calibri"/>
                <a:sym typeface="Calibri"/>
              </a:rPr>
              <a:t>Trabaja en estrecha colaboración con todos los socios regionales, partes interesadas y residentes de la región. Informa al Grupo Director. Trabaja con servicios de emergencia y seguridad, servicios públicos, transporte, infraestructuras, etc., organismos no gubernamentales, empresas turísticas, etc. Se comunica con los medios de comunicación y las relaciones públicas.</a:t>
            </a:r>
            <a:endParaRPr b="0" i="0" sz="575"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4" name="Shape 1374"/>
        <p:cNvGrpSpPr/>
        <p:nvPr/>
      </p:nvGrpSpPr>
      <p:grpSpPr>
        <a:xfrm>
          <a:off x="0" y="0"/>
          <a:ext cx="0" cy="0"/>
          <a:chOff x="0" y="0"/>
          <a:chExt cx="0" cy="0"/>
        </a:xfrm>
      </p:grpSpPr>
      <p:pic>
        <p:nvPicPr>
          <p:cNvPr descr="A group of people posing for a photo&#10;&#10;Description automatically generated" id="1375" name="Google Shape;1375;p16"/>
          <p:cNvPicPr preferRelativeResize="0"/>
          <p:nvPr>
            <p:ph idx="2" type="pic"/>
          </p:nvPr>
        </p:nvPicPr>
        <p:blipFill rotWithShape="1">
          <a:blip r:embed="rId3">
            <a:alphaModFix/>
          </a:blip>
          <a:srcRect b="4478" l="0" r="0" t="12657"/>
          <a:stretch/>
        </p:blipFill>
        <p:spPr>
          <a:xfrm>
            <a:off x="7298140" y="0"/>
            <a:ext cx="4659043" cy="5791200"/>
          </a:xfrm>
          <a:prstGeom prst="rect">
            <a:avLst/>
          </a:prstGeom>
          <a:solidFill>
            <a:schemeClr val="lt1"/>
          </a:solidFill>
          <a:ln>
            <a:noFill/>
          </a:ln>
        </p:spPr>
      </p:pic>
      <p:sp>
        <p:nvSpPr>
          <p:cNvPr id="1376" name="Google Shape;1376;p16"/>
          <p:cNvSpPr txBox="1"/>
          <p:nvPr>
            <p:ph idx="1" type="body"/>
          </p:nvPr>
        </p:nvSpPr>
        <p:spPr>
          <a:xfrm>
            <a:off x="1343171" y="1632465"/>
            <a:ext cx="5766341" cy="53340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2200"/>
              <a:buNone/>
            </a:pPr>
            <a:r>
              <a:rPr b="0" i="0" lang="es-ES" sz="2200"/>
              <a:t>"Crisis" en la investigación turística se refiere a cualquier perturbación repentina y no planificada que cause efectos negativos en el número de turistas o en los ingresos del turismo en un destino</a:t>
            </a:r>
            <a:r>
              <a:rPr b="0" i="0" lang="es-ES" sz="2200" u="sng" strike="noStrike">
                <a:solidFill>
                  <a:schemeClr val="hlink"/>
                </a:solidFill>
                <a:hlinkClick r:id="rId4"/>
              </a:rPr>
              <a:t>(Blake y Sinclair, 2003</a:t>
            </a:r>
            <a:r>
              <a:rPr b="0" i="0" lang="es-ES" sz="2200"/>
              <a:t>; </a:t>
            </a:r>
            <a:r>
              <a:rPr b="0" i="0" lang="es-ES" sz="2200" u="sng" strike="noStrike">
                <a:solidFill>
                  <a:schemeClr val="hlink"/>
                </a:solidFill>
                <a:hlinkClick r:id="rId5"/>
              </a:rPr>
              <a:t>Hall, 2010</a:t>
            </a:r>
            <a:r>
              <a:rPr b="0" i="0" lang="es-ES" sz="2200"/>
              <a:t>). </a:t>
            </a:r>
            <a:endParaRPr/>
          </a:p>
          <a:p>
            <a:pPr indent="0" lvl="0" marL="0" rtl="0" algn="l">
              <a:lnSpc>
                <a:spcPct val="100000"/>
              </a:lnSpc>
              <a:spcBef>
                <a:spcPts val="1200"/>
              </a:spcBef>
              <a:spcAft>
                <a:spcPts val="0"/>
              </a:spcAft>
              <a:buClr>
                <a:schemeClr val="lt1"/>
              </a:buClr>
              <a:buSzPts val="2200"/>
              <a:buNone/>
            </a:pPr>
            <a:r>
              <a:t/>
            </a:r>
            <a:endParaRPr b="0" i="0" sz="2200"/>
          </a:p>
          <a:p>
            <a:pPr indent="0" lvl="0" marL="0" rtl="0" algn="l">
              <a:lnSpc>
                <a:spcPct val="100000"/>
              </a:lnSpc>
              <a:spcBef>
                <a:spcPts val="1200"/>
              </a:spcBef>
              <a:spcAft>
                <a:spcPts val="0"/>
              </a:spcAft>
              <a:buClr>
                <a:schemeClr val="lt1"/>
              </a:buClr>
              <a:buSzPts val="2200"/>
              <a:buNone/>
            </a:pPr>
            <a:r>
              <a:rPr b="0" i="0" lang="es-ES" sz="2200"/>
              <a:t>La bibliografía tiende a centrarse en los efectos de las catástrofes naturales o la agitación política en los destinos turísticos</a:t>
            </a:r>
            <a:r>
              <a:rPr b="0" i="0" lang="es-ES" sz="2200" u="sng" strike="noStrike">
                <a:solidFill>
                  <a:schemeClr val="hlink"/>
                </a:solidFill>
                <a:hlinkClick r:id="rId6"/>
              </a:rPr>
              <a:t>(Saha y Yap, 2014</a:t>
            </a:r>
            <a:r>
              <a:rPr b="0" i="0" lang="es-ES" sz="2200"/>
              <a:t>) y en la gestión operativa de dichas perturbaciones en el momento en que se producen, que en la mayoría de los casos se describe como una gestión caótica y desestructurada en el ojo de la crisis</a:t>
            </a:r>
            <a:r>
              <a:rPr b="0" i="0" lang="es-ES" sz="2200" u="sng" strike="noStrike">
                <a:solidFill>
                  <a:schemeClr val="hlink"/>
                </a:solidFill>
                <a:hlinkClick r:id="rId7"/>
              </a:rPr>
              <a:t>(Sonmez, 1998</a:t>
            </a:r>
            <a:r>
              <a:rPr b="0" i="0" lang="es-ES" sz="2200"/>
              <a:t>; </a:t>
            </a:r>
            <a:r>
              <a:rPr b="0" i="0" lang="es-ES" sz="2200" u="sng" strike="noStrike">
                <a:solidFill>
                  <a:schemeClr val="hlink"/>
                </a:solidFill>
                <a:hlinkClick r:id="rId8"/>
              </a:rPr>
              <a:t>Ritchie, 2004</a:t>
            </a:r>
            <a:r>
              <a:rPr b="0" i="0" lang="es-ES" sz="2200"/>
              <a:t>). </a:t>
            </a:r>
            <a:endParaRPr/>
          </a:p>
        </p:txBody>
      </p:sp>
      <p:sp>
        <p:nvSpPr>
          <p:cNvPr id="1377" name="Google Shape;1377;p16"/>
          <p:cNvSpPr txBox="1"/>
          <p:nvPr>
            <p:ph idx="3" type="body"/>
          </p:nvPr>
        </p:nvSpPr>
        <p:spPr>
          <a:xfrm>
            <a:off x="1057274" y="156091"/>
            <a:ext cx="6206019" cy="1476374"/>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120000"/>
              </a:lnSpc>
              <a:spcBef>
                <a:spcPts val="0"/>
              </a:spcBef>
              <a:spcAft>
                <a:spcPts val="0"/>
              </a:spcAft>
              <a:buClr>
                <a:schemeClr val="lt1"/>
              </a:buClr>
              <a:buSzPct val="100000"/>
              <a:buNone/>
            </a:pPr>
            <a:r>
              <a:rPr b="1" lang="es-ES" sz="3100"/>
              <a:t>La respuesta a una crisis turística regional puede ser caótica  </a:t>
            </a:r>
            <a:endParaRPr/>
          </a:p>
          <a:p>
            <a:pPr indent="0" lvl="0" marL="0" rtl="0" algn="ctr">
              <a:lnSpc>
                <a:spcPct val="120000"/>
              </a:lnSpc>
              <a:spcBef>
                <a:spcPts val="0"/>
              </a:spcBef>
              <a:spcAft>
                <a:spcPts val="0"/>
              </a:spcAft>
              <a:buClr>
                <a:schemeClr val="lt1"/>
              </a:buClr>
              <a:buSzPct val="100000"/>
              <a:buNone/>
            </a:pPr>
            <a:r>
              <a:rPr i="1" lang="es-ES" sz="2100"/>
              <a:t>Sin Unidades Regionales de Gestión del Turismo</a:t>
            </a:r>
            <a:endParaRPr/>
          </a:p>
        </p:txBody>
      </p:sp>
      <p:pic>
        <p:nvPicPr>
          <p:cNvPr descr="Document with solid fill" id="1378" name="Google Shape;1378;p16">
            <a:hlinkClick r:id="rId9"/>
          </p:cNvPr>
          <p:cNvPicPr preferRelativeResize="0"/>
          <p:nvPr/>
        </p:nvPicPr>
        <p:blipFill rotWithShape="1">
          <a:blip r:embed="rId10">
            <a:alphaModFix/>
          </a:blip>
          <a:srcRect b="0" l="0" r="0" t="0"/>
          <a:stretch/>
        </p:blipFill>
        <p:spPr>
          <a:xfrm>
            <a:off x="7288615" y="6000751"/>
            <a:ext cx="820470" cy="752474"/>
          </a:xfrm>
          <a:prstGeom prst="rect">
            <a:avLst/>
          </a:prstGeom>
          <a:noFill/>
          <a:ln>
            <a:noFill/>
          </a:ln>
        </p:spPr>
      </p:pic>
      <p:sp>
        <p:nvSpPr>
          <p:cNvPr id="1379" name="Google Shape;1379;p16"/>
          <p:cNvSpPr txBox="1"/>
          <p:nvPr/>
        </p:nvSpPr>
        <p:spPr>
          <a:xfrm>
            <a:off x="7946934" y="6105526"/>
            <a:ext cx="4168866" cy="584775"/>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sng" cap="none" strike="noStrike">
                <a:solidFill>
                  <a:schemeClr val="lt1"/>
                </a:solidFill>
                <a:latin typeface="Calibri"/>
                <a:ea typeface="Calibri"/>
                <a:cs typeface="Calibri"/>
                <a:sym typeface="Calibri"/>
                <a:hlinkClick r:id="rId11">
                  <a:extLst>
                    <a:ext uri="{A12FA001-AC4F-418D-AE19-62706E023703}">
                      <ahyp:hlinkClr val="tx"/>
                    </a:ext>
                  </a:extLst>
                </a:hlinkClick>
              </a:rPr>
              <a:t>Lógicas contradictorias para la gestión de crisis en el turismo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3" name="Shape 1383"/>
        <p:cNvGrpSpPr/>
        <p:nvPr/>
      </p:nvGrpSpPr>
      <p:grpSpPr>
        <a:xfrm>
          <a:off x="0" y="0"/>
          <a:ext cx="0" cy="0"/>
          <a:chOff x="0" y="0"/>
          <a:chExt cx="0" cy="0"/>
        </a:xfrm>
      </p:grpSpPr>
      <p:pic>
        <p:nvPicPr>
          <p:cNvPr descr="A picture containing person, person, standing&#10;&#10;Description automatically generated" id="1384" name="Google Shape;1384;p17"/>
          <p:cNvPicPr preferRelativeResize="0"/>
          <p:nvPr>
            <p:ph idx="2" type="pic"/>
          </p:nvPr>
        </p:nvPicPr>
        <p:blipFill rotWithShape="1">
          <a:blip r:embed="rId3">
            <a:alphaModFix/>
          </a:blip>
          <a:srcRect b="4491" l="0" r="0" t="4493"/>
          <a:stretch/>
        </p:blipFill>
        <p:spPr>
          <a:xfrm>
            <a:off x="7298140" y="228600"/>
            <a:ext cx="4659043" cy="6362700"/>
          </a:xfrm>
          <a:prstGeom prst="rect">
            <a:avLst/>
          </a:prstGeom>
          <a:solidFill>
            <a:schemeClr val="lt1"/>
          </a:solidFill>
          <a:ln>
            <a:noFill/>
          </a:ln>
        </p:spPr>
      </p:pic>
      <p:sp>
        <p:nvSpPr>
          <p:cNvPr id="1385" name="Google Shape;1385;p17"/>
          <p:cNvSpPr txBox="1"/>
          <p:nvPr>
            <p:ph idx="1" type="body"/>
          </p:nvPr>
        </p:nvSpPr>
        <p:spPr>
          <a:xfrm>
            <a:off x="1152478" y="1676993"/>
            <a:ext cx="5879400" cy="5627100"/>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Clr>
                <a:schemeClr val="lt1"/>
              </a:buClr>
              <a:buSzPts val="2200"/>
              <a:buNone/>
            </a:pPr>
            <a:r>
              <a:rPr lang="es-ES" sz="1800"/>
              <a:t>I</a:t>
            </a:r>
            <a:r>
              <a:rPr b="0" i="0" lang="es-ES" sz="1800"/>
              <a:t>nvestigaciones anteriores sobre la gestión de crisis en el turismo, </a:t>
            </a:r>
            <a:r>
              <a:rPr b="0" i="0" lang="es-ES" sz="1800" u="sng" strike="noStrike">
                <a:solidFill>
                  <a:schemeClr val="hlink"/>
                </a:solidFill>
                <a:hlinkClick r:id="rId4"/>
              </a:rPr>
              <a:t>Mair </a:t>
            </a:r>
            <a:r>
              <a:rPr b="0" i="1" lang="es-ES" sz="1800" u="sng" strike="noStrike">
                <a:solidFill>
                  <a:schemeClr val="hlink"/>
                </a:solidFill>
                <a:hlinkClick r:id="rId5"/>
              </a:rPr>
              <a:t>et al.</a:t>
            </a:r>
            <a:r>
              <a:rPr b="0" i="0" lang="es-ES" sz="1800" u="sng" strike="noStrike">
                <a:solidFill>
                  <a:schemeClr val="hlink"/>
                </a:solidFill>
                <a:hlinkClick r:id="rId6"/>
              </a:rPr>
              <a:t> (2016)</a:t>
            </a:r>
            <a:r>
              <a:rPr b="0" i="0" lang="es-ES" sz="1800"/>
              <a:t> ejemplifican los temas de crisis </a:t>
            </a:r>
            <a:r>
              <a:rPr lang="es-ES" sz="1800"/>
              <a:t>tienen la </a:t>
            </a:r>
            <a:r>
              <a:rPr b="0" i="0" lang="es-ES" sz="1800"/>
              <a:t>falta de comunicación entre las partes interesadas, el sensacionalismo en los medios de comunicación, los mensajes de marketing ineficaces, la mala gestión, el daño a la imagen y reputación del destino y los cambios en el comportamiento turístico como efectos posteriores a las crisis. </a:t>
            </a:r>
            <a:endParaRPr sz="2000"/>
          </a:p>
          <a:p>
            <a:pPr indent="0" lvl="0" marL="0" rtl="0" algn="l">
              <a:lnSpc>
                <a:spcPct val="110000"/>
              </a:lnSpc>
              <a:spcBef>
                <a:spcPts val="0"/>
              </a:spcBef>
              <a:spcAft>
                <a:spcPts val="0"/>
              </a:spcAft>
              <a:buClr>
                <a:schemeClr val="lt1"/>
              </a:buClr>
              <a:buSzPts val="2200"/>
              <a:buNone/>
            </a:pPr>
            <a:r>
              <a:t/>
            </a:r>
            <a:endParaRPr b="0" i="0" sz="1800"/>
          </a:p>
          <a:p>
            <a:pPr indent="0" lvl="0" marL="0" rtl="0" algn="l">
              <a:lnSpc>
                <a:spcPct val="110000"/>
              </a:lnSpc>
              <a:spcBef>
                <a:spcPts val="0"/>
              </a:spcBef>
              <a:spcAft>
                <a:spcPts val="0"/>
              </a:spcAft>
              <a:buClr>
                <a:schemeClr val="lt1"/>
              </a:buClr>
              <a:buSzPts val="2200"/>
              <a:buNone/>
            </a:pPr>
            <a:r>
              <a:rPr b="0" i="0" lang="es-ES" sz="1800" u="sng" strike="noStrike">
                <a:solidFill>
                  <a:schemeClr val="hlink"/>
                </a:solidFill>
                <a:hlinkClick r:id="rId7"/>
              </a:rPr>
              <a:t>Hystad y Keller (2008)</a:t>
            </a:r>
            <a:r>
              <a:rPr b="0" i="0" lang="es-ES" sz="1800"/>
              <a:t> se refieren a los pasos de preparación, respuesta y recuperación en la gestión de crisis turísticas, mientras que </a:t>
            </a:r>
            <a:r>
              <a:rPr b="0" i="0" lang="es-ES" sz="1800" u="sng" strike="noStrike">
                <a:solidFill>
                  <a:schemeClr val="hlink"/>
                </a:solidFill>
                <a:hlinkClick r:id="rId8"/>
              </a:rPr>
              <a:t>Ritchie (2008)</a:t>
            </a:r>
            <a:r>
              <a:rPr b="0" i="0" lang="es-ES" sz="1800"/>
              <a:t> describe la reducción y la preparación como medios para proporcionar un enfoque más organizado a la gestión de crisis en el turismo. </a:t>
            </a:r>
            <a:endParaRPr sz="2000"/>
          </a:p>
        </p:txBody>
      </p:sp>
      <p:sp>
        <p:nvSpPr>
          <p:cNvPr id="1386" name="Google Shape;1386;p17"/>
          <p:cNvSpPr txBox="1"/>
          <p:nvPr>
            <p:ph idx="3" type="body"/>
          </p:nvPr>
        </p:nvSpPr>
        <p:spPr>
          <a:xfrm>
            <a:off x="1038224" y="245228"/>
            <a:ext cx="6259915" cy="1476374"/>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lt1"/>
              </a:buClr>
              <a:buSzPts val="3000"/>
              <a:buNone/>
            </a:pPr>
            <a:r>
              <a:rPr b="1" lang="es-ES" sz="3000"/>
              <a:t>Las regiones son ineficaces y no están preparadas </a:t>
            </a:r>
            <a:endParaRPr/>
          </a:p>
          <a:p>
            <a:pPr indent="0" lvl="0" marL="0" rtl="0" algn="ctr">
              <a:lnSpc>
                <a:spcPct val="100000"/>
              </a:lnSpc>
              <a:spcBef>
                <a:spcPts val="0"/>
              </a:spcBef>
              <a:spcAft>
                <a:spcPts val="0"/>
              </a:spcAft>
              <a:buClr>
                <a:schemeClr val="lt1"/>
              </a:buClr>
              <a:buSzPts val="1900"/>
              <a:buNone/>
            </a:pPr>
            <a:r>
              <a:rPr i="1" lang="es-ES" sz="1900"/>
              <a:t>Sin unidades regionales de gestión del turismo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0" name="Shape 1390"/>
        <p:cNvGrpSpPr/>
        <p:nvPr/>
      </p:nvGrpSpPr>
      <p:grpSpPr>
        <a:xfrm>
          <a:off x="0" y="0"/>
          <a:ext cx="0" cy="0"/>
          <a:chOff x="0" y="0"/>
          <a:chExt cx="0" cy="0"/>
        </a:xfrm>
      </p:grpSpPr>
      <p:pic>
        <p:nvPicPr>
          <p:cNvPr descr="A couple of women stand near each other&#10;&#10;Description automatically generated with low confidence" id="1391" name="Google Shape;1391;p18"/>
          <p:cNvPicPr preferRelativeResize="0"/>
          <p:nvPr>
            <p:ph idx="2" type="pic"/>
          </p:nvPr>
        </p:nvPicPr>
        <p:blipFill rotWithShape="1">
          <a:blip r:embed="rId3">
            <a:alphaModFix/>
          </a:blip>
          <a:srcRect b="5686" l="0" r="0" t="5687"/>
          <a:stretch/>
        </p:blipFill>
        <p:spPr>
          <a:xfrm>
            <a:off x="7298141" y="228600"/>
            <a:ext cx="4113858" cy="5618159"/>
          </a:xfrm>
          <a:prstGeom prst="rect">
            <a:avLst/>
          </a:prstGeom>
          <a:solidFill>
            <a:schemeClr val="lt1"/>
          </a:solidFill>
          <a:ln>
            <a:noFill/>
          </a:ln>
        </p:spPr>
      </p:pic>
      <p:sp>
        <p:nvSpPr>
          <p:cNvPr id="1392" name="Google Shape;1392;p18"/>
          <p:cNvSpPr txBox="1"/>
          <p:nvPr>
            <p:ph idx="1" type="body"/>
          </p:nvPr>
        </p:nvSpPr>
        <p:spPr>
          <a:xfrm>
            <a:off x="1278835" y="1449766"/>
            <a:ext cx="5836200" cy="5618100"/>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lt1"/>
              </a:buClr>
              <a:buSzPts val="2035"/>
              <a:buNone/>
            </a:pPr>
            <a:r>
              <a:rPr lang="es-ES" sz="1735"/>
              <a:t>Una asociación de gobernanza del turismo introdujo el apoyo a la formación para ayudar a las empresas turísticas a adaptar sus operaciones, con la idea de ayudar a las empresas en crisis a prepararse para el futuro pospandémico desarrollando las competencias de su mano de obra: </a:t>
            </a:r>
            <a:endParaRPr sz="1920"/>
          </a:p>
          <a:p>
            <a:pPr indent="0" lvl="0" marL="0" rtl="0" algn="l">
              <a:lnSpc>
                <a:spcPct val="120000"/>
              </a:lnSpc>
              <a:spcBef>
                <a:spcPts val="600"/>
              </a:spcBef>
              <a:spcAft>
                <a:spcPts val="0"/>
              </a:spcAft>
              <a:buClr>
                <a:schemeClr val="lt1"/>
              </a:buClr>
              <a:buSzPts val="2035"/>
              <a:buNone/>
            </a:pPr>
            <a:r>
              <a:rPr lang="es-ES" sz="1735"/>
              <a:t>"La educación les ayudará a mantener el personal y a estar preparados para tiempos mejores" (GöteborgDirekt, 28 de marzo de 2020).</a:t>
            </a:r>
            <a:endParaRPr sz="1920"/>
          </a:p>
          <a:p>
            <a:pPr indent="0" lvl="0" marL="0" rtl="0" algn="l">
              <a:lnSpc>
                <a:spcPct val="120000"/>
              </a:lnSpc>
              <a:spcBef>
                <a:spcPts val="600"/>
              </a:spcBef>
              <a:spcAft>
                <a:spcPts val="0"/>
              </a:spcAft>
              <a:buClr>
                <a:schemeClr val="lt1"/>
              </a:buClr>
              <a:buSzPts val="2035"/>
              <a:buNone/>
            </a:pPr>
            <a:r>
              <a:t/>
            </a:r>
            <a:endParaRPr sz="1735"/>
          </a:p>
          <a:p>
            <a:pPr indent="0" lvl="0" marL="0" rtl="0" algn="l">
              <a:lnSpc>
                <a:spcPct val="120000"/>
              </a:lnSpc>
              <a:spcBef>
                <a:spcPts val="600"/>
              </a:spcBef>
              <a:spcAft>
                <a:spcPts val="0"/>
              </a:spcAft>
              <a:buClr>
                <a:schemeClr val="lt1"/>
              </a:buClr>
              <a:buSzPts val="2035"/>
              <a:buNone/>
            </a:pPr>
            <a:r>
              <a:rPr lang="es-ES" sz="1735"/>
              <a:t>Mientras tanto, las empresas describían cómo necesitaban apoyo inmediato a medida que aumentaba el número de quiebras, mientras que los representantes municipales seguían defendiendo que el verano traería un repunte para las empresas (7 de abril de 2020). </a:t>
            </a:r>
            <a:endParaRPr sz="1920"/>
          </a:p>
          <a:p>
            <a:pPr indent="0" lvl="0" marL="0" rtl="0" algn="l">
              <a:lnSpc>
                <a:spcPct val="120000"/>
              </a:lnSpc>
              <a:spcBef>
                <a:spcPts val="600"/>
              </a:spcBef>
              <a:spcAft>
                <a:spcPts val="0"/>
              </a:spcAft>
              <a:buClr>
                <a:schemeClr val="lt1"/>
              </a:buClr>
              <a:buSzPts val="2035"/>
              <a:buNone/>
            </a:pPr>
            <a:r>
              <a:t/>
            </a:r>
            <a:endParaRPr sz="1735"/>
          </a:p>
        </p:txBody>
      </p:sp>
      <p:sp>
        <p:nvSpPr>
          <p:cNvPr id="1393" name="Google Shape;1393;p18"/>
          <p:cNvSpPr txBox="1"/>
          <p:nvPr>
            <p:ph idx="3" type="body"/>
          </p:nvPr>
        </p:nvSpPr>
        <p:spPr>
          <a:xfrm>
            <a:off x="1028700" y="228600"/>
            <a:ext cx="6259915" cy="949131"/>
          </a:xfrm>
          <a:prstGeom prst="rect">
            <a:avLst/>
          </a:prstGeom>
          <a:noFill/>
          <a:ln>
            <a:noFill/>
          </a:ln>
        </p:spPr>
        <p:txBody>
          <a:bodyPr anchorCtr="0" anchor="t" bIns="45700" lIns="91425" spcFirstLastPara="1" rIns="91425" wrap="square" tIns="45700">
            <a:normAutofit fontScale="70000" lnSpcReduction="20000"/>
          </a:bodyPr>
          <a:lstStyle/>
          <a:p>
            <a:pPr indent="0" lvl="0" marL="0" rtl="0" algn="ctr">
              <a:lnSpc>
                <a:spcPct val="120000"/>
              </a:lnSpc>
              <a:spcBef>
                <a:spcPts val="0"/>
              </a:spcBef>
              <a:spcAft>
                <a:spcPts val="0"/>
              </a:spcAft>
              <a:buClr>
                <a:schemeClr val="lt1"/>
              </a:buClr>
              <a:buSzPct val="100000"/>
              <a:buNone/>
            </a:pPr>
            <a:r>
              <a:rPr b="1" lang="es-ES"/>
              <a:t>Las regiones turísticas necesitan apoyo estratégico, no genérico, y medidas de gestión de crisis</a:t>
            </a:r>
            <a:endParaRPr/>
          </a:p>
        </p:txBody>
      </p:sp>
      <p:pic>
        <p:nvPicPr>
          <p:cNvPr descr="Document with solid fill" id="1394" name="Google Shape;1394;p18">
            <a:hlinkClick r:id="rId4"/>
          </p:cNvPr>
          <p:cNvPicPr preferRelativeResize="0"/>
          <p:nvPr/>
        </p:nvPicPr>
        <p:blipFill rotWithShape="1">
          <a:blip r:embed="rId5">
            <a:alphaModFix/>
          </a:blip>
          <a:srcRect b="0" l="0" r="0" t="0"/>
          <a:stretch/>
        </p:blipFill>
        <p:spPr>
          <a:xfrm>
            <a:off x="7288615" y="6000751"/>
            <a:ext cx="820470" cy="752474"/>
          </a:xfrm>
          <a:prstGeom prst="rect">
            <a:avLst/>
          </a:prstGeom>
          <a:noFill/>
          <a:ln>
            <a:noFill/>
          </a:ln>
        </p:spPr>
      </p:pic>
      <p:sp>
        <p:nvSpPr>
          <p:cNvPr id="1395" name="Google Shape;1395;p18"/>
          <p:cNvSpPr txBox="1"/>
          <p:nvPr/>
        </p:nvSpPr>
        <p:spPr>
          <a:xfrm>
            <a:off x="7946934" y="6105526"/>
            <a:ext cx="4168866" cy="584775"/>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sng" cap="none" strike="noStrike">
                <a:solidFill>
                  <a:schemeClr val="lt1"/>
                </a:solidFill>
                <a:latin typeface="Calibri"/>
                <a:ea typeface="Calibri"/>
                <a:cs typeface="Calibri"/>
                <a:sym typeface="Calibri"/>
                <a:hlinkClick r:id="rId6">
                  <a:extLst>
                    <a:ext uri="{A12FA001-AC4F-418D-AE19-62706E023703}">
                      <ahyp:hlinkClr val="tx"/>
                    </a:ext>
                  </a:extLst>
                </a:hlinkClick>
              </a:rPr>
              <a:t>Lógicas contradictorias para la gestión de crisis en el turismo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9" name="Shape 1399"/>
        <p:cNvGrpSpPr/>
        <p:nvPr/>
      </p:nvGrpSpPr>
      <p:grpSpPr>
        <a:xfrm>
          <a:off x="0" y="0"/>
          <a:ext cx="0" cy="0"/>
          <a:chOff x="0" y="0"/>
          <a:chExt cx="0" cy="0"/>
        </a:xfrm>
      </p:grpSpPr>
      <p:pic>
        <p:nvPicPr>
          <p:cNvPr descr="A couple of women stand near each other&#10;&#10;Description automatically generated with low confidence" id="1400" name="Google Shape;1400;p19"/>
          <p:cNvPicPr preferRelativeResize="0"/>
          <p:nvPr>
            <p:ph idx="2" type="pic"/>
          </p:nvPr>
        </p:nvPicPr>
        <p:blipFill rotWithShape="1">
          <a:blip r:embed="rId3">
            <a:alphaModFix/>
          </a:blip>
          <a:srcRect b="5686" l="0" r="0" t="5687"/>
          <a:stretch/>
        </p:blipFill>
        <p:spPr>
          <a:xfrm>
            <a:off x="7298141" y="228600"/>
            <a:ext cx="4113858" cy="5618159"/>
          </a:xfrm>
          <a:prstGeom prst="rect">
            <a:avLst/>
          </a:prstGeom>
          <a:solidFill>
            <a:schemeClr val="lt1"/>
          </a:solidFill>
          <a:ln>
            <a:noFill/>
          </a:ln>
        </p:spPr>
      </p:pic>
      <p:sp>
        <p:nvSpPr>
          <p:cNvPr id="1401" name="Google Shape;1401;p19"/>
          <p:cNvSpPr txBox="1"/>
          <p:nvPr>
            <p:ph idx="1" type="body"/>
          </p:nvPr>
        </p:nvSpPr>
        <p:spPr>
          <a:xfrm>
            <a:off x="1278835" y="1239841"/>
            <a:ext cx="5836340" cy="5618159"/>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lt1"/>
              </a:buClr>
              <a:buSzPts val="2200"/>
              <a:buNone/>
            </a:pPr>
            <a:r>
              <a:t/>
            </a:r>
            <a:endParaRPr sz="2200"/>
          </a:p>
          <a:p>
            <a:pPr indent="0" lvl="0" marL="0" rtl="0" algn="l">
              <a:lnSpc>
                <a:spcPct val="120000"/>
              </a:lnSpc>
              <a:spcBef>
                <a:spcPts val="600"/>
              </a:spcBef>
              <a:spcAft>
                <a:spcPts val="0"/>
              </a:spcAft>
              <a:buClr>
                <a:schemeClr val="lt1"/>
              </a:buClr>
              <a:buSzPts val="2200"/>
              <a:buNone/>
            </a:pPr>
            <a:r>
              <a:rPr lang="es-ES" sz="2200"/>
              <a:t>Como señaló un empresario del sector turístico, </a:t>
            </a:r>
            <a:r>
              <a:rPr i="1" lang="es-ES" sz="2200"/>
              <a:t>"existe un paquete de medidas contra la crisis, pero no sirve de nada en este sector. No importa que reduzca el impuesto sobre la renta de las personas físicas si no tiene ingresos. </a:t>
            </a:r>
            <a:r>
              <a:rPr lang="es-ES" sz="2200"/>
              <a:t>La </a:t>
            </a:r>
            <a:r>
              <a:rPr i="1" lang="es-ES" sz="2200"/>
              <a:t>intervención ante la crisis está realmente normalizada... Despedir personal no es una solución, ya que las empresas pagan por ello a corto plazo... es la falta de liquidez lo que quiebra a las empresas" </a:t>
            </a:r>
            <a:r>
              <a:rPr lang="es-ES" sz="2200"/>
              <a:t>(Falköpings Tidning, 9 de abril de 2020). </a:t>
            </a:r>
            <a:endParaRPr/>
          </a:p>
        </p:txBody>
      </p:sp>
      <p:sp>
        <p:nvSpPr>
          <p:cNvPr id="1402" name="Google Shape;1402;p19"/>
          <p:cNvSpPr txBox="1"/>
          <p:nvPr>
            <p:ph idx="3" type="body"/>
          </p:nvPr>
        </p:nvSpPr>
        <p:spPr>
          <a:xfrm>
            <a:off x="1028700" y="228600"/>
            <a:ext cx="6259915" cy="949131"/>
          </a:xfrm>
          <a:prstGeom prst="rect">
            <a:avLst/>
          </a:prstGeom>
          <a:noFill/>
          <a:ln>
            <a:noFill/>
          </a:ln>
        </p:spPr>
        <p:txBody>
          <a:bodyPr anchorCtr="0" anchor="t" bIns="45700" lIns="91425" spcFirstLastPara="1" rIns="91425" wrap="square" tIns="45700">
            <a:normAutofit fontScale="70000" lnSpcReduction="20000"/>
          </a:bodyPr>
          <a:lstStyle/>
          <a:p>
            <a:pPr indent="0" lvl="0" marL="0" rtl="0" algn="ctr">
              <a:lnSpc>
                <a:spcPct val="120000"/>
              </a:lnSpc>
              <a:spcBef>
                <a:spcPts val="0"/>
              </a:spcBef>
              <a:spcAft>
                <a:spcPts val="0"/>
              </a:spcAft>
              <a:buClr>
                <a:schemeClr val="lt1"/>
              </a:buClr>
              <a:buSzPct val="100000"/>
              <a:buNone/>
            </a:pPr>
            <a:r>
              <a:rPr b="1" lang="es-ES"/>
              <a:t>Las regiones turísticas necesitan apoyo estratégico, no genérico, y medidas de gestión de crisis</a:t>
            </a:r>
            <a:endParaRPr/>
          </a:p>
        </p:txBody>
      </p:sp>
      <p:pic>
        <p:nvPicPr>
          <p:cNvPr descr="Document with solid fill" id="1403" name="Google Shape;1403;p19">
            <a:hlinkClick r:id="rId4"/>
          </p:cNvPr>
          <p:cNvPicPr preferRelativeResize="0"/>
          <p:nvPr/>
        </p:nvPicPr>
        <p:blipFill rotWithShape="1">
          <a:blip r:embed="rId5">
            <a:alphaModFix/>
          </a:blip>
          <a:srcRect b="0" l="0" r="0" t="0"/>
          <a:stretch/>
        </p:blipFill>
        <p:spPr>
          <a:xfrm>
            <a:off x="7288615" y="6000751"/>
            <a:ext cx="820470" cy="752474"/>
          </a:xfrm>
          <a:prstGeom prst="rect">
            <a:avLst/>
          </a:prstGeom>
          <a:noFill/>
          <a:ln>
            <a:noFill/>
          </a:ln>
        </p:spPr>
      </p:pic>
      <p:sp>
        <p:nvSpPr>
          <p:cNvPr id="1404" name="Google Shape;1404;p19"/>
          <p:cNvSpPr txBox="1"/>
          <p:nvPr/>
        </p:nvSpPr>
        <p:spPr>
          <a:xfrm>
            <a:off x="7946934" y="6105526"/>
            <a:ext cx="4168866" cy="584775"/>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sng" cap="none" strike="noStrike">
                <a:solidFill>
                  <a:schemeClr val="lt1"/>
                </a:solidFill>
                <a:latin typeface="Calibri"/>
                <a:ea typeface="Calibri"/>
                <a:cs typeface="Calibri"/>
                <a:sym typeface="Calibri"/>
                <a:hlinkClick r:id="rId6">
                  <a:extLst>
                    <a:ext uri="{A12FA001-AC4F-418D-AE19-62706E023703}">
                      <ahyp:hlinkClr val="tx"/>
                    </a:ext>
                  </a:extLst>
                </a:hlinkClick>
              </a:rPr>
              <a:t>Lógicas contradictorias para la gestión de crisis en el turismo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2"/>
          <p:cNvSpPr txBox="1"/>
          <p:nvPr/>
        </p:nvSpPr>
        <p:spPr>
          <a:xfrm>
            <a:off x="2919753" y="582707"/>
            <a:ext cx="6200775" cy="2169458"/>
          </a:xfrm>
          <a:prstGeom prst="rect">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10000"/>
              </a:lnSpc>
              <a:spcBef>
                <a:spcPts val="0"/>
              </a:spcBef>
              <a:spcAft>
                <a:spcPts val="0"/>
              </a:spcAft>
              <a:buClr>
                <a:schemeClr val="lt1"/>
              </a:buClr>
              <a:buSzPts val="3600"/>
              <a:buFont typeface="Arial"/>
              <a:buNone/>
            </a:pPr>
            <a:r>
              <a:rPr b="1" i="0" lang="es-ES" sz="3600" u="none" cap="none" strike="noStrike">
                <a:solidFill>
                  <a:schemeClr val="lt1"/>
                </a:solidFill>
                <a:latin typeface="Calibri"/>
                <a:ea typeface="Calibri"/>
                <a:cs typeface="Calibri"/>
                <a:sym typeface="Calibri"/>
              </a:rPr>
              <a:t>Módulo 2 </a:t>
            </a:r>
            <a:r>
              <a:rPr b="0" i="0" lang="es-ES" sz="2800" u="none" cap="none" strike="noStrike">
                <a:solidFill>
                  <a:schemeClr val="lt1"/>
                </a:solidFill>
                <a:latin typeface="Calibri"/>
                <a:ea typeface="Calibri"/>
                <a:cs typeface="Calibri"/>
                <a:sym typeface="Calibri"/>
              </a:rPr>
              <a:t>(Parte 1)</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300"/>
              </a:spcBef>
              <a:spcAft>
                <a:spcPts val="0"/>
              </a:spcAft>
              <a:buClr>
                <a:schemeClr val="lt1"/>
              </a:buClr>
              <a:buSzPts val="2800"/>
              <a:buFont typeface="Arial"/>
              <a:buNone/>
            </a:pPr>
            <a:r>
              <a:rPr b="0" i="0" lang="es-ES" sz="2800" u="none" cap="none" strike="noStrike">
                <a:solidFill>
                  <a:schemeClr val="lt1"/>
                </a:solidFill>
                <a:latin typeface="Calibri"/>
                <a:ea typeface="Calibri"/>
                <a:cs typeface="Calibri"/>
                <a:sym typeface="Calibri"/>
              </a:rPr>
              <a:t>Creación de una asociación regional entre los sectores público y privado y de un equipo de gestión de crisis del turismo (TCMT)</a:t>
            </a:r>
            <a:endParaRPr b="0" i="0" sz="1400" u="none" cap="none" strike="noStrike">
              <a:solidFill>
                <a:srgbClr val="000000"/>
              </a:solidFill>
              <a:latin typeface="Arial"/>
              <a:ea typeface="Arial"/>
              <a:cs typeface="Arial"/>
              <a:sym typeface="Arial"/>
            </a:endParaRPr>
          </a:p>
        </p:txBody>
      </p:sp>
      <p:sp>
        <p:nvSpPr>
          <p:cNvPr id="1109" name="Google Shape;1109;p2"/>
          <p:cNvSpPr txBox="1"/>
          <p:nvPr/>
        </p:nvSpPr>
        <p:spPr>
          <a:xfrm>
            <a:off x="2919754" y="3056963"/>
            <a:ext cx="6200775" cy="1981202"/>
          </a:xfrm>
          <a:prstGeom prst="rect">
            <a:avLst/>
          </a:prstGeom>
          <a:solidFill>
            <a:srgbClr val="F37C5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1" i="0" lang="es-ES" sz="3600" u="none" cap="none" strike="noStrike">
                <a:solidFill>
                  <a:schemeClr val="lt1"/>
                </a:solidFill>
                <a:latin typeface="Calibri"/>
                <a:ea typeface="Calibri"/>
                <a:cs typeface="Calibri"/>
                <a:sym typeface="Calibri"/>
              </a:rPr>
              <a:t>Módulo 2 </a:t>
            </a:r>
            <a:r>
              <a:rPr b="0" i="0" lang="es-ES" sz="2800" u="none" cap="none" strike="noStrike">
                <a:solidFill>
                  <a:schemeClr val="lt1"/>
                </a:solidFill>
                <a:latin typeface="Calibri"/>
                <a:ea typeface="Calibri"/>
                <a:cs typeface="Calibri"/>
                <a:sym typeface="Calibri"/>
              </a:rPr>
              <a:t>(Parte 2)</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800"/>
              <a:buFont typeface="Arial"/>
              <a:buNone/>
            </a:pPr>
            <a:r>
              <a:rPr b="0" i="0" lang="es-ES" sz="2800" u="none" cap="none" strike="noStrike">
                <a:solidFill>
                  <a:schemeClr val="lt1"/>
                </a:solidFill>
                <a:latin typeface="Calibri"/>
                <a:ea typeface="Calibri"/>
                <a:cs typeface="Calibri"/>
                <a:sym typeface="Calibri"/>
              </a:rPr>
              <a:t>Creación de un  Centro de Gestión de Crisis del Turismo ( TCMT) y mejora de su capacidad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sp>
        <p:nvSpPr>
          <p:cNvPr id="1409" name="Google Shape;1409;p20"/>
          <p:cNvSpPr txBox="1"/>
          <p:nvPr>
            <p:ph idx="1" type="body"/>
          </p:nvPr>
        </p:nvSpPr>
        <p:spPr>
          <a:xfrm>
            <a:off x="1278835" y="1239841"/>
            <a:ext cx="5836340" cy="561815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lang="es-ES" sz="1900"/>
              <a:t>Se necesita un Equipo y un Centro de Gestión de Crisis Turísticas porque a menudo puede producirse una crisis distinta o separada debido a otra crisis. </a:t>
            </a:r>
            <a:endParaRPr sz="2300"/>
          </a:p>
          <a:p>
            <a:pPr indent="0" lvl="0" marL="0" rtl="0" algn="l">
              <a:lnSpc>
                <a:spcPct val="100000"/>
              </a:lnSpc>
              <a:spcBef>
                <a:spcPts val="600"/>
              </a:spcBef>
              <a:spcAft>
                <a:spcPts val="0"/>
              </a:spcAft>
              <a:buClr>
                <a:schemeClr val="lt1"/>
              </a:buClr>
              <a:buSzPts val="2000"/>
              <a:buNone/>
            </a:pPr>
            <a:r>
              <a:t/>
            </a:r>
            <a:endParaRPr b="0" i="0" sz="1900"/>
          </a:p>
          <a:p>
            <a:pPr indent="0" lvl="0" marL="0" rtl="0" algn="l">
              <a:lnSpc>
                <a:spcPct val="100000"/>
              </a:lnSpc>
              <a:spcBef>
                <a:spcPts val="600"/>
              </a:spcBef>
              <a:spcAft>
                <a:spcPts val="0"/>
              </a:spcAft>
              <a:buClr>
                <a:schemeClr val="lt1"/>
              </a:buClr>
              <a:buSzPts val="2000"/>
              <a:buNone/>
            </a:pPr>
            <a:r>
              <a:rPr b="0" i="0" lang="es-ES" sz="1900"/>
              <a:t>Durante el COVID se informó de cómo los residentes suecos no sólo habían pasado sus vacaciones en casa, visitando atractivos destinos en Suecia, sino también de cómo habían hecho caso omiso de las restricciones. En un esfuerzo por evitar las aglomeraciones previstas, más suecos de lo normal viajaron a las montañas, pero esto sólo condujo a la masificación en esas zonas. Algunas empresas turísticas intentaron reorientar sus operaciones para ofrecer eventos en línea o tomar precauciones adicionales en la prestación de sus servicios. En general, el número de casos de COVID en Suecia disminuyó durante la temporada de verano. Sin embargo, las empresas seguían quebrando y estaba claro que la crisis no había terminado (20 de agosto de 2020).</a:t>
            </a:r>
            <a:endParaRPr sz="2300"/>
          </a:p>
        </p:txBody>
      </p:sp>
      <p:sp>
        <p:nvSpPr>
          <p:cNvPr id="1410" name="Google Shape;1410;p20"/>
          <p:cNvSpPr txBox="1"/>
          <p:nvPr>
            <p:ph idx="3" type="body"/>
          </p:nvPr>
        </p:nvSpPr>
        <p:spPr>
          <a:xfrm>
            <a:off x="1278835" y="228600"/>
            <a:ext cx="5472814" cy="949131"/>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lnSpc>
                <a:spcPct val="110000"/>
              </a:lnSpc>
              <a:spcBef>
                <a:spcPts val="0"/>
              </a:spcBef>
              <a:spcAft>
                <a:spcPts val="0"/>
              </a:spcAft>
              <a:buClr>
                <a:schemeClr val="lt1"/>
              </a:buClr>
              <a:buSzPct val="100000"/>
              <a:buNone/>
            </a:pPr>
            <a:r>
              <a:rPr b="1" lang="es-ES"/>
              <a:t>Puede producirse una crisis adicional dentro de una crisis</a:t>
            </a:r>
            <a:endParaRPr/>
          </a:p>
        </p:txBody>
      </p:sp>
      <p:pic>
        <p:nvPicPr>
          <p:cNvPr descr="Document with solid fill" id="1411" name="Google Shape;1411;p20">
            <a:hlinkClick r:id="rId3"/>
          </p:cNvPr>
          <p:cNvPicPr preferRelativeResize="0"/>
          <p:nvPr/>
        </p:nvPicPr>
        <p:blipFill rotWithShape="1">
          <a:blip r:embed="rId4">
            <a:alphaModFix/>
          </a:blip>
          <a:srcRect b="0" l="0" r="0" t="0"/>
          <a:stretch/>
        </p:blipFill>
        <p:spPr>
          <a:xfrm>
            <a:off x="7288615" y="6000751"/>
            <a:ext cx="820470" cy="752474"/>
          </a:xfrm>
          <a:prstGeom prst="rect">
            <a:avLst/>
          </a:prstGeom>
          <a:noFill/>
          <a:ln>
            <a:noFill/>
          </a:ln>
        </p:spPr>
      </p:pic>
      <p:sp>
        <p:nvSpPr>
          <p:cNvPr id="1412" name="Google Shape;1412;p20"/>
          <p:cNvSpPr txBox="1"/>
          <p:nvPr/>
        </p:nvSpPr>
        <p:spPr>
          <a:xfrm>
            <a:off x="7946934" y="6105526"/>
            <a:ext cx="4168866" cy="584775"/>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sng" cap="none" strike="noStrike">
                <a:solidFill>
                  <a:schemeClr val="lt1"/>
                </a:solidFill>
                <a:latin typeface="Calibri"/>
                <a:ea typeface="Calibri"/>
                <a:cs typeface="Calibri"/>
                <a:sym typeface="Calibri"/>
                <a:hlinkClick r:id="rId5">
                  <a:extLst>
                    <a:ext uri="{A12FA001-AC4F-418D-AE19-62706E023703}">
                      <ahyp:hlinkClr val="tx"/>
                    </a:ext>
                  </a:extLst>
                </a:hlinkClick>
              </a:rPr>
              <a:t>Lógicas contradictorias para la gestión de crisis en el turismo</a:t>
            </a:r>
            <a:endParaRPr b="0" i="0" sz="1400" u="none" cap="none" strike="noStrike">
              <a:solidFill>
                <a:srgbClr val="000000"/>
              </a:solidFill>
              <a:latin typeface="Arial"/>
              <a:ea typeface="Arial"/>
              <a:cs typeface="Arial"/>
              <a:sym typeface="Arial"/>
            </a:endParaRPr>
          </a:p>
        </p:txBody>
      </p:sp>
      <p:pic>
        <p:nvPicPr>
          <p:cNvPr descr="A mountain covered in snow&#10;&#10;Description automatically generated with low confidence" id="1413" name="Google Shape;1413;p20"/>
          <p:cNvPicPr preferRelativeResize="0"/>
          <p:nvPr>
            <p:ph idx="2" type="pic"/>
          </p:nvPr>
        </p:nvPicPr>
        <p:blipFill rotWithShape="1">
          <a:blip r:embed="rId6">
            <a:alphaModFix/>
          </a:blip>
          <a:srcRect b="0" l="24413" r="24413" t="0"/>
          <a:stretch/>
        </p:blipFill>
        <p:spPr>
          <a:xfrm>
            <a:off x="7250516" y="228600"/>
            <a:ext cx="4255684" cy="5811846"/>
          </a:xfrm>
          <a:prstGeom prst="rect">
            <a:avLst/>
          </a:prstGeom>
          <a:solidFill>
            <a:schemeClr val="lt1"/>
          </a:solid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7" name="Shape 1417"/>
        <p:cNvGrpSpPr/>
        <p:nvPr/>
      </p:nvGrpSpPr>
      <p:grpSpPr>
        <a:xfrm>
          <a:off x="0" y="0"/>
          <a:ext cx="0" cy="0"/>
          <a:chOff x="0" y="0"/>
          <a:chExt cx="0" cy="0"/>
        </a:xfrm>
      </p:grpSpPr>
      <p:sp>
        <p:nvSpPr>
          <p:cNvPr id="1418" name="Google Shape;1418;p21"/>
          <p:cNvSpPr txBox="1"/>
          <p:nvPr>
            <p:ph idx="2" type="body"/>
          </p:nvPr>
        </p:nvSpPr>
        <p:spPr>
          <a:xfrm>
            <a:off x="137520" y="238027"/>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lang="es-ES"/>
              <a:t>Estructura del Centro de Gestión del Turismo de Crisis </a:t>
            </a:r>
            <a:endParaRPr/>
          </a:p>
        </p:txBody>
      </p:sp>
      <p:sp>
        <p:nvSpPr>
          <p:cNvPr id="1419" name="Google Shape;1419;p21"/>
          <p:cNvSpPr/>
          <p:nvPr/>
        </p:nvSpPr>
        <p:spPr>
          <a:xfrm>
            <a:off x="4624577" y="976256"/>
            <a:ext cx="6600033" cy="5718287"/>
          </a:xfrm>
          <a:prstGeom prst="flowChartConnector">
            <a:avLst/>
          </a:prstGeom>
          <a:solidFill>
            <a:srgbClr val="0EBEBE"/>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0" name="Google Shape;1420;p21"/>
          <p:cNvSpPr/>
          <p:nvPr/>
        </p:nvSpPr>
        <p:spPr>
          <a:xfrm>
            <a:off x="6342858" y="2519306"/>
            <a:ext cx="3092763" cy="2559641"/>
          </a:xfrm>
          <a:prstGeom prst="flowChartConnector">
            <a:avLst/>
          </a:prstGeom>
          <a:solidFill>
            <a:srgbClr val="086D6E"/>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Office worker female outline" id="1421" name="Google Shape;1421;p21"/>
          <p:cNvPicPr preferRelativeResize="0"/>
          <p:nvPr/>
        </p:nvPicPr>
        <p:blipFill rotWithShape="1">
          <a:blip r:embed="rId3">
            <a:alphaModFix/>
          </a:blip>
          <a:srcRect b="0" l="0" r="0" t="0"/>
          <a:stretch/>
        </p:blipFill>
        <p:spPr>
          <a:xfrm>
            <a:off x="7674496" y="3862688"/>
            <a:ext cx="570360" cy="570360"/>
          </a:xfrm>
          <a:prstGeom prst="rect">
            <a:avLst/>
          </a:prstGeom>
          <a:noFill/>
          <a:ln>
            <a:noFill/>
          </a:ln>
        </p:spPr>
      </p:pic>
      <p:pic>
        <p:nvPicPr>
          <p:cNvPr descr="Office worker male with solid fill" id="1422" name="Google Shape;1422;p21"/>
          <p:cNvPicPr preferRelativeResize="0"/>
          <p:nvPr/>
        </p:nvPicPr>
        <p:blipFill rotWithShape="1">
          <a:blip r:embed="rId4">
            <a:alphaModFix/>
          </a:blip>
          <a:srcRect b="0" l="0" r="0" t="0"/>
          <a:stretch/>
        </p:blipFill>
        <p:spPr>
          <a:xfrm>
            <a:off x="7386036" y="5092111"/>
            <a:ext cx="914400" cy="914400"/>
          </a:xfrm>
          <a:prstGeom prst="rect">
            <a:avLst/>
          </a:prstGeom>
          <a:noFill/>
          <a:ln>
            <a:noFill/>
          </a:ln>
        </p:spPr>
      </p:pic>
      <p:pic>
        <p:nvPicPr>
          <p:cNvPr descr="Male profile with solid fill" id="1423" name="Google Shape;1423;p21"/>
          <p:cNvPicPr preferRelativeResize="0"/>
          <p:nvPr/>
        </p:nvPicPr>
        <p:blipFill rotWithShape="1">
          <a:blip r:embed="rId5">
            <a:alphaModFix/>
          </a:blip>
          <a:srcRect b="0" l="0" r="0" t="0"/>
          <a:stretch/>
        </p:blipFill>
        <p:spPr>
          <a:xfrm>
            <a:off x="7866769" y="1247221"/>
            <a:ext cx="914400" cy="914400"/>
          </a:xfrm>
          <a:prstGeom prst="rect">
            <a:avLst/>
          </a:prstGeom>
          <a:noFill/>
          <a:ln>
            <a:noFill/>
          </a:ln>
        </p:spPr>
      </p:pic>
      <p:pic>
        <p:nvPicPr>
          <p:cNvPr descr="User outline" id="1424" name="Google Shape;1424;p21"/>
          <p:cNvPicPr preferRelativeResize="0"/>
          <p:nvPr/>
        </p:nvPicPr>
        <p:blipFill rotWithShape="1">
          <a:blip r:embed="rId6">
            <a:alphaModFix/>
          </a:blip>
          <a:srcRect b="0" l="0" r="0" t="0"/>
          <a:stretch/>
        </p:blipFill>
        <p:spPr>
          <a:xfrm>
            <a:off x="7484621" y="2548979"/>
            <a:ext cx="950110" cy="950110"/>
          </a:xfrm>
          <a:prstGeom prst="rect">
            <a:avLst/>
          </a:prstGeom>
          <a:noFill/>
          <a:ln>
            <a:noFill/>
          </a:ln>
        </p:spPr>
      </p:pic>
      <p:pic>
        <p:nvPicPr>
          <p:cNvPr descr="Female Profile with solid fill" id="1425" name="Google Shape;1425;p21"/>
          <p:cNvPicPr preferRelativeResize="0"/>
          <p:nvPr/>
        </p:nvPicPr>
        <p:blipFill rotWithShape="1">
          <a:blip r:embed="rId7">
            <a:alphaModFix/>
          </a:blip>
          <a:srcRect b="0" l="0" r="0" t="0"/>
          <a:stretch/>
        </p:blipFill>
        <p:spPr>
          <a:xfrm>
            <a:off x="8671434" y="1233400"/>
            <a:ext cx="914400" cy="914400"/>
          </a:xfrm>
          <a:prstGeom prst="rect">
            <a:avLst/>
          </a:prstGeom>
          <a:noFill/>
          <a:ln>
            <a:noFill/>
          </a:ln>
        </p:spPr>
      </p:pic>
      <p:pic>
        <p:nvPicPr>
          <p:cNvPr descr="Head with gears with solid fill" id="1426" name="Google Shape;1426;p21"/>
          <p:cNvPicPr preferRelativeResize="0"/>
          <p:nvPr/>
        </p:nvPicPr>
        <p:blipFill rotWithShape="1">
          <a:blip r:embed="rId8">
            <a:alphaModFix/>
          </a:blip>
          <a:srcRect b="0" l="0" r="0" t="0"/>
          <a:stretch/>
        </p:blipFill>
        <p:spPr>
          <a:xfrm>
            <a:off x="9617358" y="2327596"/>
            <a:ext cx="914400" cy="914400"/>
          </a:xfrm>
          <a:prstGeom prst="rect">
            <a:avLst/>
          </a:prstGeom>
          <a:noFill/>
          <a:ln>
            <a:noFill/>
          </a:ln>
        </p:spPr>
      </p:pic>
      <p:pic>
        <p:nvPicPr>
          <p:cNvPr descr="Person with idea with solid fill" id="1427" name="Google Shape;1427;p21"/>
          <p:cNvPicPr preferRelativeResize="0"/>
          <p:nvPr/>
        </p:nvPicPr>
        <p:blipFill rotWithShape="1">
          <a:blip r:embed="rId9">
            <a:alphaModFix/>
          </a:blip>
          <a:srcRect b="0" l="0" r="0" t="0"/>
          <a:stretch/>
        </p:blipFill>
        <p:spPr>
          <a:xfrm>
            <a:off x="5636197" y="1488445"/>
            <a:ext cx="1124405" cy="1124405"/>
          </a:xfrm>
          <a:prstGeom prst="rect">
            <a:avLst/>
          </a:prstGeom>
          <a:noFill/>
          <a:ln>
            <a:noFill/>
          </a:ln>
        </p:spPr>
      </p:pic>
      <p:pic>
        <p:nvPicPr>
          <p:cNvPr descr="Children outline" id="1428" name="Google Shape;1428;p21"/>
          <p:cNvPicPr preferRelativeResize="0"/>
          <p:nvPr/>
        </p:nvPicPr>
        <p:blipFill rotWithShape="1">
          <a:blip r:embed="rId10">
            <a:alphaModFix/>
          </a:blip>
          <a:srcRect b="0" l="0" r="27626" t="1943"/>
          <a:stretch/>
        </p:blipFill>
        <p:spPr>
          <a:xfrm>
            <a:off x="9074910" y="4409354"/>
            <a:ext cx="1122664" cy="1521035"/>
          </a:xfrm>
          <a:prstGeom prst="rect">
            <a:avLst/>
          </a:prstGeom>
          <a:noFill/>
          <a:ln>
            <a:noFill/>
          </a:ln>
        </p:spPr>
      </p:pic>
      <p:pic>
        <p:nvPicPr>
          <p:cNvPr descr="Call center with solid fill" id="1429" name="Google Shape;1429;p21"/>
          <p:cNvPicPr preferRelativeResize="0"/>
          <p:nvPr/>
        </p:nvPicPr>
        <p:blipFill rotWithShape="1">
          <a:blip r:embed="rId11">
            <a:alphaModFix/>
          </a:blip>
          <a:srcRect b="0" l="0" r="0" t="0"/>
          <a:stretch/>
        </p:blipFill>
        <p:spPr>
          <a:xfrm>
            <a:off x="5585718" y="4443067"/>
            <a:ext cx="1020395" cy="1020395"/>
          </a:xfrm>
          <a:prstGeom prst="rect">
            <a:avLst/>
          </a:prstGeom>
          <a:noFill/>
          <a:ln>
            <a:noFill/>
          </a:ln>
        </p:spPr>
      </p:pic>
      <p:sp>
        <p:nvSpPr>
          <p:cNvPr id="1430" name="Google Shape;1430;p21"/>
          <p:cNvSpPr txBox="1"/>
          <p:nvPr/>
        </p:nvSpPr>
        <p:spPr>
          <a:xfrm>
            <a:off x="7247271" y="3468928"/>
            <a:ext cx="1400175"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s-ES" sz="1400" u="none" cap="none" strike="noStrike">
                <a:solidFill>
                  <a:schemeClr val="lt1"/>
                </a:solidFill>
                <a:latin typeface="Calibri"/>
                <a:ea typeface="Calibri"/>
                <a:cs typeface="Calibri"/>
                <a:sym typeface="Calibri"/>
              </a:rPr>
              <a:t>Director</a:t>
            </a:r>
            <a:endParaRPr b="0" i="0" sz="1400" u="none" cap="none" strike="noStrike">
              <a:solidFill>
                <a:srgbClr val="000000"/>
              </a:solidFill>
              <a:latin typeface="Arial"/>
              <a:ea typeface="Arial"/>
              <a:cs typeface="Arial"/>
              <a:sym typeface="Arial"/>
            </a:endParaRPr>
          </a:p>
        </p:txBody>
      </p:sp>
      <p:sp>
        <p:nvSpPr>
          <p:cNvPr id="1431" name="Google Shape;1431;p21"/>
          <p:cNvSpPr txBox="1"/>
          <p:nvPr/>
        </p:nvSpPr>
        <p:spPr>
          <a:xfrm>
            <a:off x="7153351" y="4392068"/>
            <a:ext cx="1710366"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s-ES" sz="1400" u="none" cap="none" strike="noStrike">
                <a:solidFill>
                  <a:schemeClr val="lt1"/>
                </a:solidFill>
                <a:latin typeface="Calibri"/>
                <a:ea typeface="Calibri"/>
                <a:cs typeface="Calibri"/>
                <a:sym typeface="Calibri"/>
              </a:rPr>
              <a:t>Administrador</a:t>
            </a:r>
            <a:endParaRPr b="0" i="0" sz="1400" u="none" cap="none" strike="noStrike">
              <a:solidFill>
                <a:srgbClr val="000000"/>
              </a:solidFill>
              <a:latin typeface="Arial"/>
              <a:ea typeface="Arial"/>
              <a:cs typeface="Arial"/>
              <a:sym typeface="Arial"/>
            </a:endParaRPr>
          </a:p>
        </p:txBody>
      </p:sp>
      <p:pic>
        <p:nvPicPr>
          <p:cNvPr descr="Programmer female with solid fill" id="1432" name="Google Shape;1432;p21"/>
          <p:cNvPicPr preferRelativeResize="0"/>
          <p:nvPr/>
        </p:nvPicPr>
        <p:blipFill rotWithShape="1">
          <a:blip r:embed="rId12">
            <a:alphaModFix/>
          </a:blip>
          <a:srcRect b="0" l="0" r="0" t="0"/>
          <a:stretch/>
        </p:blipFill>
        <p:spPr>
          <a:xfrm>
            <a:off x="5227837" y="3373520"/>
            <a:ext cx="914400" cy="914400"/>
          </a:xfrm>
          <a:prstGeom prst="rect">
            <a:avLst/>
          </a:prstGeom>
          <a:noFill/>
          <a:ln>
            <a:noFill/>
          </a:ln>
        </p:spPr>
      </p:pic>
      <p:sp>
        <p:nvSpPr>
          <p:cNvPr id="1433" name="Google Shape;1433;p21"/>
          <p:cNvSpPr txBox="1"/>
          <p:nvPr/>
        </p:nvSpPr>
        <p:spPr>
          <a:xfrm>
            <a:off x="4863998" y="4225472"/>
            <a:ext cx="1400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rgbClr val="000000"/>
                </a:solidFill>
                <a:latin typeface="Calibri"/>
                <a:ea typeface="Calibri"/>
                <a:cs typeface="Calibri"/>
                <a:sym typeface="Calibri"/>
              </a:rPr>
              <a:t>Experto en datos e informes</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p:txBody>
      </p:sp>
      <p:sp>
        <p:nvSpPr>
          <p:cNvPr id="1434" name="Google Shape;1434;p21"/>
          <p:cNvSpPr txBox="1"/>
          <p:nvPr/>
        </p:nvSpPr>
        <p:spPr>
          <a:xfrm>
            <a:off x="9442274" y="3234281"/>
            <a:ext cx="1709700" cy="13854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rgbClr val="000000"/>
                </a:solidFill>
                <a:latin typeface="Calibri"/>
                <a:ea typeface="Calibri"/>
                <a:cs typeface="Calibri"/>
                <a:sym typeface="Calibri"/>
              </a:rPr>
              <a:t>Responsables de crisis competentes en servicios especializados </a:t>
            </a:r>
            <a:r>
              <a:rPr b="0" i="0" lang="es-ES" sz="1200" u="none" cap="none" strike="noStrike">
                <a:solidFill>
                  <a:srgbClr val="000000"/>
                </a:solidFill>
                <a:latin typeface="Calibri"/>
                <a:ea typeface="Calibri"/>
                <a:cs typeface="Calibri"/>
                <a:sym typeface="Calibri"/>
              </a:rPr>
              <a:t>, por ejemplo, turismo, crisis, finanzas, seguros, jurídicos</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p:txBody>
      </p:sp>
      <p:sp>
        <p:nvSpPr>
          <p:cNvPr id="1435" name="Google Shape;1435;p21"/>
          <p:cNvSpPr txBox="1"/>
          <p:nvPr/>
        </p:nvSpPr>
        <p:spPr>
          <a:xfrm>
            <a:off x="8762470" y="5593359"/>
            <a:ext cx="1709700" cy="461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rgbClr val="000000"/>
                </a:solidFill>
                <a:latin typeface="Calibri"/>
                <a:ea typeface="Calibri"/>
                <a:cs typeface="Calibri"/>
                <a:sym typeface="Calibri"/>
              </a:rPr>
              <a:t>Logística</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p:txBody>
      </p:sp>
      <p:sp>
        <p:nvSpPr>
          <p:cNvPr id="1436" name="Google Shape;1436;p21"/>
          <p:cNvSpPr txBox="1"/>
          <p:nvPr/>
        </p:nvSpPr>
        <p:spPr>
          <a:xfrm>
            <a:off x="5562188" y="5408609"/>
            <a:ext cx="1400100" cy="831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rgbClr val="000000"/>
                </a:solidFill>
                <a:latin typeface="Calibri"/>
                <a:ea typeface="Calibri"/>
                <a:cs typeface="Calibri"/>
                <a:sym typeface="Calibri"/>
              </a:rPr>
              <a:t>Relaciones públicas y comunicación</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p:txBody>
      </p:sp>
      <p:sp>
        <p:nvSpPr>
          <p:cNvPr id="1437" name="Google Shape;1437;p21"/>
          <p:cNvSpPr txBox="1"/>
          <p:nvPr/>
        </p:nvSpPr>
        <p:spPr>
          <a:xfrm>
            <a:off x="4863990" y="2537202"/>
            <a:ext cx="1793400" cy="954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rgbClr val="000000"/>
                </a:solidFill>
                <a:latin typeface="Calibri"/>
                <a:ea typeface="Calibri"/>
                <a:cs typeface="Calibri"/>
                <a:sym typeface="Calibri"/>
              </a:rPr>
              <a:t>Apoyo a la planificación y la inteligencia</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s-ES" sz="1000" u="none" cap="none" strike="noStrike">
                <a:solidFill>
                  <a:srgbClr val="000000"/>
                </a:solidFill>
                <a:latin typeface="Calibri"/>
                <a:ea typeface="Calibri"/>
                <a:cs typeface="Calibri"/>
                <a:sym typeface="Calibri"/>
              </a:rPr>
              <a:t>p. ej., hoteles, restaurantes, atracciones</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p:txBody>
      </p:sp>
      <p:sp>
        <p:nvSpPr>
          <p:cNvPr id="1438" name="Google Shape;1438;p21"/>
          <p:cNvSpPr txBox="1"/>
          <p:nvPr/>
        </p:nvSpPr>
        <p:spPr>
          <a:xfrm>
            <a:off x="8017707" y="2068735"/>
            <a:ext cx="1599651"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Calibri"/>
                <a:ea typeface="Calibri"/>
                <a:cs typeface="Calibri"/>
                <a:sym typeface="Calibri"/>
              </a:rPr>
              <a:t>Operaciones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p:txBody>
      </p:sp>
      <p:sp>
        <p:nvSpPr>
          <p:cNvPr id="1439" name="Google Shape;1439;p21"/>
          <p:cNvSpPr txBox="1"/>
          <p:nvPr/>
        </p:nvSpPr>
        <p:spPr>
          <a:xfrm>
            <a:off x="7069705" y="5919278"/>
            <a:ext cx="17097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rgbClr val="000000"/>
                </a:solidFill>
                <a:latin typeface="Calibri"/>
                <a:ea typeface="Calibri"/>
                <a:cs typeface="Calibri"/>
                <a:sym typeface="Calibri"/>
              </a:rPr>
              <a:t>Funcionario gubernamental y enlace</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p:txBody>
      </p:sp>
      <p:sp>
        <p:nvSpPr>
          <p:cNvPr id="1440" name="Google Shape;1440;p21"/>
          <p:cNvSpPr txBox="1"/>
          <p:nvPr/>
        </p:nvSpPr>
        <p:spPr>
          <a:xfrm>
            <a:off x="301778" y="1233400"/>
            <a:ext cx="4277400" cy="4710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s-ES" sz="2000" u="none" cap="none" strike="noStrike">
                <a:solidFill>
                  <a:srgbClr val="916395"/>
                </a:solidFill>
                <a:latin typeface="Calibri"/>
                <a:ea typeface="Calibri"/>
                <a:cs typeface="Calibri"/>
                <a:sym typeface="Calibri"/>
              </a:rPr>
              <a:t>Cada miembro del Centro de Gestión de Crisis tiene un papel que desempeñar para mitigar y gestionar una crisis regional.</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0" i="0" lang="es-ES" sz="2000" u="none" cap="none" strike="noStrike">
                <a:solidFill>
                  <a:srgbClr val="4D4D4D"/>
                </a:solidFill>
                <a:latin typeface="Calibri"/>
                <a:ea typeface="Calibri"/>
                <a:cs typeface="Calibri"/>
                <a:sym typeface="Calibri"/>
              </a:rPr>
              <a:t>Para que el Centro de Gestión de Crisis funcione necesita personal clave para llevar a cabo las funciones, actividades, operaciones y comunicaciones clave de crisis a nivel regional.</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4D4D4D"/>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000"/>
              <a:buFont typeface="Arial"/>
              <a:buNone/>
            </a:pPr>
            <a:r>
              <a:rPr b="0" i="0" lang="es-ES" sz="2000" u="none" cap="none" strike="noStrike">
                <a:solidFill>
                  <a:srgbClr val="4D4D4D"/>
                </a:solidFill>
                <a:latin typeface="Calibri"/>
                <a:ea typeface="Calibri"/>
                <a:cs typeface="Calibri"/>
                <a:sym typeface="Calibri"/>
              </a:rPr>
              <a:t>Cada función ayuda a mitigar y gestionar las complejidades de una crisis regional centrándose en sus áreas de especialización y gestionándolas.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4D4D4D"/>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4" name="Shape 1444"/>
        <p:cNvGrpSpPr/>
        <p:nvPr/>
      </p:nvGrpSpPr>
      <p:grpSpPr>
        <a:xfrm>
          <a:off x="0" y="0"/>
          <a:ext cx="0" cy="0"/>
          <a:chOff x="0" y="0"/>
          <a:chExt cx="0" cy="0"/>
        </a:xfrm>
      </p:grpSpPr>
      <p:sp>
        <p:nvSpPr>
          <p:cNvPr id="1445" name="Google Shape;1445;p22"/>
          <p:cNvSpPr txBox="1"/>
          <p:nvPr>
            <p:ph idx="1" type="body"/>
          </p:nvPr>
        </p:nvSpPr>
        <p:spPr>
          <a:xfrm>
            <a:off x="5235627" y="691562"/>
            <a:ext cx="6886574" cy="5889576"/>
          </a:xfrm>
          <a:prstGeom prst="rect">
            <a:avLst/>
          </a:prstGeom>
          <a:noFill/>
          <a:ln>
            <a:noFill/>
          </a:ln>
        </p:spPr>
        <p:txBody>
          <a:bodyPr anchorCtr="0" anchor="t" bIns="45700" lIns="91425" spcFirstLastPara="1" rIns="91425" wrap="square" tIns="45700">
            <a:noAutofit/>
          </a:bodyPr>
          <a:lstStyle/>
          <a:p>
            <a:pPr indent="-273050" lvl="1" marL="742950" rtl="0" algn="l">
              <a:lnSpc>
                <a:spcPct val="90000"/>
              </a:lnSpc>
              <a:spcBef>
                <a:spcPts val="0"/>
              </a:spcBef>
              <a:spcAft>
                <a:spcPts val="0"/>
              </a:spcAft>
              <a:buClr>
                <a:srgbClr val="4D4D4C"/>
              </a:buClr>
              <a:buSzPts val="2000"/>
              <a:buFont typeface="Arial"/>
              <a:buChar char="•"/>
            </a:pPr>
            <a:r>
              <a:rPr b="1" i="0" lang="es-ES" sz="2000">
                <a:latin typeface="Calibri"/>
                <a:ea typeface="Calibri"/>
                <a:cs typeface="Calibri"/>
                <a:sym typeface="Calibri"/>
              </a:rPr>
              <a:t>Gestiona la respuesta global a la crisis </a:t>
            </a:r>
            <a:r>
              <a:rPr b="0" i="0" lang="es-ES" sz="2000">
                <a:latin typeface="Calibri"/>
                <a:ea typeface="Calibri"/>
                <a:cs typeface="Calibri"/>
                <a:sym typeface="Calibri"/>
              </a:rPr>
              <a:t>y la aplicación del Plan de Gestión de Crisis.</a:t>
            </a:r>
            <a:endParaRPr sz="2200"/>
          </a:p>
          <a:p>
            <a:pPr indent="-273050" lvl="1" marL="742950" rtl="0" algn="l">
              <a:lnSpc>
                <a:spcPct val="90000"/>
              </a:lnSpc>
              <a:spcBef>
                <a:spcPts val="500"/>
              </a:spcBef>
              <a:spcAft>
                <a:spcPts val="0"/>
              </a:spcAft>
              <a:buClr>
                <a:srgbClr val="4D4D4C"/>
              </a:buClr>
              <a:buSzPts val="2000"/>
              <a:buFont typeface="Arial"/>
              <a:buChar char="•"/>
            </a:pPr>
            <a:r>
              <a:rPr b="1" i="0" lang="es-ES" sz="2000">
                <a:latin typeface="Calibri"/>
                <a:ea typeface="Calibri"/>
                <a:cs typeface="Calibri"/>
                <a:sym typeface="Calibri"/>
              </a:rPr>
              <a:t>Jefe de comunicación </a:t>
            </a:r>
            <a:r>
              <a:rPr b="0" i="0" lang="es-ES" sz="2000">
                <a:latin typeface="Calibri"/>
                <a:ea typeface="Calibri"/>
                <a:cs typeface="Calibri"/>
                <a:sym typeface="Calibri"/>
              </a:rPr>
              <a:t>y el </a:t>
            </a:r>
            <a:r>
              <a:rPr b="1" i="0" lang="es-ES" sz="2000">
                <a:latin typeface="Calibri"/>
                <a:ea typeface="Calibri"/>
                <a:cs typeface="Calibri"/>
                <a:sym typeface="Calibri"/>
              </a:rPr>
              <a:t>direccional </a:t>
            </a:r>
            <a:r>
              <a:rPr b="0" i="0" lang="es-ES" sz="2000">
                <a:latin typeface="Calibri"/>
                <a:ea typeface="Calibri"/>
                <a:cs typeface="Calibri"/>
                <a:sym typeface="Calibri"/>
              </a:rPr>
              <a:t>con todos los </a:t>
            </a:r>
            <a:r>
              <a:rPr lang="es-ES" sz="2000"/>
              <a:t>Los </a:t>
            </a:r>
            <a:r>
              <a:rPr b="0" i="0" lang="es-ES" sz="2000">
                <a:latin typeface="Calibri"/>
                <a:ea typeface="Calibri"/>
                <a:cs typeface="Calibri"/>
                <a:sym typeface="Calibri"/>
              </a:rPr>
              <a:t>miembros </a:t>
            </a:r>
            <a:r>
              <a:rPr lang="es-ES" sz="2000"/>
              <a:t>del equipo CMC </a:t>
            </a:r>
            <a:r>
              <a:rPr b="0" i="0" lang="es-ES" sz="2000">
                <a:latin typeface="Calibri"/>
                <a:ea typeface="Calibri"/>
                <a:cs typeface="Calibri"/>
                <a:sym typeface="Calibri"/>
              </a:rPr>
              <a:t>y los equipos de respuesta a emergencias</a:t>
            </a:r>
            <a:endParaRPr sz="2200"/>
          </a:p>
          <a:p>
            <a:pPr indent="-273050" lvl="1" marL="742950" rtl="0" algn="l">
              <a:lnSpc>
                <a:spcPct val="90000"/>
              </a:lnSpc>
              <a:spcBef>
                <a:spcPts val="500"/>
              </a:spcBef>
              <a:spcAft>
                <a:spcPts val="0"/>
              </a:spcAft>
              <a:buClr>
                <a:srgbClr val="4D4D4C"/>
              </a:buClr>
              <a:buSzPts val="2000"/>
              <a:buFont typeface="Arial"/>
              <a:buChar char="•"/>
            </a:pPr>
            <a:r>
              <a:rPr b="0" i="0" lang="es-ES" sz="2000">
                <a:latin typeface="Calibri"/>
                <a:ea typeface="Calibri"/>
                <a:cs typeface="Calibri"/>
                <a:sym typeface="Calibri"/>
              </a:rPr>
              <a:t>Determina las </a:t>
            </a:r>
            <a:r>
              <a:rPr b="1" i="0" lang="es-ES" sz="2000">
                <a:latin typeface="Calibri"/>
                <a:ea typeface="Calibri"/>
                <a:cs typeface="Calibri"/>
                <a:sym typeface="Calibri"/>
              </a:rPr>
              <a:t>prioridades y objetivos</a:t>
            </a:r>
            <a:endParaRPr sz="2200"/>
          </a:p>
          <a:p>
            <a:pPr indent="-273050" lvl="1" marL="742950" rtl="0" algn="l">
              <a:lnSpc>
                <a:spcPct val="90000"/>
              </a:lnSpc>
              <a:spcBef>
                <a:spcPts val="500"/>
              </a:spcBef>
              <a:spcAft>
                <a:spcPts val="0"/>
              </a:spcAft>
              <a:buClr>
                <a:srgbClr val="4D4D4C"/>
              </a:buClr>
              <a:buSzPts val="2000"/>
              <a:buFont typeface="Arial"/>
              <a:buChar char="•"/>
            </a:pPr>
            <a:r>
              <a:rPr b="1" lang="es-ES" sz="2000"/>
              <a:t>Comunica</a:t>
            </a:r>
            <a:r>
              <a:rPr b="1" i="0" lang="es-ES" sz="2000">
                <a:latin typeface="Calibri"/>
                <a:ea typeface="Calibri"/>
                <a:cs typeface="Calibri"/>
                <a:sym typeface="Calibri"/>
              </a:rPr>
              <a:t> y colabora </a:t>
            </a:r>
            <a:r>
              <a:rPr b="0" i="0" lang="es-ES" sz="2000">
                <a:latin typeface="Calibri"/>
                <a:ea typeface="Calibri"/>
                <a:cs typeface="Calibri"/>
                <a:sym typeface="Calibri"/>
              </a:rPr>
              <a:t>con grupos regionales externos, medios de comunicación, relaciones públicas y empresas</a:t>
            </a:r>
            <a:endParaRPr sz="2200"/>
          </a:p>
          <a:p>
            <a:pPr indent="-273050" lvl="1" marL="742950" rtl="0" algn="l">
              <a:lnSpc>
                <a:spcPct val="90000"/>
              </a:lnSpc>
              <a:spcBef>
                <a:spcPts val="500"/>
              </a:spcBef>
              <a:spcAft>
                <a:spcPts val="0"/>
              </a:spcAft>
              <a:buClr>
                <a:srgbClr val="4D4D4C"/>
              </a:buClr>
              <a:buSzPts val="2000"/>
              <a:buFont typeface="Arial"/>
              <a:buChar char="•"/>
            </a:pPr>
            <a:r>
              <a:rPr b="0" i="0" lang="es-ES" sz="2000">
                <a:latin typeface="Calibri"/>
                <a:ea typeface="Calibri"/>
                <a:cs typeface="Calibri"/>
                <a:sym typeface="Calibri"/>
              </a:rPr>
              <a:t>Obtiene y facilita </a:t>
            </a:r>
            <a:r>
              <a:rPr b="1" i="0" lang="es-ES" sz="2000">
                <a:latin typeface="Calibri"/>
                <a:ea typeface="Calibri"/>
                <a:cs typeface="Calibri"/>
                <a:sym typeface="Calibri"/>
              </a:rPr>
              <a:t>recursos y formación</a:t>
            </a:r>
            <a:endParaRPr sz="2200"/>
          </a:p>
          <a:p>
            <a:pPr indent="-273050" lvl="1" marL="742950" rtl="0" algn="l">
              <a:lnSpc>
                <a:spcPct val="90000"/>
              </a:lnSpc>
              <a:spcBef>
                <a:spcPts val="500"/>
              </a:spcBef>
              <a:spcAft>
                <a:spcPts val="0"/>
              </a:spcAft>
              <a:buClr>
                <a:srgbClr val="4D4D4C"/>
              </a:buClr>
              <a:buSzPts val="2000"/>
              <a:buFont typeface="Arial"/>
              <a:buChar char="•"/>
            </a:pPr>
            <a:r>
              <a:rPr b="1" i="0" lang="es-ES" sz="2000">
                <a:latin typeface="Calibri"/>
                <a:ea typeface="Calibri"/>
                <a:cs typeface="Calibri"/>
                <a:sym typeface="Calibri"/>
              </a:rPr>
              <a:t>Coordina e informa </a:t>
            </a:r>
            <a:r>
              <a:rPr b="0" i="0" lang="es-ES" sz="2000">
                <a:latin typeface="Calibri"/>
                <a:ea typeface="Calibri"/>
                <a:cs typeface="Calibri"/>
                <a:sym typeface="Calibri"/>
              </a:rPr>
              <a:t>con la dirección ejecutiva, es decir, el Grupo Director de Crisis</a:t>
            </a:r>
            <a:endParaRPr sz="2200"/>
          </a:p>
          <a:p>
            <a:pPr indent="-273050" lvl="1" marL="742950" rtl="0" algn="l">
              <a:lnSpc>
                <a:spcPct val="90000"/>
              </a:lnSpc>
              <a:spcBef>
                <a:spcPts val="500"/>
              </a:spcBef>
              <a:spcAft>
                <a:spcPts val="0"/>
              </a:spcAft>
              <a:buClr>
                <a:srgbClr val="4D4D4C"/>
              </a:buClr>
              <a:buSzPts val="2000"/>
              <a:buFont typeface="Arial"/>
              <a:buChar char="•"/>
            </a:pPr>
            <a:r>
              <a:rPr b="1" i="0" lang="es-ES" sz="2000">
                <a:latin typeface="Calibri"/>
                <a:ea typeface="Calibri"/>
                <a:cs typeface="Calibri"/>
                <a:sym typeface="Calibri"/>
              </a:rPr>
              <a:t>Resolver disputas y </a:t>
            </a:r>
            <a:r>
              <a:rPr b="0" i="0" lang="es-ES" sz="2000">
                <a:latin typeface="Calibri"/>
                <a:ea typeface="Calibri"/>
                <a:cs typeface="Calibri"/>
                <a:sym typeface="Calibri"/>
              </a:rPr>
              <a:t>situaciones difíciles, tomar decisiones difíciles y </a:t>
            </a:r>
            <a:r>
              <a:rPr lang="es-ES" sz="2000"/>
              <a:t>gestionar </a:t>
            </a:r>
            <a:r>
              <a:rPr b="0" i="0" lang="es-ES" sz="2000">
                <a:latin typeface="Calibri"/>
                <a:ea typeface="Calibri"/>
                <a:cs typeface="Calibri"/>
                <a:sym typeface="Calibri"/>
              </a:rPr>
              <a:t>conflictos</a:t>
            </a:r>
            <a:endParaRPr sz="2200"/>
          </a:p>
          <a:p>
            <a:pPr indent="-273050" lvl="1" marL="742950" rtl="0" algn="l">
              <a:lnSpc>
                <a:spcPct val="90000"/>
              </a:lnSpc>
              <a:spcBef>
                <a:spcPts val="500"/>
              </a:spcBef>
              <a:spcAft>
                <a:spcPts val="0"/>
              </a:spcAft>
              <a:buClr>
                <a:srgbClr val="4D4D4C"/>
              </a:buClr>
              <a:buSzPts val="2000"/>
              <a:buFont typeface="Arial"/>
              <a:buChar char="•"/>
            </a:pPr>
            <a:r>
              <a:rPr b="1" i="0" lang="es-ES" sz="2000">
                <a:latin typeface="Calibri"/>
                <a:ea typeface="Calibri"/>
                <a:cs typeface="Calibri"/>
                <a:sym typeface="Calibri"/>
              </a:rPr>
              <a:t>Recibe instrucciones </a:t>
            </a:r>
            <a:r>
              <a:rPr b="0" i="0" lang="es-ES" sz="2000">
                <a:latin typeface="Calibri"/>
                <a:ea typeface="Calibri"/>
                <a:cs typeface="Calibri"/>
                <a:sym typeface="Calibri"/>
              </a:rPr>
              <a:t>de los mandos superiores de respuesta a emergencias e incidentes y del CSG</a:t>
            </a:r>
            <a:endParaRPr sz="2200"/>
          </a:p>
          <a:p>
            <a:pPr indent="-273050" lvl="1" marL="742950" rtl="0" algn="l">
              <a:lnSpc>
                <a:spcPct val="90000"/>
              </a:lnSpc>
              <a:spcBef>
                <a:spcPts val="500"/>
              </a:spcBef>
              <a:spcAft>
                <a:spcPts val="0"/>
              </a:spcAft>
              <a:buClr>
                <a:srgbClr val="4D4D4C"/>
              </a:buClr>
              <a:buSzPts val="2000"/>
              <a:buFont typeface="Arial"/>
              <a:buChar char="•"/>
            </a:pPr>
            <a:r>
              <a:rPr b="1" i="0" lang="es-ES" sz="2000">
                <a:latin typeface="Calibri"/>
                <a:ea typeface="Calibri"/>
                <a:cs typeface="Calibri"/>
                <a:sym typeface="Calibri"/>
              </a:rPr>
              <a:t>Trabaja en estrecha colaboración con su equipo </a:t>
            </a:r>
            <a:r>
              <a:rPr b="0" i="0" lang="es-ES" sz="2000">
                <a:latin typeface="Calibri"/>
                <a:ea typeface="Calibri"/>
                <a:cs typeface="Calibri"/>
                <a:sym typeface="Calibri"/>
              </a:rPr>
              <a:t>incluido el responsable de comunicación, logística, finanzas, salud y seguridad, etc. </a:t>
            </a:r>
            <a:endParaRPr sz="2200"/>
          </a:p>
          <a:p>
            <a:pPr indent="0" lvl="0" marL="0" rtl="0" algn="l">
              <a:lnSpc>
                <a:spcPct val="90000"/>
              </a:lnSpc>
              <a:spcBef>
                <a:spcPts val="1000"/>
              </a:spcBef>
              <a:spcAft>
                <a:spcPts val="0"/>
              </a:spcAft>
              <a:buClr>
                <a:srgbClr val="EA1D76"/>
              </a:buClr>
              <a:buSzPts val="2200"/>
              <a:buFont typeface="Arial"/>
              <a:buNone/>
            </a:pPr>
            <a:r>
              <a:t/>
            </a:r>
            <a:endParaRPr sz="2000"/>
          </a:p>
        </p:txBody>
      </p:sp>
      <p:sp>
        <p:nvSpPr>
          <p:cNvPr id="1446" name="Google Shape;1446;p22"/>
          <p:cNvSpPr txBox="1"/>
          <p:nvPr>
            <p:ph idx="3" type="body"/>
          </p:nvPr>
        </p:nvSpPr>
        <p:spPr>
          <a:xfrm>
            <a:off x="664499" y="559811"/>
            <a:ext cx="4088025" cy="5193029"/>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27954"/>
              </a:buClr>
              <a:buSzPts val="3200"/>
              <a:buNone/>
            </a:pPr>
            <a:r>
              <a:rPr lang="es-ES" sz="3200"/>
              <a:t>Papel del CMC </a:t>
            </a:r>
            <a:r>
              <a:rPr b="1" lang="es-ES" sz="4800"/>
              <a:t>Director</a:t>
            </a:r>
            <a:r>
              <a:rPr lang="es-ES" sz="4800"/>
              <a:t> </a:t>
            </a:r>
            <a:endParaRPr/>
          </a:p>
          <a:p>
            <a:pPr indent="0" lvl="0" marL="0" rtl="0" algn="l">
              <a:lnSpc>
                <a:spcPct val="100000"/>
              </a:lnSpc>
              <a:spcBef>
                <a:spcPts val="0"/>
              </a:spcBef>
              <a:spcAft>
                <a:spcPts val="0"/>
              </a:spcAft>
              <a:buClr>
                <a:srgbClr val="F27954"/>
              </a:buClr>
              <a:buSzPts val="3600"/>
              <a:buNone/>
            </a:pPr>
            <a:r>
              <a:t/>
            </a:r>
            <a:endParaRPr/>
          </a:p>
          <a:p>
            <a:pPr indent="0" lvl="0" marL="0" rtl="0" algn="l">
              <a:lnSpc>
                <a:spcPct val="100000"/>
              </a:lnSpc>
              <a:spcBef>
                <a:spcPts val="0"/>
              </a:spcBef>
              <a:spcAft>
                <a:spcPts val="0"/>
              </a:spcAft>
              <a:buClr>
                <a:srgbClr val="4D4D4D"/>
              </a:buClr>
              <a:buSzPts val="2800"/>
              <a:buNone/>
            </a:pPr>
            <a:r>
              <a:rPr lang="es-ES" sz="2800">
                <a:solidFill>
                  <a:srgbClr val="4D4D4D"/>
                </a:solidFill>
              </a:rPr>
              <a:t>La persona que dirige y comanda el centro y el equipo de gestión de crisis </a:t>
            </a:r>
            <a:endParaRPr/>
          </a:p>
        </p:txBody>
      </p:sp>
      <p:pic>
        <p:nvPicPr>
          <p:cNvPr descr="Document with solid fill" id="1447" name="Google Shape;1447;p22">
            <a:hlinkClick r:id="rId3"/>
          </p:cNvPr>
          <p:cNvPicPr preferRelativeResize="0"/>
          <p:nvPr/>
        </p:nvPicPr>
        <p:blipFill rotWithShape="1">
          <a:blip r:embed="rId4">
            <a:alphaModFix/>
          </a:blip>
          <a:srcRect b="0" l="0" r="0" t="0"/>
          <a:stretch/>
        </p:blipFill>
        <p:spPr>
          <a:xfrm>
            <a:off x="-53408" y="6087345"/>
            <a:ext cx="609300" cy="752474"/>
          </a:xfrm>
          <a:prstGeom prst="rect">
            <a:avLst/>
          </a:prstGeom>
          <a:noFill/>
          <a:ln>
            <a:noFill/>
          </a:ln>
        </p:spPr>
      </p:pic>
      <p:sp>
        <p:nvSpPr>
          <p:cNvPr id="1448" name="Google Shape;1448;p22"/>
          <p:cNvSpPr txBox="1"/>
          <p:nvPr/>
        </p:nvSpPr>
        <p:spPr>
          <a:xfrm>
            <a:off x="511650" y="6396472"/>
            <a:ext cx="4393725" cy="369332"/>
          </a:xfrm>
          <a:prstGeom prst="rect">
            <a:avLst/>
          </a:prstGeom>
          <a:solidFill>
            <a:schemeClr val="accent2"/>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chemeClr val="lt1"/>
                </a:solidFill>
                <a:latin typeface="Calibri"/>
                <a:ea typeface="Calibri"/>
                <a:cs typeface="Calibri"/>
                <a:sym typeface="Calibri"/>
                <a:hlinkClick r:id="rId5">
                  <a:extLst>
                    <a:ext uri="{A12FA001-AC4F-418D-AE19-62706E023703}">
                      <ahyp:hlinkClr val="tx"/>
                    </a:ext>
                  </a:extLst>
                </a:hlinkClick>
              </a:rPr>
              <a:t>Cómo crear un equipo directivo eficaz</a:t>
            </a:r>
            <a:endParaRPr b="0" i="0" sz="1400" u="none" cap="none" strike="noStrike">
              <a:solidFill>
                <a:srgbClr val="000000"/>
              </a:solidFill>
              <a:latin typeface="Arial"/>
              <a:ea typeface="Arial"/>
              <a:cs typeface="Arial"/>
              <a:sym typeface="Arial"/>
            </a:endParaRPr>
          </a:p>
        </p:txBody>
      </p:sp>
      <p:grpSp>
        <p:nvGrpSpPr>
          <p:cNvPr id="1449" name="Google Shape;1449;p22"/>
          <p:cNvGrpSpPr/>
          <p:nvPr/>
        </p:nvGrpSpPr>
        <p:grpSpPr>
          <a:xfrm>
            <a:off x="1389593" y="4131999"/>
            <a:ext cx="2123495" cy="1926428"/>
            <a:chOff x="2277193" y="3050350"/>
            <a:chExt cx="1543325" cy="1467553"/>
          </a:xfrm>
        </p:grpSpPr>
        <p:sp>
          <p:nvSpPr>
            <p:cNvPr id="1450" name="Google Shape;1450;p22"/>
            <p:cNvSpPr/>
            <p:nvPr/>
          </p:nvSpPr>
          <p:spPr>
            <a:xfrm>
              <a:off x="3703472" y="4328769"/>
              <a:ext cx="3429" cy="3657"/>
            </a:xfrm>
            <a:custGeom>
              <a:rect b="b" l="l" r="r" t="t"/>
              <a:pathLst>
                <a:path extrusionOk="0" h="3657" w="3429">
                  <a:moveTo>
                    <a:pt x="3429" y="3658"/>
                  </a:moveTo>
                  <a:cubicBezTo>
                    <a:pt x="2286" y="2286"/>
                    <a:pt x="1143" y="1143"/>
                    <a:pt x="0" y="0"/>
                  </a:cubicBezTo>
                  <a:cubicBezTo>
                    <a:pt x="1143" y="1143"/>
                    <a:pt x="2286" y="2286"/>
                    <a:pt x="3429" y="36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1" name="Google Shape;1451;p22"/>
            <p:cNvSpPr/>
            <p:nvPr/>
          </p:nvSpPr>
          <p:spPr>
            <a:xfrm>
              <a:off x="3696843" y="4324654"/>
              <a:ext cx="6629" cy="4114"/>
            </a:xfrm>
            <a:custGeom>
              <a:rect b="b" l="l" r="r" t="t"/>
              <a:pathLst>
                <a:path extrusionOk="0" h="4114" w="6629">
                  <a:moveTo>
                    <a:pt x="0" y="0"/>
                  </a:moveTo>
                  <a:cubicBezTo>
                    <a:pt x="2515" y="1143"/>
                    <a:pt x="4572" y="2515"/>
                    <a:pt x="6629" y="4115"/>
                  </a:cubicBezTo>
                  <a:cubicBezTo>
                    <a:pt x="4801" y="2515"/>
                    <a:pt x="2515" y="114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2" name="Google Shape;1452;p22"/>
            <p:cNvSpPr/>
            <p:nvPr/>
          </p:nvSpPr>
          <p:spPr>
            <a:xfrm>
              <a:off x="3706901" y="4332427"/>
              <a:ext cx="2743" cy="4572"/>
            </a:xfrm>
            <a:custGeom>
              <a:rect b="b" l="l" r="r" t="t"/>
              <a:pathLst>
                <a:path extrusionOk="0" h="4572" w="2743">
                  <a:moveTo>
                    <a:pt x="0" y="0"/>
                  </a:moveTo>
                  <a:cubicBezTo>
                    <a:pt x="1143" y="1372"/>
                    <a:pt x="2057" y="2972"/>
                    <a:pt x="2743" y="4572"/>
                  </a:cubicBezTo>
                  <a:cubicBezTo>
                    <a:pt x="2057" y="2972"/>
                    <a:pt x="914" y="137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3" name="Google Shape;1453;p22"/>
            <p:cNvSpPr/>
            <p:nvPr/>
          </p:nvSpPr>
          <p:spPr>
            <a:xfrm>
              <a:off x="2391976" y="4317990"/>
              <a:ext cx="1276976" cy="93824"/>
            </a:xfrm>
            <a:custGeom>
              <a:rect b="b" l="l" r="r" t="t"/>
              <a:pathLst>
                <a:path extrusionOk="0" h="93824" w="1276976">
                  <a:moveTo>
                    <a:pt x="556201" y="92618"/>
                  </a:moveTo>
                  <a:cubicBezTo>
                    <a:pt x="760570" y="91932"/>
                    <a:pt x="966767" y="88732"/>
                    <a:pt x="1165877" y="36611"/>
                  </a:cubicBezTo>
                  <a:cubicBezTo>
                    <a:pt x="1203368" y="26781"/>
                    <a:pt x="1240401" y="15123"/>
                    <a:pt x="1276977" y="1864"/>
                  </a:cubicBezTo>
                  <a:cubicBezTo>
                    <a:pt x="1264404" y="721"/>
                    <a:pt x="1252060" y="-193"/>
                    <a:pt x="1239487" y="35"/>
                  </a:cubicBezTo>
                  <a:cubicBezTo>
                    <a:pt x="1159934" y="1635"/>
                    <a:pt x="705477" y="7579"/>
                    <a:pt x="662500" y="10779"/>
                  </a:cubicBezTo>
                  <a:cubicBezTo>
                    <a:pt x="551629" y="19009"/>
                    <a:pt x="185412" y="35"/>
                    <a:pt x="35222" y="21066"/>
                  </a:cubicBezTo>
                  <a:cubicBezTo>
                    <a:pt x="1846" y="21981"/>
                    <a:pt x="-1583" y="25867"/>
                    <a:pt x="475" y="59243"/>
                  </a:cubicBezTo>
                  <a:cubicBezTo>
                    <a:pt x="703" y="64043"/>
                    <a:pt x="1389" y="69072"/>
                    <a:pt x="2303" y="73873"/>
                  </a:cubicBezTo>
                  <a:cubicBezTo>
                    <a:pt x="2989" y="77988"/>
                    <a:pt x="3904" y="81874"/>
                    <a:pt x="4589" y="85989"/>
                  </a:cubicBezTo>
                  <a:cubicBezTo>
                    <a:pt x="188155" y="97190"/>
                    <a:pt x="372407" y="93304"/>
                    <a:pt x="556201" y="9261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4" name="Google Shape;1454;p22"/>
            <p:cNvSpPr/>
            <p:nvPr/>
          </p:nvSpPr>
          <p:spPr>
            <a:xfrm>
              <a:off x="2461260" y="4494961"/>
              <a:ext cx="4800" cy="228"/>
            </a:xfrm>
            <a:custGeom>
              <a:rect b="b" l="l" r="r" t="t"/>
              <a:pathLst>
                <a:path extrusionOk="0" h="228" w="4800">
                  <a:moveTo>
                    <a:pt x="4801" y="0"/>
                  </a:moveTo>
                  <a:cubicBezTo>
                    <a:pt x="3200" y="0"/>
                    <a:pt x="1600" y="229"/>
                    <a:pt x="0" y="229"/>
                  </a:cubicBezTo>
                  <a:cubicBezTo>
                    <a:pt x="1372" y="0"/>
                    <a:pt x="2972" y="0"/>
                    <a:pt x="480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5" name="Google Shape;1455;p22"/>
            <p:cNvSpPr/>
            <p:nvPr/>
          </p:nvSpPr>
          <p:spPr>
            <a:xfrm>
              <a:off x="2522524" y="4492675"/>
              <a:ext cx="8229" cy="228"/>
            </a:xfrm>
            <a:custGeom>
              <a:rect b="b" l="l" r="r" t="t"/>
              <a:pathLst>
                <a:path extrusionOk="0" h="228" w="8229">
                  <a:moveTo>
                    <a:pt x="8230" y="0"/>
                  </a:moveTo>
                  <a:cubicBezTo>
                    <a:pt x="5486" y="0"/>
                    <a:pt x="2743" y="229"/>
                    <a:pt x="0" y="229"/>
                  </a:cubicBezTo>
                  <a:cubicBezTo>
                    <a:pt x="2743" y="229"/>
                    <a:pt x="5486" y="0"/>
                    <a:pt x="823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6" name="Google Shape;1456;p22"/>
            <p:cNvSpPr/>
            <p:nvPr/>
          </p:nvSpPr>
          <p:spPr>
            <a:xfrm>
              <a:off x="2499893" y="4493361"/>
              <a:ext cx="10972" cy="457"/>
            </a:xfrm>
            <a:custGeom>
              <a:rect b="b" l="l" r="r" t="t"/>
              <a:pathLst>
                <a:path extrusionOk="0" h="457" w="10972">
                  <a:moveTo>
                    <a:pt x="10973" y="0"/>
                  </a:moveTo>
                  <a:cubicBezTo>
                    <a:pt x="7087" y="229"/>
                    <a:pt x="3429" y="229"/>
                    <a:pt x="0" y="457"/>
                  </a:cubicBezTo>
                  <a:cubicBezTo>
                    <a:pt x="3429" y="229"/>
                    <a:pt x="7087" y="0"/>
                    <a:pt x="1097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7" name="Google Shape;1457;p22"/>
            <p:cNvSpPr/>
            <p:nvPr/>
          </p:nvSpPr>
          <p:spPr>
            <a:xfrm>
              <a:off x="2456688" y="4495190"/>
              <a:ext cx="4343" cy="228"/>
            </a:xfrm>
            <a:custGeom>
              <a:rect b="b" l="l" r="r" t="t"/>
              <a:pathLst>
                <a:path extrusionOk="0" h="228" w="4343">
                  <a:moveTo>
                    <a:pt x="4343" y="0"/>
                  </a:moveTo>
                  <a:cubicBezTo>
                    <a:pt x="2743" y="0"/>
                    <a:pt x="1372" y="0"/>
                    <a:pt x="0" y="229"/>
                  </a:cubicBezTo>
                  <a:cubicBezTo>
                    <a:pt x="1372" y="0"/>
                    <a:pt x="2972" y="0"/>
                    <a:pt x="434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8" name="Google Shape;1458;p22"/>
            <p:cNvSpPr/>
            <p:nvPr/>
          </p:nvSpPr>
          <p:spPr>
            <a:xfrm>
              <a:off x="2482977" y="4494047"/>
              <a:ext cx="6400" cy="228"/>
            </a:xfrm>
            <a:custGeom>
              <a:rect b="b" l="l" r="r" t="t"/>
              <a:pathLst>
                <a:path extrusionOk="0" h="228" w="6400">
                  <a:moveTo>
                    <a:pt x="6401" y="0"/>
                  </a:moveTo>
                  <a:cubicBezTo>
                    <a:pt x="4115" y="0"/>
                    <a:pt x="2057" y="229"/>
                    <a:pt x="0" y="229"/>
                  </a:cubicBezTo>
                  <a:cubicBezTo>
                    <a:pt x="2057" y="229"/>
                    <a:pt x="4115" y="0"/>
                    <a:pt x="640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9" name="Google Shape;1459;p22"/>
            <p:cNvSpPr/>
            <p:nvPr/>
          </p:nvSpPr>
          <p:spPr>
            <a:xfrm>
              <a:off x="2539212" y="4491990"/>
              <a:ext cx="8686" cy="228"/>
            </a:xfrm>
            <a:custGeom>
              <a:rect b="b" l="l" r="r" t="t"/>
              <a:pathLst>
                <a:path extrusionOk="0" h="228" w="8686">
                  <a:moveTo>
                    <a:pt x="8687" y="0"/>
                  </a:moveTo>
                  <a:cubicBezTo>
                    <a:pt x="5715" y="0"/>
                    <a:pt x="2743" y="229"/>
                    <a:pt x="0" y="229"/>
                  </a:cubicBezTo>
                  <a:cubicBezTo>
                    <a:pt x="2743" y="229"/>
                    <a:pt x="5715" y="229"/>
                    <a:pt x="868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0" name="Google Shape;1460;p22"/>
            <p:cNvSpPr/>
            <p:nvPr/>
          </p:nvSpPr>
          <p:spPr>
            <a:xfrm>
              <a:off x="2566187" y="4491075"/>
              <a:ext cx="9372" cy="228"/>
            </a:xfrm>
            <a:custGeom>
              <a:rect b="b" l="l" r="r" t="t"/>
              <a:pathLst>
                <a:path extrusionOk="0" h="228" w="9372">
                  <a:moveTo>
                    <a:pt x="9373" y="0"/>
                  </a:moveTo>
                  <a:cubicBezTo>
                    <a:pt x="6172" y="0"/>
                    <a:pt x="2972" y="229"/>
                    <a:pt x="0" y="229"/>
                  </a:cubicBezTo>
                  <a:cubicBezTo>
                    <a:pt x="2972" y="229"/>
                    <a:pt x="6172" y="229"/>
                    <a:pt x="937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1" name="Google Shape;1461;p22"/>
            <p:cNvSpPr/>
            <p:nvPr/>
          </p:nvSpPr>
          <p:spPr>
            <a:xfrm>
              <a:off x="3691585" y="4322826"/>
              <a:ext cx="5486" cy="1828"/>
            </a:xfrm>
            <a:custGeom>
              <a:rect b="b" l="l" r="r" t="t"/>
              <a:pathLst>
                <a:path extrusionOk="0" h="1828" w="5486">
                  <a:moveTo>
                    <a:pt x="0" y="0"/>
                  </a:moveTo>
                  <a:cubicBezTo>
                    <a:pt x="2057" y="457"/>
                    <a:pt x="3658" y="1143"/>
                    <a:pt x="5486" y="1829"/>
                  </a:cubicBezTo>
                  <a:cubicBezTo>
                    <a:pt x="3658" y="1143"/>
                    <a:pt x="1829" y="4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2" name="Google Shape;1462;p22"/>
            <p:cNvSpPr/>
            <p:nvPr/>
          </p:nvSpPr>
          <p:spPr>
            <a:xfrm>
              <a:off x="2557043" y="4491532"/>
              <a:ext cx="9144" cy="228"/>
            </a:xfrm>
            <a:custGeom>
              <a:rect b="b" l="l" r="r" t="t"/>
              <a:pathLst>
                <a:path extrusionOk="0" h="228" w="9144">
                  <a:moveTo>
                    <a:pt x="9144" y="0"/>
                  </a:moveTo>
                  <a:cubicBezTo>
                    <a:pt x="5944" y="0"/>
                    <a:pt x="2972" y="229"/>
                    <a:pt x="0" y="229"/>
                  </a:cubicBezTo>
                  <a:cubicBezTo>
                    <a:pt x="2972" y="0"/>
                    <a:pt x="5944" y="0"/>
                    <a:pt x="91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3" name="Google Shape;1463;p22"/>
            <p:cNvSpPr/>
            <p:nvPr/>
          </p:nvSpPr>
          <p:spPr>
            <a:xfrm>
              <a:off x="2400223" y="4424781"/>
              <a:ext cx="685" cy="4572"/>
            </a:xfrm>
            <a:custGeom>
              <a:rect b="b" l="l" r="r" t="t"/>
              <a:pathLst>
                <a:path extrusionOk="0" h="4572" w="685">
                  <a:moveTo>
                    <a:pt x="686" y="4572"/>
                  </a:moveTo>
                  <a:cubicBezTo>
                    <a:pt x="457" y="2972"/>
                    <a:pt x="229" y="1600"/>
                    <a:pt x="0" y="0"/>
                  </a:cubicBezTo>
                  <a:cubicBezTo>
                    <a:pt x="229" y="1372"/>
                    <a:pt x="457" y="2972"/>
                    <a:pt x="686" y="45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4" name="Google Shape;1464;p22"/>
            <p:cNvSpPr/>
            <p:nvPr/>
          </p:nvSpPr>
          <p:spPr>
            <a:xfrm>
              <a:off x="2404110" y="4460900"/>
              <a:ext cx="457" cy="9372"/>
            </a:xfrm>
            <a:custGeom>
              <a:rect b="b" l="l" r="r" t="t"/>
              <a:pathLst>
                <a:path extrusionOk="0" h="9372" w="457">
                  <a:moveTo>
                    <a:pt x="457" y="9373"/>
                  </a:moveTo>
                  <a:cubicBezTo>
                    <a:pt x="457" y="6172"/>
                    <a:pt x="229" y="3200"/>
                    <a:pt x="0" y="0"/>
                  </a:cubicBezTo>
                  <a:cubicBezTo>
                    <a:pt x="229" y="3200"/>
                    <a:pt x="457" y="6172"/>
                    <a:pt x="457" y="937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5" name="Google Shape;1465;p22"/>
            <p:cNvSpPr/>
            <p:nvPr/>
          </p:nvSpPr>
          <p:spPr>
            <a:xfrm>
              <a:off x="2401366" y="4433468"/>
              <a:ext cx="685" cy="5029"/>
            </a:xfrm>
            <a:custGeom>
              <a:rect b="b" l="l" r="r" t="t"/>
              <a:pathLst>
                <a:path extrusionOk="0" h="5029" w="685">
                  <a:moveTo>
                    <a:pt x="686" y="5029"/>
                  </a:moveTo>
                  <a:cubicBezTo>
                    <a:pt x="457" y="3429"/>
                    <a:pt x="229" y="1600"/>
                    <a:pt x="0" y="0"/>
                  </a:cubicBezTo>
                  <a:cubicBezTo>
                    <a:pt x="229" y="1829"/>
                    <a:pt x="457" y="3429"/>
                    <a:pt x="686" y="50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6" name="Google Shape;1466;p22"/>
            <p:cNvSpPr/>
            <p:nvPr/>
          </p:nvSpPr>
          <p:spPr>
            <a:xfrm>
              <a:off x="3668953" y="4319854"/>
              <a:ext cx="12573" cy="1143"/>
            </a:xfrm>
            <a:custGeom>
              <a:rect b="b" l="l" r="r" t="t"/>
              <a:pathLst>
                <a:path extrusionOk="0" h="1143" w="12573">
                  <a:moveTo>
                    <a:pt x="0" y="0"/>
                  </a:moveTo>
                  <a:cubicBezTo>
                    <a:pt x="4115" y="457"/>
                    <a:pt x="8458" y="914"/>
                    <a:pt x="12573" y="1143"/>
                  </a:cubicBezTo>
                  <a:cubicBezTo>
                    <a:pt x="8458" y="686"/>
                    <a:pt x="4343" y="2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7" name="Google Shape;1467;p22"/>
            <p:cNvSpPr/>
            <p:nvPr/>
          </p:nvSpPr>
          <p:spPr>
            <a:xfrm>
              <a:off x="2403652" y="4451756"/>
              <a:ext cx="457" cy="6172"/>
            </a:xfrm>
            <a:custGeom>
              <a:rect b="b" l="l" r="r" t="t"/>
              <a:pathLst>
                <a:path extrusionOk="0" h="6172" w="457">
                  <a:moveTo>
                    <a:pt x="457" y="6172"/>
                  </a:moveTo>
                  <a:cubicBezTo>
                    <a:pt x="229" y="4115"/>
                    <a:pt x="229" y="2057"/>
                    <a:pt x="0" y="0"/>
                  </a:cubicBezTo>
                  <a:cubicBezTo>
                    <a:pt x="0" y="2057"/>
                    <a:pt x="229" y="4115"/>
                    <a:pt x="457" y="61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8" name="Google Shape;1468;p22"/>
            <p:cNvSpPr/>
            <p:nvPr/>
          </p:nvSpPr>
          <p:spPr>
            <a:xfrm>
              <a:off x="2402509" y="4442612"/>
              <a:ext cx="685" cy="5486"/>
            </a:xfrm>
            <a:custGeom>
              <a:rect b="b" l="l" r="r" t="t"/>
              <a:pathLst>
                <a:path extrusionOk="0" h="5486" w="685">
                  <a:moveTo>
                    <a:pt x="686" y="5486"/>
                  </a:moveTo>
                  <a:cubicBezTo>
                    <a:pt x="457" y="3658"/>
                    <a:pt x="229" y="1829"/>
                    <a:pt x="0" y="0"/>
                  </a:cubicBezTo>
                  <a:cubicBezTo>
                    <a:pt x="229" y="1829"/>
                    <a:pt x="457" y="3658"/>
                    <a:pt x="686" y="54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9" name="Google Shape;1469;p22"/>
            <p:cNvSpPr/>
            <p:nvPr/>
          </p:nvSpPr>
          <p:spPr>
            <a:xfrm>
              <a:off x="3486073" y="4270705"/>
              <a:ext cx="228" cy="2514"/>
            </a:xfrm>
            <a:custGeom>
              <a:rect b="b" l="l" r="r" t="t"/>
              <a:pathLst>
                <a:path extrusionOk="0" h="2514" w="228">
                  <a:moveTo>
                    <a:pt x="0" y="0"/>
                  </a:moveTo>
                  <a:cubicBezTo>
                    <a:pt x="0" y="914"/>
                    <a:pt x="229" y="1600"/>
                    <a:pt x="229" y="2515"/>
                  </a:cubicBezTo>
                  <a:cubicBezTo>
                    <a:pt x="0" y="1600"/>
                    <a:pt x="0" y="6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0" name="Google Shape;1470;p22"/>
            <p:cNvSpPr/>
            <p:nvPr/>
          </p:nvSpPr>
          <p:spPr>
            <a:xfrm>
              <a:off x="3486302" y="4274362"/>
              <a:ext cx="457" cy="2514"/>
            </a:xfrm>
            <a:custGeom>
              <a:rect b="b" l="l" r="r" t="t"/>
              <a:pathLst>
                <a:path extrusionOk="0" h="2514" w="457">
                  <a:moveTo>
                    <a:pt x="0" y="0"/>
                  </a:moveTo>
                  <a:cubicBezTo>
                    <a:pt x="0" y="914"/>
                    <a:pt x="229" y="1600"/>
                    <a:pt x="457" y="2515"/>
                  </a:cubicBezTo>
                  <a:cubicBezTo>
                    <a:pt x="229" y="1600"/>
                    <a:pt x="229" y="6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1" name="Google Shape;1471;p22"/>
            <p:cNvSpPr/>
            <p:nvPr/>
          </p:nvSpPr>
          <p:spPr>
            <a:xfrm>
              <a:off x="3499332" y="4174693"/>
              <a:ext cx="457" cy="4114"/>
            </a:xfrm>
            <a:custGeom>
              <a:rect b="b" l="l" r="r" t="t"/>
              <a:pathLst>
                <a:path extrusionOk="0" h="4114" w="457">
                  <a:moveTo>
                    <a:pt x="457" y="0"/>
                  </a:moveTo>
                  <a:cubicBezTo>
                    <a:pt x="229" y="1372"/>
                    <a:pt x="229" y="2743"/>
                    <a:pt x="0" y="4115"/>
                  </a:cubicBezTo>
                  <a:cubicBezTo>
                    <a:pt x="0" y="2743"/>
                    <a:pt x="229" y="1372"/>
                    <a:pt x="4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2" name="Google Shape;1472;p22"/>
            <p:cNvSpPr/>
            <p:nvPr/>
          </p:nvSpPr>
          <p:spPr>
            <a:xfrm>
              <a:off x="3498189" y="4179493"/>
              <a:ext cx="914" cy="4343"/>
            </a:xfrm>
            <a:custGeom>
              <a:rect b="b" l="l" r="r" t="t"/>
              <a:pathLst>
                <a:path extrusionOk="0" h="4343" w="914">
                  <a:moveTo>
                    <a:pt x="914" y="0"/>
                  </a:moveTo>
                  <a:cubicBezTo>
                    <a:pt x="686" y="1372"/>
                    <a:pt x="457" y="2972"/>
                    <a:pt x="0" y="4343"/>
                  </a:cubicBezTo>
                  <a:cubicBezTo>
                    <a:pt x="229" y="2972"/>
                    <a:pt x="686" y="1372"/>
                    <a:pt x="9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3" name="Google Shape;1473;p22"/>
            <p:cNvSpPr/>
            <p:nvPr/>
          </p:nvSpPr>
          <p:spPr>
            <a:xfrm>
              <a:off x="2585847" y="4274820"/>
              <a:ext cx="2286" cy="228"/>
            </a:xfrm>
            <a:custGeom>
              <a:rect b="b" l="l" r="r" t="t"/>
              <a:pathLst>
                <a:path extrusionOk="0" h="228" w="2286">
                  <a:moveTo>
                    <a:pt x="0" y="229"/>
                  </a:moveTo>
                  <a:cubicBezTo>
                    <a:pt x="0" y="229"/>
                    <a:pt x="0" y="0"/>
                    <a:pt x="0" y="0"/>
                  </a:cubicBezTo>
                  <a:cubicBezTo>
                    <a:pt x="0" y="0"/>
                    <a:pt x="0" y="229"/>
                    <a:pt x="0"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4" name="Google Shape;1474;p22"/>
            <p:cNvSpPr/>
            <p:nvPr/>
          </p:nvSpPr>
          <p:spPr>
            <a:xfrm>
              <a:off x="3487674" y="4282821"/>
              <a:ext cx="228" cy="2286"/>
            </a:xfrm>
            <a:custGeom>
              <a:rect b="b" l="l" r="r" t="t"/>
              <a:pathLst>
                <a:path extrusionOk="0" h="2286" w="228">
                  <a:moveTo>
                    <a:pt x="0" y="0"/>
                  </a:moveTo>
                  <a:cubicBezTo>
                    <a:pt x="0" y="686"/>
                    <a:pt x="229" y="1600"/>
                    <a:pt x="229" y="2286"/>
                  </a:cubicBezTo>
                  <a:cubicBezTo>
                    <a:pt x="229" y="1600"/>
                    <a:pt x="0" y="6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5" name="Google Shape;1475;p22"/>
            <p:cNvSpPr/>
            <p:nvPr/>
          </p:nvSpPr>
          <p:spPr>
            <a:xfrm>
              <a:off x="2575780" y="4132188"/>
              <a:ext cx="919894" cy="132116"/>
            </a:xfrm>
            <a:custGeom>
              <a:rect b="b" l="l" r="r" t="t"/>
              <a:pathLst>
                <a:path extrusionOk="0" h="132116" w="919894">
                  <a:moveTo>
                    <a:pt x="4352" y="109028"/>
                  </a:moveTo>
                  <a:cubicBezTo>
                    <a:pt x="49615" y="104913"/>
                    <a:pt x="504529" y="88454"/>
                    <a:pt x="579738" y="88454"/>
                  </a:cubicBezTo>
                  <a:lnTo>
                    <a:pt x="690380" y="88454"/>
                  </a:lnTo>
                  <a:cubicBezTo>
                    <a:pt x="728557" y="88454"/>
                    <a:pt x="766276" y="87996"/>
                    <a:pt x="803995" y="79310"/>
                  </a:cubicBezTo>
                  <a:cubicBezTo>
                    <a:pt x="846743" y="69480"/>
                    <a:pt x="886748" y="47991"/>
                    <a:pt x="919895" y="18959"/>
                  </a:cubicBezTo>
                  <a:cubicBezTo>
                    <a:pt x="913723" y="7758"/>
                    <a:pt x="901150" y="1357"/>
                    <a:pt x="882862" y="214"/>
                  </a:cubicBezTo>
                  <a:cubicBezTo>
                    <a:pt x="867317" y="-929"/>
                    <a:pt x="689009" y="2729"/>
                    <a:pt x="615628" y="5929"/>
                  </a:cubicBezTo>
                  <a:cubicBezTo>
                    <a:pt x="579052" y="7529"/>
                    <a:pt x="133054" y="13473"/>
                    <a:pt x="22411" y="22160"/>
                  </a:cubicBezTo>
                  <a:cubicBezTo>
                    <a:pt x="4123" y="23531"/>
                    <a:pt x="-220" y="43419"/>
                    <a:pt x="8" y="63536"/>
                  </a:cubicBezTo>
                  <a:cubicBezTo>
                    <a:pt x="237" y="86625"/>
                    <a:pt x="4123" y="109485"/>
                    <a:pt x="8009" y="132116"/>
                  </a:cubicBezTo>
                  <a:cubicBezTo>
                    <a:pt x="6866" y="124572"/>
                    <a:pt x="5495" y="116800"/>
                    <a:pt x="4352" y="1090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6" name="Google Shape;1476;p22"/>
            <p:cNvSpPr/>
            <p:nvPr/>
          </p:nvSpPr>
          <p:spPr>
            <a:xfrm>
              <a:off x="3486759" y="4276648"/>
              <a:ext cx="685" cy="4800"/>
            </a:xfrm>
            <a:custGeom>
              <a:rect b="b" l="l" r="r" t="t"/>
              <a:pathLst>
                <a:path extrusionOk="0" h="4800" w="685">
                  <a:moveTo>
                    <a:pt x="0" y="0"/>
                  </a:moveTo>
                  <a:cubicBezTo>
                    <a:pt x="229" y="1600"/>
                    <a:pt x="457" y="3200"/>
                    <a:pt x="686" y="4801"/>
                  </a:cubicBezTo>
                  <a:cubicBezTo>
                    <a:pt x="457"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7" name="Google Shape;1477;p22"/>
            <p:cNvSpPr/>
            <p:nvPr/>
          </p:nvSpPr>
          <p:spPr>
            <a:xfrm>
              <a:off x="3499789" y="4169892"/>
              <a:ext cx="228" cy="4114"/>
            </a:xfrm>
            <a:custGeom>
              <a:rect b="b" l="l" r="r" t="t"/>
              <a:pathLst>
                <a:path extrusionOk="0" h="4114" w="228">
                  <a:moveTo>
                    <a:pt x="229" y="0"/>
                  </a:moveTo>
                  <a:cubicBezTo>
                    <a:pt x="229" y="1372"/>
                    <a:pt x="229" y="2743"/>
                    <a:pt x="0" y="4115"/>
                  </a:cubicBezTo>
                  <a:cubicBezTo>
                    <a:pt x="229" y="2743"/>
                    <a:pt x="229" y="1372"/>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8" name="Google Shape;1478;p22"/>
            <p:cNvSpPr/>
            <p:nvPr/>
          </p:nvSpPr>
          <p:spPr>
            <a:xfrm>
              <a:off x="3495903" y="4151376"/>
              <a:ext cx="3429" cy="10287"/>
            </a:xfrm>
            <a:custGeom>
              <a:rect b="b" l="l" r="r" t="t"/>
              <a:pathLst>
                <a:path extrusionOk="0" h="10287" w="3429">
                  <a:moveTo>
                    <a:pt x="0" y="0"/>
                  </a:moveTo>
                  <a:cubicBezTo>
                    <a:pt x="1600" y="2972"/>
                    <a:pt x="2972" y="6401"/>
                    <a:pt x="3429" y="10287"/>
                  </a:cubicBezTo>
                  <a:cubicBezTo>
                    <a:pt x="2743" y="6401"/>
                    <a:pt x="1600" y="297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9" name="Google Shape;1479;p22"/>
            <p:cNvSpPr/>
            <p:nvPr/>
          </p:nvSpPr>
          <p:spPr>
            <a:xfrm>
              <a:off x="3499332" y="4161891"/>
              <a:ext cx="457" cy="3886"/>
            </a:xfrm>
            <a:custGeom>
              <a:rect b="b" l="l" r="r" t="t"/>
              <a:pathLst>
                <a:path extrusionOk="0" h="3886" w="457">
                  <a:moveTo>
                    <a:pt x="0" y="0"/>
                  </a:moveTo>
                  <a:cubicBezTo>
                    <a:pt x="229" y="1143"/>
                    <a:pt x="457" y="2515"/>
                    <a:pt x="457" y="3886"/>
                  </a:cubicBezTo>
                  <a:cubicBezTo>
                    <a:pt x="457" y="2515"/>
                    <a:pt x="229" y="114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0" name="Google Shape;1480;p22"/>
            <p:cNvSpPr/>
            <p:nvPr/>
          </p:nvSpPr>
          <p:spPr>
            <a:xfrm>
              <a:off x="3500018" y="4165777"/>
              <a:ext cx="228" cy="4114"/>
            </a:xfrm>
            <a:custGeom>
              <a:rect b="b" l="l" r="r" t="t"/>
              <a:pathLst>
                <a:path extrusionOk="0" h="4114" w="228">
                  <a:moveTo>
                    <a:pt x="0" y="0"/>
                  </a:moveTo>
                  <a:cubicBezTo>
                    <a:pt x="0" y="1372"/>
                    <a:pt x="229" y="2743"/>
                    <a:pt x="229" y="4115"/>
                  </a:cubicBezTo>
                  <a:cubicBezTo>
                    <a:pt x="0" y="2743"/>
                    <a:pt x="0" y="137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1" name="Google Shape;1481;p22"/>
            <p:cNvSpPr/>
            <p:nvPr/>
          </p:nvSpPr>
          <p:spPr>
            <a:xfrm>
              <a:off x="3329711" y="4016044"/>
              <a:ext cx="11887" cy="64008"/>
            </a:xfrm>
            <a:custGeom>
              <a:rect b="b" l="l" r="r" t="t"/>
              <a:pathLst>
                <a:path extrusionOk="0" h="64008" w="11887">
                  <a:moveTo>
                    <a:pt x="11887" y="0"/>
                  </a:moveTo>
                  <a:cubicBezTo>
                    <a:pt x="8230" y="21260"/>
                    <a:pt x="4115" y="42748"/>
                    <a:pt x="0" y="64008"/>
                  </a:cubicBezTo>
                  <a:cubicBezTo>
                    <a:pt x="4115" y="42748"/>
                    <a:pt x="8230" y="21488"/>
                    <a:pt x="1188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2" name="Google Shape;1482;p22"/>
            <p:cNvSpPr/>
            <p:nvPr/>
          </p:nvSpPr>
          <p:spPr>
            <a:xfrm>
              <a:off x="2741544" y="3964016"/>
              <a:ext cx="604029" cy="108492"/>
            </a:xfrm>
            <a:custGeom>
              <a:rect b="b" l="l" r="r" t="t"/>
              <a:pathLst>
                <a:path extrusionOk="0" h="108492" w="604029">
                  <a:moveTo>
                    <a:pt x="9352" y="108492"/>
                  </a:moveTo>
                  <a:cubicBezTo>
                    <a:pt x="8438" y="102549"/>
                    <a:pt x="7295" y="96834"/>
                    <a:pt x="6380" y="90890"/>
                  </a:cubicBezTo>
                  <a:cubicBezTo>
                    <a:pt x="13695" y="92947"/>
                    <a:pt x="21468" y="94090"/>
                    <a:pt x="29697" y="94090"/>
                  </a:cubicBezTo>
                  <a:lnTo>
                    <a:pt x="327792" y="94090"/>
                  </a:lnTo>
                  <a:cubicBezTo>
                    <a:pt x="358424" y="94090"/>
                    <a:pt x="389285" y="95005"/>
                    <a:pt x="419918" y="92490"/>
                  </a:cubicBezTo>
                  <a:cubicBezTo>
                    <a:pt x="482325" y="87004"/>
                    <a:pt x="541990" y="72145"/>
                    <a:pt x="600054" y="52028"/>
                  </a:cubicBezTo>
                  <a:cubicBezTo>
                    <a:pt x="601197" y="45627"/>
                    <a:pt x="602112" y="39226"/>
                    <a:pt x="603255" y="32826"/>
                  </a:cubicBezTo>
                  <a:cubicBezTo>
                    <a:pt x="606455" y="11109"/>
                    <a:pt x="600054" y="4936"/>
                    <a:pt x="578109" y="3793"/>
                  </a:cubicBezTo>
                  <a:cubicBezTo>
                    <a:pt x="551591" y="2650"/>
                    <a:pt x="525074" y="2879"/>
                    <a:pt x="498785" y="364"/>
                  </a:cubicBezTo>
                  <a:cubicBezTo>
                    <a:pt x="486440" y="-779"/>
                    <a:pt x="477296" y="593"/>
                    <a:pt x="466095" y="6994"/>
                  </a:cubicBezTo>
                  <a:cubicBezTo>
                    <a:pt x="440492" y="21624"/>
                    <a:pt x="412831" y="27111"/>
                    <a:pt x="384942" y="11109"/>
                  </a:cubicBezTo>
                  <a:cubicBezTo>
                    <a:pt x="377169" y="6765"/>
                    <a:pt x="369168" y="3793"/>
                    <a:pt x="359796" y="3793"/>
                  </a:cubicBezTo>
                  <a:cubicBezTo>
                    <a:pt x="328249" y="3793"/>
                    <a:pt x="296931" y="3336"/>
                    <a:pt x="265384" y="3108"/>
                  </a:cubicBezTo>
                  <a:cubicBezTo>
                    <a:pt x="259669" y="3108"/>
                    <a:pt x="252811" y="822"/>
                    <a:pt x="248925" y="6308"/>
                  </a:cubicBezTo>
                  <a:cubicBezTo>
                    <a:pt x="233151" y="27796"/>
                    <a:pt x="174630" y="23910"/>
                    <a:pt x="153827" y="19567"/>
                  </a:cubicBezTo>
                  <a:cubicBezTo>
                    <a:pt x="141711" y="17052"/>
                    <a:pt x="119994" y="14309"/>
                    <a:pt x="85704" y="17509"/>
                  </a:cubicBezTo>
                  <a:cubicBezTo>
                    <a:pt x="63302" y="18652"/>
                    <a:pt x="41585" y="19338"/>
                    <a:pt x="20096" y="20710"/>
                  </a:cubicBezTo>
                  <a:cubicBezTo>
                    <a:pt x="2037" y="21853"/>
                    <a:pt x="-1392" y="24367"/>
                    <a:pt x="437" y="41970"/>
                  </a:cubicBezTo>
                  <a:cubicBezTo>
                    <a:pt x="2494" y="64372"/>
                    <a:pt x="5466" y="86547"/>
                    <a:pt x="9352" y="10849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3" name="Google Shape;1483;p22"/>
            <p:cNvSpPr/>
            <p:nvPr/>
          </p:nvSpPr>
          <p:spPr>
            <a:xfrm>
              <a:off x="2396337" y="4319854"/>
              <a:ext cx="1320094" cy="176414"/>
            </a:xfrm>
            <a:custGeom>
              <a:rect b="b" l="l" r="r" t="t"/>
              <a:pathLst>
                <a:path extrusionOk="0" h="176414" w="1320094">
                  <a:moveTo>
                    <a:pt x="1313307" y="17145"/>
                  </a:moveTo>
                  <a:cubicBezTo>
                    <a:pt x="1312393" y="15545"/>
                    <a:pt x="1311478" y="13945"/>
                    <a:pt x="1310564" y="12573"/>
                  </a:cubicBezTo>
                  <a:cubicBezTo>
                    <a:pt x="1309421" y="11201"/>
                    <a:pt x="1308278" y="10058"/>
                    <a:pt x="1307135" y="8915"/>
                  </a:cubicBezTo>
                  <a:cubicBezTo>
                    <a:pt x="1305306" y="7315"/>
                    <a:pt x="1303020" y="5944"/>
                    <a:pt x="1300505" y="4801"/>
                  </a:cubicBezTo>
                  <a:cubicBezTo>
                    <a:pt x="1298905" y="4115"/>
                    <a:pt x="1297076" y="3429"/>
                    <a:pt x="1295019" y="2972"/>
                  </a:cubicBezTo>
                  <a:cubicBezTo>
                    <a:pt x="1292047" y="2286"/>
                    <a:pt x="1288847" y="1600"/>
                    <a:pt x="1284961" y="1143"/>
                  </a:cubicBezTo>
                  <a:cubicBezTo>
                    <a:pt x="1280846" y="686"/>
                    <a:pt x="1276502" y="229"/>
                    <a:pt x="1272388" y="0"/>
                  </a:cubicBezTo>
                  <a:cubicBezTo>
                    <a:pt x="1272388" y="0"/>
                    <a:pt x="1272388" y="0"/>
                    <a:pt x="1272388" y="0"/>
                  </a:cubicBezTo>
                  <a:cubicBezTo>
                    <a:pt x="1235812" y="13487"/>
                    <a:pt x="1198778" y="25146"/>
                    <a:pt x="1161288" y="34747"/>
                  </a:cubicBezTo>
                  <a:cubicBezTo>
                    <a:pt x="962177" y="86868"/>
                    <a:pt x="755980" y="89840"/>
                    <a:pt x="551612" y="90754"/>
                  </a:cubicBezTo>
                  <a:cubicBezTo>
                    <a:pt x="367817" y="91440"/>
                    <a:pt x="183566" y="95326"/>
                    <a:pt x="0" y="83896"/>
                  </a:cubicBezTo>
                  <a:cubicBezTo>
                    <a:pt x="1372" y="90983"/>
                    <a:pt x="2515" y="97841"/>
                    <a:pt x="3658" y="104927"/>
                  </a:cubicBezTo>
                  <a:cubicBezTo>
                    <a:pt x="3886" y="106528"/>
                    <a:pt x="4115" y="107899"/>
                    <a:pt x="4343" y="109499"/>
                  </a:cubicBezTo>
                  <a:cubicBezTo>
                    <a:pt x="4572" y="110871"/>
                    <a:pt x="4801" y="112243"/>
                    <a:pt x="5029" y="113614"/>
                  </a:cubicBezTo>
                  <a:cubicBezTo>
                    <a:pt x="5258" y="115214"/>
                    <a:pt x="5486" y="117043"/>
                    <a:pt x="5715" y="118643"/>
                  </a:cubicBezTo>
                  <a:cubicBezTo>
                    <a:pt x="5944" y="120015"/>
                    <a:pt x="5944" y="121387"/>
                    <a:pt x="6172" y="122758"/>
                  </a:cubicBezTo>
                  <a:cubicBezTo>
                    <a:pt x="6401" y="124587"/>
                    <a:pt x="6629" y="126416"/>
                    <a:pt x="6858" y="128245"/>
                  </a:cubicBezTo>
                  <a:cubicBezTo>
                    <a:pt x="7087" y="129388"/>
                    <a:pt x="7087" y="130759"/>
                    <a:pt x="7315" y="131902"/>
                  </a:cubicBezTo>
                  <a:cubicBezTo>
                    <a:pt x="7544" y="133960"/>
                    <a:pt x="7544" y="136017"/>
                    <a:pt x="7772" y="138074"/>
                  </a:cubicBezTo>
                  <a:cubicBezTo>
                    <a:pt x="7772" y="139217"/>
                    <a:pt x="8001" y="140132"/>
                    <a:pt x="8001" y="141275"/>
                  </a:cubicBezTo>
                  <a:cubicBezTo>
                    <a:pt x="8230" y="144475"/>
                    <a:pt x="8230" y="147447"/>
                    <a:pt x="8458" y="150647"/>
                  </a:cubicBezTo>
                  <a:cubicBezTo>
                    <a:pt x="8458" y="150647"/>
                    <a:pt x="8458" y="150647"/>
                    <a:pt x="8458" y="150647"/>
                  </a:cubicBezTo>
                  <a:cubicBezTo>
                    <a:pt x="8458" y="153391"/>
                    <a:pt x="8687" y="155677"/>
                    <a:pt x="9144" y="157963"/>
                  </a:cubicBezTo>
                  <a:cubicBezTo>
                    <a:pt x="9373" y="159106"/>
                    <a:pt x="9601" y="160020"/>
                    <a:pt x="9830" y="161163"/>
                  </a:cubicBezTo>
                  <a:cubicBezTo>
                    <a:pt x="10973" y="165049"/>
                    <a:pt x="12802" y="168021"/>
                    <a:pt x="15545" y="170307"/>
                  </a:cubicBezTo>
                  <a:cubicBezTo>
                    <a:pt x="21260" y="175565"/>
                    <a:pt x="30404" y="176936"/>
                    <a:pt x="42748" y="176251"/>
                  </a:cubicBezTo>
                  <a:cubicBezTo>
                    <a:pt x="43891" y="176251"/>
                    <a:pt x="50063" y="176022"/>
                    <a:pt x="60579" y="175565"/>
                  </a:cubicBezTo>
                  <a:cubicBezTo>
                    <a:pt x="61951" y="175565"/>
                    <a:pt x="63551" y="175565"/>
                    <a:pt x="64922" y="175336"/>
                  </a:cubicBezTo>
                  <a:cubicBezTo>
                    <a:pt x="66523" y="175336"/>
                    <a:pt x="68123" y="175108"/>
                    <a:pt x="69723" y="175108"/>
                  </a:cubicBezTo>
                  <a:cubicBezTo>
                    <a:pt x="74752" y="174879"/>
                    <a:pt x="80467" y="174650"/>
                    <a:pt x="86639" y="174422"/>
                  </a:cubicBezTo>
                  <a:cubicBezTo>
                    <a:pt x="88697" y="174422"/>
                    <a:pt x="90754" y="174193"/>
                    <a:pt x="93040" y="174193"/>
                  </a:cubicBezTo>
                  <a:cubicBezTo>
                    <a:pt x="96241" y="173965"/>
                    <a:pt x="99670" y="173965"/>
                    <a:pt x="103327" y="173736"/>
                  </a:cubicBezTo>
                  <a:cubicBezTo>
                    <a:pt x="106985" y="173507"/>
                    <a:pt x="110642" y="173507"/>
                    <a:pt x="114300" y="173279"/>
                  </a:cubicBezTo>
                  <a:cubicBezTo>
                    <a:pt x="118186" y="173050"/>
                    <a:pt x="122072" y="173050"/>
                    <a:pt x="125959" y="172822"/>
                  </a:cubicBezTo>
                  <a:cubicBezTo>
                    <a:pt x="128702" y="172822"/>
                    <a:pt x="131445" y="172593"/>
                    <a:pt x="134188" y="172593"/>
                  </a:cubicBezTo>
                  <a:cubicBezTo>
                    <a:pt x="136931" y="172593"/>
                    <a:pt x="139903" y="172364"/>
                    <a:pt x="142646" y="172364"/>
                  </a:cubicBezTo>
                  <a:cubicBezTo>
                    <a:pt x="145618" y="172364"/>
                    <a:pt x="148361" y="172136"/>
                    <a:pt x="151333" y="172136"/>
                  </a:cubicBezTo>
                  <a:cubicBezTo>
                    <a:pt x="154305" y="172136"/>
                    <a:pt x="157277" y="171907"/>
                    <a:pt x="160249" y="171907"/>
                  </a:cubicBezTo>
                  <a:cubicBezTo>
                    <a:pt x="163220" y="171907"/>
                    <a:pt x="166421" y="171679"/>
                    <a:pt x="169393" y="171679"/>
                  </a:cubicBezTo>
                  <a:cubicBezTo>
                    <a:pt x="172593" y="171679"/>
                    <a:pt x="175565" y="171450"/>
                    <a:pt x="178765" y="171450"/>
                  </a:cubicBezTo>
                  <a:cubicBezTo>
                    <a:pt x="218313" y="170078"/>
                    <a:pt x="263119" y="168707"/>
                    <a:pt x="307924" y="167564"/>
                  </a:cubicBezTo>
                  <a:cubicBezTo>
                    <a:pt x="311582" y="167564"/>
                    <a:pt x="315011" y="167335"/>
                    <a:pt x="318668" y="167335"/>
                  </a:cubicBezTo>
                  <a:cubicBezTo>
                    <a:pt x="320497" y="167335"/>
                    <a:pt x="322326" y="167335"/>
                    <a:pt x="324155" y="167107"/>
                  </a:cubicBezTo>
                  <a:cubicBezTo>
                    <a:pt x="327812" y="167107"/>
                    <a:pt x="331241" y="166878"/>
                    <a:pt x="334899" y="166878"/>
                  </a:cubicBezTo>
                  <a:cubicBezTo>
                    <a:pt x="345643" y="166649"/>
                    <a:pt x="356387" y="166421"/>
                    <a:pt x="366903" y="165964"/>
                  </a:cubicBezTo>
                  <a:cubicBezTo>
                    <a:pt x="370332" y="165964"/>
                    <a:pt x="373990" y="165735"/>
                    <a:pt x="377419" y="165735"/>
                  </a:cubicBezTo>
                  <a:cubicBezTo>
                    <a:pt x="384505" y="165506"/>
                    <a:pt x="391363" y="165506"/>
                    <a:pt x="398221" y="165278"/>
                  </a:cubicBezTo>
                  <a:cubicBezTo>
                    <a:pt x="401650" y="165278"/>
                    <a:pt x="405079" y="165049"/>
                    <a:pt x="408508" y="165049"/>
                  </a:cubicBezTo>
                  <a:cubicBezTo>
                    <a:pt x="418567" y="164821"/>
                    <a:pt x="428625" y="164592"/>
                    <a:pt x="438226" y="164592"/>
                  </a:cubicBezTo>
                  <a:cubicBezTo>
                    <a:pt x="441427" y="164592"/>
                    <a:pt x="444627" y="164592"/>
                    <a:pt x="447827" y="164363"/>
                  </a:cubicBezTo>
                  <a:cubicBezTo>
                    <a:pt x="451028" y="164363"/>
                    <a:pt x="454000" y="164363"/>
                    <a:pt x="457200" y="164135"/>
                  </a:cubicBezTo>
                  <a:cubicBezTo>
                    <a:pt x="460172" y="164135"/>
                    <a:pt x="463372" y="164135"/>
                    <a:pt x="466344" y="163906"/>
                  </a:cubicBezTo>
                  <a:cubicBezTo>
                    <a:pt x="467944" y="163906"/>
                    <a:pt x="469316" y="163906"/>
                    <a:pt x="470916" y="163906"/>
                  </a:cubicBezTo>
                  <a:cubicBezTo>
                    <a:pt x="473888" y="163906"/>
                    <a:pt x="476860" y="163906"/>
                    <a:pt x="479603" y="163906"/>
                  </a:cubicBezTo>
                  <a:cubicBezTo>
                    <a:pt x="492633" y="163678"/>
                    <a:pt x="504749" y="163678"/>
                    <a:pt x="515722" y="163678"/>
                  </a:cubicBezTo>
                  <a:cubicBezTo>
                    <a:pt x="518236" y="163678"/>
                    <a:pt x="520522" y="163678"/>
                    <a:pt x="522808" y="163678"/>
                  </a:cubicBezTo>
                  <a:cubicBezTo>
                    <a:pt x="529895" y="163678"/>
                    <a:pt x="536296" y="163678"/>
                    <a:pt x="542239" y="163906"/>
                  </a:cubicBezTo>
                  <a:cubicBezTo>
                    <a:pt x="544297" y="163906"/>
                    <a:pt x="546125" y="163906"/>
                    <a:pt x="547954" y="163906"/>
                  </a:cubicBezTo>
                  <a:cubicBezTo>
                    <a:pt x="549783" y="163906"/>
                    <a:pt x="551612" y="163906"/>
                    <a:pt x="553212" y="164135"/>
                  </a:cubicBezTo>
                  <a:cubicBezTo>
                    <a:pt x="598475" y="165278"/>
                    <a:pt x="643966" y="165964"/>
                    <a:pt x="689458" y="165506"/>
                  </a:cubicBezTo>
                  <a:cubicBezTo>
                    <a:pt x="716661" y="165278"/>
                    <a:pt x="744093" y="164363"/>
                    <a:pt x="771296" y="162992"/>
                  </a:cubicBezTo>
                  <a:cubicBezTo>
                    <a:pt x="787527" y="162077"/>
                    <a:pt x="803758" y="161620"/>
                    <a:pt x="819760" y="160934"/>
                  </a:cubicBezTo>
                  <a:cubicBezTo>
                    <a:pt x="827761" y="160706"/>
                    <a:pt x="835990" y="160477"/>
                    <a:pt x="843991" y="160249"/>
                  </a:cubicBezTo>
                  <a:cubicBezTo>
                    <a:pt x="932917" y="157963"/>
                    <a:pt x="1022071" y="158877"/>
                    <a:pt x="1111225" y="158191"/>
                  </a:cubicBezTo>
                  <a:cubicBezTo>
                    <a:pt x="1127455" y="157963"/>
                    <a:pt x="1143686" y="157963"/>
                    <a:pt x="1159916" y="157734"/>
                  </a:cubicBezTo>
                  <a:cubicBezTo>
                    <a:pt x="1204036" y="157048"/>
                    <a:pt x="1248385" y="149733"/>
                    <a:pt x="1292504" y="148819"/>
                  </a:cubicBezTo>
                  <a:cubicBezTo>
                    <a:pt x="1314221" y="148361"/>
                    <a:pt x="1314221" y="145847"/>
                    <a:pt x="1315822" y="123444"/>
                  </a:cubicBezTo>
                  <a:cubicBezTo>
                    <a:pt x="1316965" y="107671"/>
                    <a:pt x="1317879" y="92126"/>
                    <a:pt x="1319251" y="76352"/>
                  </a:cubicBezTo>
                  <a:cubicBezTo>
                    <a:pt x="1320622" y="60579"/>
                    <a:pt x="1320622" y="44806"/>
                    <a:pt x="1316965" y="29489"/>
                  </a:cubicBezTo>
                  <a:cubicBezTo>
                    <a:pt x="1316279" y="24689"/>
                    <a:pt x="1315136" y="20574"/>
                    <a:pt x="1313307" y="1714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4" name="Google Shape;1484;p22"/>
            <p:cNvSpPr/>
            <p:nvPr/>
          </p:nvSpPr>
          <p:spPr>
            <a:xfrm>
              <a:off x="2580360" y="4150690"/>
              <a:ext cx="919657" cy="158877"/>
            </a:xfrm>
            <a:custGeom>
              <a:rect b="b" l="l" r="r" t="t"/>
              <a:pathLst>
                <a:path extrusionOk="0" h="158877" w="919657">
                  <a:moveTo>
                    <a:pt x="686029" y="70180"/>
                  </a:moveTo>
                  <a:lnTo>
                    <a:pt x="575386" y="70180"/>
                  </a:lnTo>
                  <a:cubicBezTo>
                    <a:pt x="499948" y="70180"/>
                    <a:pt x="45034" y="86639"/>
                    <a:pt x="0" y="90754"/>
                  </a:cubicBezTo>
                  <a:cubicBezTo>
                    <a:pt x="1143" y="98527"/>
                    <a:pt x="2515" y="106070"/>
                    <a:pt x="3886" y="113843"/>
                  </a:cubicBezTo>
                  <a:cubicBezTo>
                    <a:pt x="4572" y="117272"/>
                    <a:pt x="5029" y="120701"/>
                    <a:pt x="5715" y="124358"/>
                  </a:cubicBezTo>
                  <a:cubicBezTo>
                    <a:pt x="5715" y="124358"/>
                    <a:pt x="5715" y="124587"/>
                    <a:pt x="5715" y="124587"/>
                  </a:cubicBezTo>
                  <a:cubicBezTo>
                    <a:pt x="6401" y="128245"/>
                    <a:pt x="7087" y="132131"/>
                    <a:pt x="7544" y="135788"/>
                  </a:cubicBezTo>
                  <a:cubicBezTo>
                    <a:pt x="7772" y="137160"/>
                    <a:pt x="8001" y="138303"/>
                    <a:pt x="8230" y="139446"/>
                  </a:cubicBezTo>
                  <a:cubicBezTo>
                    <a:pt x="8687" y="141732"/>
                    <a:pt x="8915" y="143789"/>
                    <a:pt x="9373" y="145618"/>
                  </a:cubicBezTo>
                  <a:cubicBezTo>
                    <a:pt x="10058" y="149276"/>
                    <a:pt x="10973" y="151562"/>
                    <a:pt x="12344" y="153391"/>
                  </a:cubicBezTo>
                  <a:cubicBezTo>
                    <a:pt x="15545" y="157277"/>
                    <a:pt x="21031" y="157505"/>
                    <a:pt x="33604" y="157734"/>
                  </a:cubicBezTo>
                  <a:cubicBezTo>
                    <a:pt x="45034" y="157963"/>
                    <a:pt x="61951" y="158191"/>
                    <a:pt x="82753" y="158191"/>
                  </a:cubicBezTo>
                  <a:cubicBezTo>
                    <a:pt x="88925" y="158191"/>
                    <a:pt x="95555" y="158191"/>
                    <a:pt x="102641" y="158420"/>
                  </a:cubicBezTo>
                  <a:cubicBezTo>
                    <a:pt x="111785" y="158420"/>
                    <a:pt x="121615" y="158648"/>
                    <a:pt x="131902" y="158648"/>
                  </a:cubicBezTo>
                  <a:cubicBezTo>
                    <a:pt x="136931" y="158648"/>
                    <a:pt x="142189" y="158648"/>
                    <a:pt x="147447" y="158648"/>
                  </a:cubicBezTo>
                  <a:cubicBezTo>
                    <a:pt x="152705" y="158648"/>
                    <a:pt x="158191" y="158648"/>
                    <a:pt x="163678" y="158648"/>
                  </a:cubicBezTo>
                  <a:cubicBezTo>
                    <a:pt x="169164" y="158648"/>
                    <a:pt x="174650" y="158648"/>
                    <a:pt x="180365" y="158648"/>
                  </a:cubicBezTo>
                  <a:cubicBezTo>
                    <a:pt x="194539" y="158648"/>
                    <a:pt x="208940" y="158877"/>
                    <a:pt x="223571" y="158877"/>
                  </a:cubicBezTo>
                  <a:cubicBezTo>
                    <a:pt x="229514" y="158877"/>
                    <a:pt x="235229" y="158877"/>
                    <a:pt x="241173" y="158877"/>
                  </a:cubicBezTo>
                  <a:cubicBezTo>
                    <a:pt x="247117" y="158877"/>
                    <a:pt x="253060" y="158877"/>
                    <a:pt x="259004" y="158877"/>
                  </a:cubicBezTo>
                  <a:cubicBezTo>
                    <a:pt x="270891" y="158877"/>
                    <a:pt x="282778" y="158877"/>
                    <a:pt x="294665" y="158877"/>
                  </a:cubicBezTo>
                  <a:cubicBezTo>
                    <a:pt x="297637" y="158877"/>
                    <a:pt x="300609" y="158877"/>
                    <a:pt x="303581" y="158877"/>
                  </a:cubicBezTo>
                  <a:cubicBezTo>
                    <a:pt x="309524" y="158877"/>
                    <a:pt x="315239" y="158877"/>
                    <a:pt x="321183" y="158877"/>
                  </a:cubicBezTo>
                  <a:cubicBezTo>
                    <a:pt x="324155" y="158877"/>
                    <a:pt x="326898" y="158877"/>
                    <a:pt x="329870" y="158877"/>
                  </a:cubicBezTo>
                  <a:cubicBezTo>
                    <a:pt x="338557" y="158877"/>
                    <a:pt x="347015" y="158877"/>
                    <a:pt x="355244" y="158877"/>
                  </a:cubicBezTo>
                  <a:cubicBezTo>
                    <a:pt x="377419" y="158877"/>
                    <a:pt x="398450" y="158648"/>
                    <a:pt x="417424" y="158420"/>
                  </a:cubicBezTo>
                  <a:cubicBezTo>
                    <a:pt x="422224" y="158420"/>
                    <a:pt x="426796" y="158420"/>
                    <a:pt x="431368" y="158191"/>
                  </a:cubicBezTo>
                  <a:cubicBezTo>
                    <a:pt x="456057" y="157963"/>
                    <a:pt x="476174" y="157505"/>
                    <a:pt x="489890" y="157048"/>
                  </a:cubicBezTo>
                  <a:cubicBezTo>
                    <a:pt x="495376" y="156820"/>
                    <a:pt x="500634" y="156591"/>
                    <a:pt x="506120" y="156591"/>
                  </a:cubicBezTo>
                  <a:cubicBezTo>
                    <a:pt x="522351" y="156134"/>
                    <a:pt x="538582" y="155905"/>
                    <a:pt x="554812" y="155677"/>
                  </a:cubicBezTo>
                  <a:cubicBezTo>
                    <a:pt x="576529" y="155448"/>
                    <a:pt x="598018" y="155677"/>
                    <a:pt x="619735" y="155905"/>
                  </a:cubicBezTo>
                  <a:cubicBezTo>
                    <a:pt x="701345" y="157048"/>
                    <a:pt x="891083" y="154076"/>
                    <a:pt x="901827" y="147218"/>
                  </a:cubicBezTo>
                  <a:cubicBezTo>
                    <a:pt x="905027" y="145161"/>
                    <a:pt x="906628" y="142646"/>
                    <a:pt x="907313" y="139675"/>
                  </a:cubicBezTo>
                  <a:cubicBezTo>
                    <a:pt x="907771" y="138303"/>
                    <a:pt x="907771" y="136703"/>
                    <a:pt x="907771" y="135331"/>
                  </a:cubicBezTo>
                  <a:cubicBezTo>
                    <a:pt x="907771" y="134874"/>
                    <a:pt x="907771" y="134645"/>
                    <a:pt x="907771" y="134188"/>
                  </a:cubicBezTo>
                  <a:cubicBezTo>
                    <a:pt x="907771" y="133502"/>
                    <a:pt x="907771" y="132588"/>
                    <a:pt x="907542" y="131902"/>
                  </a:cubicBezTo>
                  <a:cubicBezTo>
                    <a:pt x="907542" y="131445"/>
                    <a:pt x="907542" y="131216"/>
                    <a:pt x="907313" y="130759"/>
                  </a:cubicBezTo>
                  <a:cubicBezTo>
                    <a:pt x="907085" y="129159"/>
                    <a:pt x="906856" y="127559"/>
                    <a:pt x="906628" y="125959"/>
                  </a:cubicBezTo>
                  <a:cubicBezTo>
                    <a:pt x="906399" y="125044"/>
                    <a:pt x="906399" y="124358"/>
                    <a:pt x="906170" y="123444"/>
                  </a:cubicBezTo>
                  <a:cubicBezTo>
                    <a:pt x="906170" y="122987"/>
                    <a:pt x="906170" y="122530"/>
                    <a:pt x="905942" y="122301"/>
                  </a:cubicBezTo>
                  <a:cubicBezTo>
                    <a:pt x="905942" y="121387"/>
                    <a:pt x="905713" y="120701"/>
                    <a:pt x="905713" y="119786"/>
                  </a:cubicBezTo>
                  <a:cubicBezTo>
                    <a:pt x="905485" y="117043"/>
                    <a:pt x="905713" y="114300"/>
                    <a:pt x="906628" y="111557"/>
                  </a:cubicBezTo>
                  <a:cubicBezTo>
                    <a:pt x="906856" y="110642"/>
                    <a:pt x="911885" y="58064"/>
                    <a:pt x="917829" y="32918"/>
                  </a:cubicBezTo>
                  <a:cubicBezTo>
                    <a:pt x="918286" y="31318"/>
                    <a:pt x="918515" y="29947"/>
                    <a:pt x="918743" y="28575"/>
                  </a:cubicBezTo>
                  <a:cubicBezTo>
                    <a:pt x="918743" y="28346"/>
                    <a:pt x="918743" y="28118"/>
                    <a:pt x="918972" y="27889"/>
                  </a:cubicBezTo>
                  <a:cubicBezTo>
                    <a:pt x="919201" y="26518"/>
                    <a:pt x="919429" y="25146"/>
                    <a:pt x="919429" y="23774"/>
                  </a:cubicBezTo>
                  <a:cubicBezTo>
                    <a:pt x="919429" y="23546"/>
                    <a:pt x="919429" y="23317"/>
                    <a:pt x="919429" y="23089"/>
                  </a:cubicBezTo>
                  <a:cubicBezTo>
                    <a:pt x="919658" y="21717"/>
                    <a:pt x="919658" y="20345"/>
                    <a:pt x="919658" y="18974"/>
                  </a:cubicBezTo>
                  <a:cubicBezTo>
                    <a:pt x="919658" y="18974"/>
                    <a:pt x="919658" y="18974"/>
                    <a:pt x="919658" y="18745"/>
                  </a:cubicBezTo>
                  <a:cubicBezTo>
                    <a:pt x="919658" y="17374"/>
                    <a:pt x="919658" y="16002"/>
                    <a:pt x="919429" y="14630"/>
                  </a:cubicBezTo>
                  <a:cubicBezTo>
                    <a:pt x="919429" y="14630"/>
                    <a:pt x="919429" y="14630"/>
                    <a:pt x="919429" y="14402"/>
                  </a:cubicBezTo>
                  <a:cubicBezTo>
                    <a:pt x="919429" y="13030"/>
                    <a:pt x="919201" y="11887"/>
                    <a:pt x="918972" y="10516"/>
                  </a:cubicBezTo>
                  <a:cubicBezTo>
                    <a:pt x="918972" y="10516"/>
                    <a:pt x="918972" y="10287"/>
                    <a:pt x="918972" y="10287"/>
                  </a:cubicBezTo>
                  <a:cubicBezTo>
                    <a:pt x="918286" y="6401"/>
                    <a:pt x="917143" y="2972"/>
                    <a:pt x="915543" y="0"/>
                  </a:cubicBezTo>
                  <a:lnTo>
                    <a:pt x="915543" y="0"/>
                  </a:lnTo>
                  <a:cubicBezTo>
                    <a:pt x="882396" y="28804"/>
                    <a:pt x="842391" y="50292"/>
                    <a:pt x="799643" y="60350"/>
                  </a:cubicBezTo>
                  <a:cubicBezTo>
                    <a:pt x="761924" y="69494"/>
                    <a:pt x="724433" y="70180"/>
                    <a:pt x="686029" y="70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5" name="Google Shape;1485;p22"/>
            <p:cNvSpPr/>
            <p:nvPr/>
          </p:nvSpPr>
          <p:spPr>
            <a:xfrm>
              <a:off x="2800515" y="3317842"/>
              <a:ext cx="496065" cy="650048"/>
            </a:xfrm>
            <a:custGeom>
              <a:rect b="b" l="l" r="r" t="t"/>
              <a:pathLst>
                <a:path extrusionOk="0" h="650048" w="496065">
                  <a:moveTo>
                    <a:pt x="113601" y="642424"/>
                  </a:moveTo>
                  <a:cubicBezTo>
                    <a:pt x="135547" y="658426"/>
                    <a:pt x="171437" y="648139"/>
                    <a:pt x="181038" y="621850"/>
                  </a:cubicBezTo>
                  <a:cubicBezTo>
                    <a:pt x="190868" y="595103"/>
                    <a:pt x="194754" y="566757"/>
                    <a:pt x="199326" y="538639"/>
                  </a:cubicBezTo>
                  <a:cubicBezTo>
                    <a:pt x="206413" y="493148"/>
                    <a:pt x="213728" y="447656"/>
                    <a:pt x="219900" y="402165"/>
                  </a:cubicBezTo>
                  <a:cubicBezTo>
                    <a:pt x="222872" y="379762"/>
                    <a:pt x="238188" y="374962"/>
                    <a:pt x="256705" y="372218"/>
                  </a:cubicBezTo>
                  <a:cubicBezTo>
                    <a:pt x="274764" y="369475"/>
                    <a:pt x="280708" y="382963"/>
                    <a:pt x="287109" y="394850"/>
                  </a:cubicBezTo>
                  <a:cubicBezTo>
                    <a:pt x="293052" y="406051"/>
                    <a:pt x="321856" y="596932"/>
                    <a:pt x="330771" y="619106"/>
                  </a:cubicBezTo>
                  <a:cubicBezTo>
                    <a:pt x="334657" y="628708"/>
                    <a:pt x="337629" y="639909"/>
                    <a:pt x="349745" y="643567"/>
                  </a:cubicBezTo>
                  <a:cubicBezTo>
                    <a:pt x="379692" y="652711"/>
                    <a:pt x="400951" y="637166"/>
                    <a:pt x="400266" y="606533"/>
                  </a:cubicBezTo>
                  <a:cubicBezTo>
                    <a:pt x="400037" y="596704"/>
                    <a:pt x="398437" y="587102"/>
                    <a:pt x="396837" y="577273"/>
                  </a:cubicBezTo>
                  <a:cubicBezTo>
                    <a:pt x="389521" y="529724"/>
                    <a:pt x="362547" y="325127"/>
                    <a:pt x="348373" y="232087"/>
                  </a:cubicBezTo>
                  <a:cubicBezTo>
                    <a:pt x="345630" y="200997"/>
                    <a:pt x="334886" y="170136"/>
                    <a:pt x="331686" y="138818"/>
                  </a:cubicBezTo>
                  <a:cubicBezTo>
                    <a:pt x="330771" y="128988"/>
                    <a:pt x="329857" y="117101"/>
                    <a:pt x="339458" y="112300"/>
                  </a:cubicBezTo>
                  <a:cubicBezTo>
                    <a:pt x="350659" y="106814"/>
                    <a:pt x="363461" y="104985"/>
                    <a:pt x="375805" y="113672"/>
                  </a:cubicBezTo>
                  <a:cubicBezTo>
                    <a:pt x="386550" y="121216"/>
                    <a:pt x="394093" y="131274"/>
                    <a:pt x="403466" y="139961"/>
                  </a:cubicBezTo>
                  <a:cubicBezTo>
                    <a:pt x="414439" y="150248"/>
                    <a:pt x="414439" y="160535"/>
                    <a:pt x="407124" y="174022"/>
                  </a:cubicBezTo>
                  <a:cubicBezTo>
                    <a:pt x="394551" y="197339"/>
                    <a:pt x="384035" y="221571"/>
                    <a:pt x="373977" y="246260"/>
                  </a:cubicBezTo>
                  <a:cubicBezTo>
                    <a:pt x="366204" y="265234"/>
                    <a:pt x="370319" y="277578"/>
                    <a:pt x="383349" y="285122"/>
                  </a:cubicBezTo>
                  <a:cubicBezTo>
                    <a:pt x="395236" y="291980"/>
                    <a:pt x="404152" y="289008"/>
                    <a:pt x="418096" y="272777"/>
                  </a:cubicBezTo>
                  <a:cubicBezTo>
                    <a:pt x="434098" y="254261"/>
                    <a:pt x="450558" y="235973"/>
                    <a:pt x="465188" y="216313"/>
                  </a:cubicBezTo>
                  <a:cubicBezTo>
                    <a:pt x="474561" y="203969"/>
                    <a:pt x="482104" y="189796"/>
                    <a:pt x="488048" y="175394"/>
                  </a:cubicBezTo>
                  <a:cubicBezTo>
                    <a:pt x="502221" y="139961"/>
                    <a:pt x="498792" y="124416"/>
                    <a:pt x="468160" y="101099"/>
                  </a:cubicBezTo>
                  <a:cubicBezTo>
                    <a:pt x="435470" y="76181"/>
                    <a:pt x="403923" y="49664"/>
                    <a:pt x="373291" y="22003"/>
                  </a:cubicBezTo>
                  <a:cubicBezTo>
                    <a:pt x="346773" y="-1771"/>
                    <a:pt x="318655" y="-4743"/>
                    <a:pt x="286194" y="5773"/>
                  </a:cubicBezTo>
                  <a:cubicBezTo>
                    <a:pt x="254876" y="15831"/>
                    <a:pt x="222872" y="19489"/>
                    <a:pt x="191097" y="6230"/>
                  </a:cubicBezTo>
                  <a:cubicBezTo>
                    <a:pt x="169837" y="-2686"/>
                    <a:pt x="150863" y="2572"/>
                    <a:pt x="133718" y="16745"/>
                  </a:cubicBezTo>
                  <a:cubicBezTo>
                    <a:pt x="117030" y="30461"/>
                    <a:pt x="100571" y="44406"/>
                    <a:pt x="84112" y="58351"/>
                  </a:cubicBezTo>
                  <a:cubicBezTo>
                    <a:pt x="57137" y="81211"/>
                    <a:pt x="30162" y="103842"/>
                    <a:pt x="9360" y="132874"/>
                  </a:cubicBezTo>
                  <a:cubicBezTo>
                    <a:pt x="-1156" y="147276"/>
                    <a:pt x="-3213" y="161449"/>
                    <a:pt x="5245" y="176765"/>
                  </a:cubicBezTo>
                  <a:cubicBezTo>
                    <a:pt x="31534" y="224543"/>
                    <a:pt x="62852" y="267748"/>
                    <a:pt x="116802" y="296552"/>
                  </a:cubicBezTo>
                  <a:cubicBezTo>
                    <a:pt x="123202" y="259747"/>
                    <a:pt x="133032" y="227286"/>
                    <a:pt x="106972" y="198025"/>
                  </a:cubicBezTo>
                  <a:cubicBezTo>
                    <a:pt x="103086" y="193682"/>
                    <a:pt x="100571" y="188195"/>
                    <a:pt x="97599" y="183166"/>
                  </a:cubicBezTo>
                  <a:cubicBezTo>
                    <a:pt x="79311" y="150934"/>
                    <a:pt x="85026" y="135389"/>
                    <a:pt x="119773" y="123502"/>
                  </a:cubicBezTo>
                  <a:cubicBezTo>
                    <a:pt x="138290" y="117101"/>
                    <a:pt x="147205" y="121901"/>
                    <a:pt x="150406" y="141332"/>
                  </a:cubicBezTo>
                  <a:cubicBezTo>
                    <a:pt x="151549" y="147962"/>
                    <a:pt x="149949" y="154820"/>
                    <a:pt x="149491" y="161678"/>
                  </a:cubicBezTo>
                  <a:cubicBezTo>
                    <a:pt x="147663" y="184081"/>
                    <a:pt x="135090" y="326041"/>
                    <a:pt x="129146" y="367646"/>
                  </a:cubicBezTo>
                  <a:cubicBezTo>
                    <a:pt x="123431" y="407423"/>
                    <a:pt x="106515" y="567443"/>
                    <a:pt x="102857" y="607219"/>
                  </a:cubicBezTo>
                  <a:cubicBezTo>
                    <a:pt x="101028" y="620021"/>
                    <a:pt x="101943" y="633737"/>
                    <a:pt x="113601" y="64242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6" name="Google Shape;1486;p22"/>
            <p:cNvSpPr/>
            <p:nvPr/>
          </p:nvSpPr>
          <p:spPr>
            <a:xfrm>
              <a:off x="2917534" y="3071113"/>
              <a:ext cx="233738" cy="239249"/>
            </a:xfrm>
            <a:custGeom>
              <a:rect b="b" l="l" r="r" t="t"/>
              <a:pathLst>
                <a:path extrusionOk="0" h="239249" w="233738">
                  <a:moveTo>
                    <a:pt x="117283" y="239243"/>
                  </a:moveTo>
                  <a:cubicBezTo>
                    <a:pt x="192492" y="238786"/>
                    <a:pt x="247585" y="170206"/>
                    <a:pt x="230668" y="97282"/>
                  </a:cubicBezTo>
                  <a:cubicBezTo>
                    <a:pt x="225411" y="75108"/>
                    <a:pt x="216495" y="53620"/>
                    <a:pt x="201865" y="36475"/>
                  </a:cubicBezTo>
                  <a:cubicBezTo>
                    <a:pt x="180834" y="11329"/>
                    <a:pt x="153402" y="-3759"/>
                    <a:pt x="119112" y="813"/>
                  </a:cubicBezTo>
                  <a:cubicBezTo>
                    <a:pt x="56475" y="8814"/>
                    <a:pt x="11212" y="56363"/>
                    <a:pt x="1154" y="118999"/>
                  </a:cubicBezTo>
                  <a:cubicBezTo>
                    <a:pt x="-10047" y="188494"/>
                    <a:pt x="62647" y="239929"/>
                    <a:pt x="117283" y="23924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7" name="Google Shape;1487;p22"/>
            <p:cNvSpPr/>
            <p:nvPr/>
          </p:nvSpPr>
          <p:spPr>
            <a:xfrm>
              <a:off x="2748153" y="4016044"/>
              <a:ext cx="593445" cy="109226"/>
            </a:xfrm>
            <a:custGeom>
              <a:rect b="b" l="l" r="r" t="t"/>
              <a:pathLst>
                <a:path extrusionOk="0" h="109226" w="593445">
                  <a:moveTo>
                    <a:pt x="321183" y="42062"/>
                  </a:moveTo>
                  <a:lnTo>
                    <a:pt x="23317" y="42062"/>
                  </a:lnTo>
                  <a:cubicBezTo>
                    <a:pt x="15088" y="42062"/>
                    <a:pt x="7315" y="40919"/>
                    <a:pt x="0" y="38862"/>
                  </a:cubicBezTo>
                  <a:cubicBezTo>
                    <a:pt x="914" y="44806"/>
                    <a:pt x="1829" y="50521"/>
                    <a:pt x="2972" y="56464"/>
                  </a:cubicBezTo>
                  <a:cubicBezTo>
                    <a:pt x="4115" y="62636"/>
                    <a:pt x="5029" y="68580"/>
                    <a:pt x="6401" y="74524"/>
                  </a:cubicBezTo>
                  <a:cubicBezTo>
                    <a:pt x="13487" y="110185"/>
                    <a:pt x="14173" y="110185"/>
                    <a:pt x="50521" y="108814"/>
                  </a:cubicBezTo>
                  <a:cubicBezTo>
                    <a:pt x="53492" y="108814"/>
                    <a:pt x="56464" y="108128"/>
                    <a:pt x="59207" y="107899"/>
                  </a:cubicBezTo>
                  <a:cubicBezTo>
                    <a:pt x="60350" y="107899"/>
                    <a:pt x="61493" y="107671"/>
                    <a:pt x="62865" y="107671"/>
                  </a:cubicBezTo>
                  <a:cubicBezTo>
                    <a:pt x="65380" y="107442"/>
                    <a:pt x="68351" y="107442"/>
                    <a:pt x="71323" y="107213"/>
                  </a:cubicBezTo>
                  <a:cubicBezTo>
                    <a:pt x="75895" y="106985"/>
                    <a:pt x="81153" y="106756"/>
                    <a:pt x="87097" y="106756"/>
                  </a:cubicBezTo>
                  <a:cubicBezTo>
                    <a:pt x="94869" y="106528"/>
                    <a:pt x="103556" y="106299"/>
                    <a:pt x="112928" y="106070"/>
                  </a:cubicBezTo>
                  <a:cubicBezTo>
                    <a:pt x="115214" y="106070"/>
                    <a:pt x="117729" y="106070"/>
                    <a:pt x="120244" y="105842"/>
                  </a:cubicBezTo>
                  <a:cubicBezTo>
                    <a:pt x="125273" y="105842"/>
                    <a:pt x="130302" y="105613"/>
                    <a:pt x="135560" y="105613"/>
                  </a:cubicBezTo>
                  <a:cubicBezTo>
                    <a:pt x="138303" y="105613"/>
                    <a:pt x="140818" y="105613"/>
                    <a:pt x="143561" y="105385"/>
                  </a:cubicBezTo>
                  <a:cubicBezTo>
                    <a:pt x="157277" y="105156"/>
                    <a:pt x="171907" y="104927"/>
                    <a:pt x="187452" y="104927"/>
                  </a:cubicBezTo>
                  <a:cubicBezTo>
                    <a:pt x="190424" y="104927"/>
                    <a:pt x="193624" y="104927"/>
                    <a:pt x="196825" y="104927"/>
                  </a:cubicBezTo>
                  <a:cubicBezTo>
                    <a:pt x="334899" y="103556"/>
                    <a:pt x="525323" y="103784"/>
                    <a:pt x="568985" y="102641"/>
                  </a:cubicBezTo>
                  <a:cubicBezTo>
                    <a:pt x="569900" y="102641"/>
                    <a:pt x="571043" y="101498"/>
                    <a:pt x="572186" y="99670"/>
                  </a:cubicBezTo>
                  <a:cubicBezTo>
                    <a:pt x="573100" y="98298"/>
                    <a:pt x="574015" y="96241"/>
                    <a:pt x="574700" y="94183"/>
                  </a:cubicBezTo>
                  <a:cubicBezTo>
                    <a:pt x="575158" y="93040"/>
                    <a:pt x="575615" y="91897"/>
                    <a:pt x="575843" y="90754"/>
                  </a:cubicBezTo>
                  <a:cubicBezTo>
                    <a:pt x="576072" y="89611"/>
                    <a:pt x="576529" y="88468"/>
                    <a:pt x="576986" y="87325"/>
                  </a:cubicBezTo>
                  <a:cubicBezTo>
                    <a:pt x="577444" y="85496"/>
                    <a:pt x="577901" y="83668"/>
                    <a:pt x="578129" y="82067"/>
                  </a:cubicBezTo>
                  <a:cubicBezTo>
                    <a:pt x="579272" y="76124"/>
                    <a:pt x="580415" y="69952"/>
                    <a:pt x="581558" y="64008"/>
                  </a:cubicBezTo>
                  <a:cubicBezTo>
                    <a:pt x="585673" y="42748"/>
                    <a:pt x="590017" y="21488"/>
                    <a:pt x="593446" y="0"/>
                  </a:cubicBezTo>
                  <a:cubicBezTo>
                    <a:pt x="593446" y="0"/>
                    <a:pt x="593446" y="0"/>
                    <a:pt x="593446" y="0"/>
                  </a:cubicBezTo>
                  <a:cubicBezTo>
                    <a:pt x="535381" y="20117"/>
                    <a:pt x="475488" y="34976"/>
                    <a:pt x="413309" y="40462"/>
                  </a:cubicBezTo>
                  <a:cubicBezTo>
                    <a:pt x="382676" y="43205"/>
                    <a:pt x="351815" y="42062"/>
                    <a:pt x="321183" y="4206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8" name="Google Shape;1488;p22"/>
            <p:cNvSpPr/>
            <p:nvPr/>
          </p:nvSpPr>
          <p:spPr>
            <a:xfrm>
              <a:off x="2372546" y="3050350"/>
              <a:ext cx="1363711" cy="1467553"/>
            </a:xfrm>
            <a:custGeom>
              <a:rect b="b" l="l" r="r" t="t"/>
              <a:pathLst>
                <a:path extrusionOk="0" h="1467553" w="1363711">
                  <a:moveTo>
                    <a:pt x="1310581" y="1246187"/>
                  </a:moveTo>
                  <a:cubicBezTo>
                    <a:pt x="1269433" y="1243443"/>
                    <a:pt x="1228056" y="1243672"/>
                    <a:pt x="1186908" y="1246644"/>
                  </a:cubicBezTo>
                  <a:cubicBezTo>
                    <a:pt x="1170449" y="1247787"/>
                    <a:pt x="1153761" y="1248701"/>
                    <a:pt x="1136159" y="1244358"/>
                  </a:cubicBezTo>
                  <a:cubicBezTo>
                    <a:pt x="1137302" y="1225384"/>
                    <a:pt x="1137988" y="1206639"/>
                    <a:pt x="1139817" y="1188351"/>
                  </a:cubicBezTo>
                  <a:cubicBezTo>
                    <a:pt x="1142331" y="1162976"/>
                    <a:pt x="1146903" y="1137830"/>
                    <a:pt x="1148732" y="1112227"/>
                  </a:cubicBezTo>
                  <a:cubicBezTo>
                    <a:pt x="1151247" y="1080223"/>
                    <a:pt x="1132730" y="1066964"/>
                    <a:pt x="1100726" y="1063992"/>
                  </a:cubicBezTo>
                  <a:cubicBezTo>
                    <a:pt x="1064379" y="1060792"/>
                    <a:pt x="1028031" y="1063535"/>
                    <a:pt x="991684" y="1063307"/>
                  </a:cubicBezTo>
                  <a:cubicBezTo>
                    <a:pt x="980254" y="1063307"/>
                    <a:pt x="974996" y="1052562"/>
                    <a:pt x="977282" y="1040904"/>
                  </a:cubicBezTo>
                  <a:cubicBezTo>
                    <a:pt x="978196" y="1036103"/>
                    <a:pt x="979568" y="1031303"/>
                    <a:pt x="980254" y="1026502"/>
                  </a:cubicBezTo>
                  <a:cubicBezTo>
                    <a:pt x="984826" y="1000442"/>
                    <a:pt x="990998" y="974381"/>
                    <a:pt x="993741" y="948092"/>
                  </a:cubicBezTo>
                  <a:cubicBezTo>
                    <a:pt x="998542" y="903744"/>
                    <a:pt x="985054" y="890714"/>
                    <a:pt x="941163" y="893457"/>
                  </a:cubicBezTo>
                  <a:cubicBezTo>
                    <a:pt x="926533" y="894371"/>
                    <a:pt x="911902" y="896429"/>
                    <a:pt x="897043" y="896429"/>
                  </a:cubicBezTo>
                  <a:cubicBezTo>
                    <a:pt x="860010" y="896657"/>
                    <a:pt x="852924" y="891171"/>
                    <a:pt x="846523" y="854595"/>
                  </a:cubicBezTo>
                  <a:cubicBezTo>
                    <a:pt x="831892" y="771384"/>
                    <a:pt x="821605" y="687717"/>
                    <a:pt x="810633" y="604049"/>
                  </a:cubicBezTo>
                  <a:cubicBezTo>
                    <a:pt x="809718" y="596505"/>
                    <a:pt x="806289" y="588733"/>
                    <a:pt x="812004" y="578903"/>
                  </a:cubicBezTo>
                  <a:cubicBezTo>
                    <a:pt x="825263" y="583018"/>
                    <a:pt x="838750" y="579360"/>
                    <a:pt x="848352" y="568616"/>
                  </a:cubicBezTo>
                  <a:cubicBezTo>
                    <a:pt x="878527" y="535012"/>
                    <a:pt x="909159" y="501408"/>
                    <a:pt x="929276" y="460488"/>
                  </a:cubicBezTo>
                  <a:cubicBezTo>
                    <a:pt x="954422" y="409739"/>
                    <a:pt x="946650" y="380250"/>
                    <a:pt x="902530" y="345731"/>
                  </a:cubicBezTo>
                  <a:cubicBezTo>
                    <a:pt x="882413" y="329958"/>
                    <a:pt x="862068" y="314413"/>
                    <a:pt x="843094" y="297497"/>
                  </a:cubicBezTo>
                  <a:cubicBezTo>
                    <a:pt x="818862" y="276008"/>
                    <a:pt x="793488" y="256806"/>
                    <a:pt x="761941" y="244461"/>
                  </a:cubicBezTo>
                  <a:cubicBezTo>
                    <a:pt x="768113" y="233031"/>
                    <a:pt x="773828" y="222973"/>
                    <a:pt x="779314" y="212686"/>
                  </a:cubicBezTo>
                  <a:cubicBezTo>
                    <a:pt x="803546" y="167880"/>
                    <a:pt x="805603" y="123075"/>
                    <a:pt x="780457" y="78041"/>
                  </a:cubicBezTo>
                  <a:cubicBezTo>
                    <a:pt x="776571" y="71183"/>
                    <a:pt x="773599" y="63867"/>
                    <a:pt x="769713" y="57009"/>
                  </a:cubicBezTo>
                  <a:cubicBezTo>
                    <a:pt x="748911" y="22491"/>
                    <a:pt x="716449" y="5117"/>
                    <a:pt x="678045" y="545"/>
                  </a:cubicBezTo>
                  <a:cubicBezTo>
                    <a:pt x="629124" y="-5170"/>
                    <a:pt x="553915" y="34378"/>
                    <a:pt x="533112" y="104101"/>
                  </a:cubicBezTo>
                  <a:cubicBezTo>
                    <a:pt x="521911" y="141820"/>
                    <a:pt x="519168" y="176796"/>
                    <a:pt x="539742" y="211543"/>
                  </a:cubicBezTo>
                  <a:cubicBezTo>
                    <a:pt x="545914" y="221830"/>
                    <a:pt x="552772" y="231203"/>
                    <a:pt x="561459" y="239204"/>
                  </a:cubicBezTo>
                  <a:cubicBezTo>
                    <a:pt x="569460" y="246519"/>
                    <a:pt x="567402" y="252005"/>
                    <a:pt x="559630" y="258177"/>
                  </a:cubicBezTo>
                  <a:cubicBezTo>
                    <a:pt x="536770" y="276694"/>
                    <a:pt x="513453" y="294753"/>
                    <a:pt x="491736" y="314413"/>
                  </a:cubicBezTo>
                  <a:cubicBezTo>
                    <a:pt x="463618" y="340016"/>
                    <a:pt x="432985" y="363562"/>
                    <a:pt x="412411" y="396709"/>
                  </a:cubicBezTo>
                  <a:cubicBezTo>
                    <a:pt x="403953" y="410196"/>
                    <a:pt x="403039" y="422769"/>
                    <a:pt x="406925" y="438543"/>
                  </a:cubicBezTo>
                  <a:cubicBezTo>
                    <a:pt x="412183" y="459803"/>
                    <a:pt x="426356" y="474662"/>
                    <a:pt x="437557" y="491807"/>
                  </a:cubicBezTo>
                  <a:cubicBezTo>
                    <a:pt x="460417" y="526554"/>
                    <a:pt x="488764" y="556958"/>
                    <a:pt x="524654" y="577989"/>
                  </a:cubicBezTo>
                  <a:cubicBezTo>
                    <a:pt x="539284" y="586676"/>
                    <a:pt x="544771" y="593762"/>
                    <a:pt x="540199" y="610221"/>
                  </a:cubicBezTo>
                  <a:cubicBezTo>
                    <a:pt x="537456" y="620508"/>
                    <a:pt x="538141" y="631710"/>
                    <a:pt x="536998" y="642454"/>
                  </a:cubicBezTo>
                  <a:cubicBezTo>
                    <a:pt x="533112" y="678573"/>
                    <a:pt x="531283" y="715149"/>
                    <a:pt x="524425" y="750582"/>
                  </a:cubicBezTo>
                  <a:cubicBezTo>
                    <a:pt x="516196" y="794244"/>
                    <a:pt x="513681" y="838136"/>
                    <a:pt x="509338" y="882027"/>
                  </a:cubicBezTo>
                  <a:cubicBezTo>
                    <a:pt x="506823" y="907173"/>
                    <a:pt x="507966" y="907401"/>
                    <a:pt x="482592" y="908773"/>
                  </a:cubicBezTo>
                  <a:cubicBezTo>
                    <a:pt x="448302" y="910602"/>
                    <a:pt x="414012" y="911745"/>
                    <a:pt x="379722" y="913802"/>
                  </a:cubicBezTo>
                  <a:cubicBezTo>
                    <a:pt x="355033" y="915174"/>
                    <a:pt x="348861" y="922260"/>
                    <a:pt x="348861" y="946721"/>
                  </a:cubicBezTo>
                  <a:cubicBezTo>
                    <a:pt x="348861" y="950607"/>
                    <a:pt x="349089" y="954493"/>
                    <a:pt x="349546" y="958379"/>
                  </a:cubicBezTo>
                  <a:cubicBezTo>
                    <a:pt x="352290" y="988783"/>
                    <a:pt x="357547" y="1018730"/>
                    <a:pt x="364177" y="1048219"/>
                  </a:cubicBezTo>
                  <a:cubicBezTo>
                    <a:pt x="370578" y="1077708"/>
                    <a:pt x="371035" y="1078851"/>
                    <a:pt x="340631" y="1085481"/>
                  </a:cubicBezTo>
                  <a:cubicBezTo>
                    <a:pt x="277995" y="1081823"/>
                    <a:pt x="263136" y="1089596"/>
                    <a:pt x="223816" y="1087767"/>
                  </a:cubicBezTo>
                  <a:cubicBezTo>
                    <a:pt x="193413" y="1086395"/>
                    <a:pt x="185640" y="1099883"/>
                    <a:pt x="183354" y="1130515"/>
                  </a:cubicBezTo>
                  <a:cubicBezTo>
                    <a:pt x="180840" y="1166177"/>
                    <a:pt x="190441" y="1200695"/>
                    <a:pt x="194556" y="1235671"/>
                  </a:cubicBezTo>
                  <a:cubicBezTo>
                    <a:pt x="197299" y="1259674"/>
                    <a:pt x="197070" y="1260817"/>
                    <a:pt x="173067" y="1261960"/>
                  </a:cubicBezTo>
                  <a:cubicBezTo>
                    <a:pt x="125976" y="1264246"/>
                    <a:pt x="78655" y="1262189"/>
                    <a:pt x="31792" y="1266761"/>
                  </a:cubicBezTo>
                  <a:cubicBezTo>
                    <a:pt x="9161" y="1269047"/>
                    <a:pt x="4589" y="1272018"/>
                    <a:pt x="1389" y="1294193"/>
                  </a:cubicBezTo>
                  <a:cubicBezTo>
                    <a:pt x="-1583" y="1314767"/>
                    <a:pt x="703" y="1335341"/>
                    <a:pt x="3675" y="1355915"/>
                  </a:cubicBezTo>
                  <a:cubicBezTo>
                    <a:pt x="7104" y="1379003"/>
                    <a:pt x="13733" y="1401406"/>
                    <a:pt x="9390" y="1425866"/>
                  </a:cubicBezTo>
                  <a:cubicBezTo>
                    <a:pt x="6646" y="1441411"/>
                    <a:pt x="15105" y="1455584"/>
                    <a:pt x="32935" y="1462442"/>
                  </a:cubicBezTo>
                  <a:cubicBezTo>
                    <a:pt x="45508" y="1467243"/>
                    <a:pt x="57396" y="1468386"/>
                    <a:pt x="70197" y="1467014"/>
                  </a:cubicBezTo>
                  <a:cubicBezTo>
                    <a:pt x="106316" y="1462671"/>
                    <a:pt x="488764" y="1448269"/>
                    <a:pt x="643983" y="1451927"/>
                  </a:cubicBezTo>
                  <a:cubicBezTo>
                    <a:pt x="750282" y="1454441"/>
                    <a:pt x="1354701" y="1450326"/>
                    <a:pt x="1359044" y="1434096"/>
                  </a:cubicBezTo>
                  <a:cubicBezTo>
                    <a:pt x="1362930" y="1419465"/>
                    <a:pt x="1360416" y="1395462"/>
                    <a:pt x="1362244" y="1381061"/>
                  </a:cubicBezTo>
                  <a:cubicBezTo>
                    <a:pt x="1365673" y="1353400"/>
                    <a:pt x="1362016" y="1326197"/>
                    <a:pt x="1362016" y="1298765"/>
                  </a:cubicBezTo>
                  <a:cubicBezTo>
                    <a:pt x="1361559" y="1266532"/>
                    <a:pt x="1342356" y="1248244"/>
                    <a:pt x="1310581" y="1246187"/>
                  </a:cubicBezTo>
                  <a:close/>
                  <a:moveTo>
                    <a:pt x="545914" y="139763"/>
                  </a:moveTo>
                  <a:cubicBezTo>
                    <a:pt x="555744" y="77126"/>
                    <a:pt x="601235" y="29577"/>
                    <a:pt x="663871" y="21576"/>
                  </a:cubicBezTo>
                  <a:cubicBezTo>
                    <a:pt x="698161" y="17233"/>
                    <a:pt x="725593" y="32092"/>
                    <a:pt x="746625" y="57238"/>
                  </a:cubicBezTo>
                  <a:cubicBezTo>
                    <a:pt x="761255" y="74612"/>
                    <a:pt x="770170" y="95871"/>
                    <a:pt x="775428" y="118046"/>
                  </a:cubicBezTo>
                  <a:cubicBezTo>
                    <a:pt x="792345" y="190740"/>
                    <a:pt x="737252" y="259549"/>
                    <a:pt x="662043" y="260006"/>
                  </a:cubicBezTo>
                  <a:cubicBezTo>
                    <a:pt x="607636" y="260692"/>
                    <a:pt x="534941" y="209257"/>
                    <a:pt x="545914" y="139763"/>
                  </a:cubicBezTo>
                  <a:close/>
                  <a:moveTo>
                    <a:pt x="530369" y="874940"/>
                  </a:moveTo>
                  <a:cubicBezTo>
                    <a:pt x="534255" y="834935"/>
                    <a:pt x="551172" y="675144"/>
                    <a:pt x="556658" y="635367"/>
                  </a:cubicBezTo>
                  <a:cubicBezTo>
                    <a:pt x="562602" y="593534"/>
                    <a:pt x="575175" y="451802"/>
                    <a:pt x="577003" y="429399"/>
                  </a:cubicBezTo>
                  <a:cubicBezTo>
                    <a:pt x="577461" y="422541"/>
                    <a:pt x="579061" y="415683"/>
                    <a:pt x="577918" y="409053"/>
                  </a:cubicBezTo>
                  <a:cubicBezTo>
                    <a:pt x="574946" y="389851"/>
                    <a:pt x="565802" y="384822"/>
                    <a:pt x="547285" y="391223"/>
                  </a:cubicBezTo>
                  <a:cubicBezTo>
                    <a:pt x="512538" y="403338"/>
                    <a:pt x="506823" y="418655"/>
                    <a:pt x="525111" y="450887"/>
                  </a:cubicBezTo>
                  <a:cubicBezTo>
                    <a:pt x="528083" y="455916"/>
                    <a:pt x="530598" y="461403"/>
                    <a:pt x="534484" y="465746"/>
                  </a:cubicBezTo>
                  <a:cubicBezTo>
                    <a:pt x="560544" y="495007"/>
                    <a:pt x="550714" y="527468"/>
                    <a:pt x="544314" y="564273"/>
                  </a:cubicBezTo>
                  <a:cubicBezTo>
                    <a:pt x="490364" y="535241"/>
                    <a:pt x="459046" y="492264"/>
                    <a:pt x="432757" y="444486"/>
                  </a:cubicBezTo>
                  <a:cubicBezTo>
                    <a:pt x="424299" y="429170"/>
                    <a:pt x="426356" y="414997"/>
                    <a:pt x="436872" y="400595"/>
                  </a:cubicBezTo>
                  <a:cubicBezTo>
                    <a:pt x="457903" y="371563"/>
                    <a:pt x="484649" y="348932"/>
                    <a:pt x="511624" y="326072"/>
                  </a:cubicBezTo>
                  <a:cubicBezTo>
                    <a:pt x="528083" y="312127"/>
                    <a:pt x="544542" y="298182"/>
                    <a:pt x="561230" y="284466"/>
                  </a:cubicBezTo>
                  <a:cubicBezTo>
                    <a:pt x="578375" y="270293"/>
                    <a:pt x="597349" y="265035"/>
                    <a:pt x="618609" y="273951"/>
                  </a:cubicBezTo>
                  <a:cubicBezTo>
                    <a:pt x="650384" y="287210"/>
                    <a:pt x="682388" y="283323"/>
                    <a:pt x="713706" y="273494"/>
                  </a:cubicBezTo>
                  <a:cubicBezTo>
                    <a:pt x="746396" y="262978"/>
                    <a:pt x="774514" y="265950"/>
                    <a:pt x="800803" y="289724"/>
                  </a:cubicBezTo>
                  <a:cubicBezTo>
                    <a:pt x="831435" y="317156"/>
                    <a:pt x="862753" y="343674"/>
                    <a:pt x="895672" y="368820"/>
                  </a:cubicBezTo>
                  <a:cubicBezTo>
                    <a:pt x="926304" y="392137"/>
                    <a:pt x="929733" y="407910"/>
                    <a:pt x="915560" y="443115"/>
                  </a:cubicBezTo>
                  <a:cubicBezTo>
                    <a:pt x="909845" y="457517"/>
                    <a:pt x="902073" y="471690"/>
                    <a:pt x="892700" y="484034"/>
                  </a:cubicBezTo>
                  <a:cubicBezTo>
                    <a:pt x="878070" y="503694"/>
                    <a:pt x="861610" y="521982"/>
                    <a:pt x="845608" y="540498"/>
                  </a:cubicBezTo>
                  <a:cubicBezTo>
                    <a:pt x="831664" y="556500"/>
                    <a:pt x="822748" y="559472"/>
                    <a:pt x="810861" y="552843"/>
                  </a:cubicBezTo>
                  <a:cubicBezTo>
                    <a:pt x="797831" y="545299"/>
                    <a:pt x="793716" y="532955"/>
                    <a:pt x="801489" y="513981"/>
                  </a:cubicBezTo>
                  <a:cubicBezTo>
                    <a:pt x="811547" y="489521"/>
                    <a:pt x="822063" y="465060"/>
                    <a:pt x="834636" y="441743"/>
                  </a:cubicBezTo>
                  <a:cubicBezTo>
                    <a:pt x="841951" y="428256"/>
                    <a:pt x="841951" y="417740"/>
                    <a:pt x="830978" y="407682"/>
                  </a:cubicBezTo>
                  <a:cubicBezTo>
                    <a:pt x="821605" y="398995"/>
                    <a:pt x="814062" y="388708"/>
                    <a:pt x="803317" y="381393"/>
                  </a:cubicBezTo>
                  <a:cubicBezTo>
                    <a:pt x="790973" y="372706"/>
                    <a:pt x="778171" y="374306"/>
                    <a:pt x="766970" y="380021"/>
                  </a:cubicBezTo>
                  <a:cubicBezTo>
                    <a:pt x="757369" y="384822"/>
                    <a:pt x="758283" y="396709"/>
                    <a:pt x="759198" y="406539"/>
                  </a:cubicBezTo>
                  <a:cubicBezTo>
                    <a:pt x="762398" y="437857"/>
                    <a:pt x="773142" y="468947"/>
                    <a:pt x="775885" y="499808"/>
                  </a:cubicBezTo>
                  <a:cubicBezTo>
                    <a:pt x="790287" y="592848"/>
                    <a:pt x="817033" y="797445"/>
                    <a:pt x="824349" y="844994"/>
                  </a:cubicBezTo>
                  <a:cubicBezTo>
                    <a:pt x="825720" y="854595"/>
                    <a:pt x="827549" y="864425"/>
                    <a:pt x="827778" y="874254"/>
                  </a:cubicBezTo>
                  <a:cubicBezTo>
                    <a:pt x="828692" y="905115"/>
                    <a:pt x="807204" y="920432"/>
                    <a:pt x="777257" y="911288"/>
                  </a:cubicBezTo>
                  <a:cubicBezTo>
                    <a:pt x="765141" y="907630"/>
                    <a:pt x="761941" y="896429"/>
                    <a:pt x="758283" y="886827"/>
                  </a:cubicBezTo>
                  <a:cubicBezTo>
                    <a:pt x="749368" y="864653"/>
                    <a:pt x="720564" y="673772"/>
                    <a:pt x="714621" y="662571"/>
                  </a:cubicBezTo>
                  <a:cubicBezTo>
                    <a:pt x="708220" y="650684"/>
                    <a:pt x="702276" y="637425"/>
                    <a:pt x="684217" y="639939"/>
                  </a:cubicBezTo>
                  <a:cubicBezTo>
                    <a:pt x="665700" y="642683"/>
                    <a:pt x="650613" y="647712"/>
                    <a:pt x="647412" y="669886"/>
                  </a:cubicBezTo>
                  <a:cubicBezTo>
                    <a:pt x="641240" y="715377"/>
                    <a:pt x="633925" y="760869"/>
                    <a:pt x="626838" y="806360"/>
                  </a:cubicBezTo>
                  <a:cubicBezTo>
                    <a:pt x="622495" y="834478"/>
                    <a:pt x="618380" y="862824"/>
                    <a:pt x="608550" y="889571"/>
                  </a:cubicBezTo>
                  <a:cubicBezTo>
                    <a:pt x="598949" y="915631"/>
                    <a:pt x="563287" y="926147"/>
                    <a:pt x="541113" y="910145"/>
                  </a:cubicBezTo>
                  <a:cubicBezTo>
                    <a:pt x="529912" y="901229"/>
                    <a:pt x="528997" y="887513"/>
                    <a:pt x="530369" y="874940"/>
                  </a:cubicBezTo>
                  <a:close/>
                  <a:moveTo>
                    <a:pt x="553686" y="457059"/>
                  </a:moveTo>
                  <a:cubicBezTo>
                    <a:pt x="544085" y="443115"/>
                    <a:pt x="536313" y="433285"/>
                    <a:pt x="541570" y="419569"/>
                  </a:cubicBezTo>
                  <a:cubicBezTo>
                    <a:pt x="543399" y="414768"/>
                    <a:pt x="547514" y="410882"/>
                    <a:pt x="552772" y="411339"/>
                  </a:cubicBezTo>
                  <a:cubicBezTo>
                    <a:pt x="558715" y="411797"/>
                    <a:pt x="560316" y="417283"/>
                    <a:pt x="559630" y="422312"/>
                  </a:cubicBezTo>
                  <a:cubicBezTo>
                    <a:pt x="558030" y="432599"/>
                    <a:pt x="556201" y="442658"/>
                    <a:pt x="553686" y="457059"/>
                  </a:cubicBezTo>
                  <a:close/>
                  <a:moveTo>
                    <a:pt x="789601" y="484034"/>
                  </a:moveTo>
                  <a:cubicBezTo>
                    <a:pt x="783658" y="461174"/>
                    <a:pt x="781829" y="439914"/>
                    <a:pt x="781372" y="418426"/>
                  </a:cubicBezTo>
                  <a:cubicBezTo>
                    <a:pt x="781143" y="411568"/>
                    <a:pt x="780915" y="404024"/>
                    <a:pt x="788687" y="400824"/>
                  </a:cubicBezTo>
                  <a:cubicBezTo>
                    <a:pt x="795088" y="398309"/>
                    <a:pt x="799431" y="403567"/>
                    <a:pt x="803775" y="407453"/>
                  </a:cubicBezTo>
                  <a:cubicBezTo>
                    <a:pt x="820005" y="421855"/>
                    <a:pt x="820691" y="424598"/>
                    <a:pt x="811318" y="444944"/>
                  </a:cubicBezTo>
                  <a:cubicBezTo>
                    <a:pt x="808118" y="451802"/>
                    <a:pt x="799431" y="479234"/>
                    <a:pt x="789601" y="484034"/>
                  </a:cubicBezTo>
                  <a:close/>
                  <a:moveTo>
                    <a:pt x="721250" y="893914"/>
                  </a:moveTo>
                  <a:cubicBezTo>
                    <a:pt x="706620" y="894828"/>
                    <a:pt x="691989" y="895743"/>
                    <a:pt x="677359" y="896429"/>
                  </a:cubicBezTo>
                  <a:cubicBezTo>
                    <a:pt x="628667" y="895514"/>
                    <a:pt x="628210" y="895514"/>
                    <a:pt x="639868" y="847508"/>
                  </a:cubicBezTo>
                  <a:cubicBezTo>
                    <a:pt x="648555" y="812075"/>
                    <a:pt x="661357" y="705319"/>
                    <a:pt x="664557" y="688174"/>
                  </a:cubicBezTo>
                  <a:cubicBezTo>
                    <a:pt x="666615" y="677201"/>
                    <a:pt x="673015" y="670343"/>
                    <a:pt x="683988" y="669200"/>
                  </a:cubicBezTo>
                  <a:cubicBezTo>
                    <a:pt x="693818" y="668057"/>
                    <a:pt x="697018" y="676287"/>
                    <a:pt x="700676" y="683145"/>
                  </a:cubicBezTo>
                  <a:cubicBezTo>
                    <a:pt x="703419" y="688174"/>
                    <a:pt x="727879" y="818705"/>
                    <a:pt x="733366" y="879055"/>
                  </a:cubicBezTo>
                  <a:cubicBezTo>
                    <a:pt x="734737" y="889799"/>
                    <a:pt x="730623" y="893457"/>
                    <a:pt x="721250" y="893914"/>
                  </a:cubicBezTo>
                  <a:close/>
                  <a:moveTo>
                    <a:pt x="388866" y="934605"/>
                  </a:moveTo>
                  <a:cubicBezTo>
                    <a:pt x="410354" y="933233"/>
                    <a:pt x="432071" y="932547"/>
                    <a:pt x="454474" y="931404"/>
                  </a:cubicBezTo>
                  <a:cubicBezTo>
                    <a:pt x="488764" y="927975"/>
                    <a:pt x="510481" y="930947"/>
                    <a:pt x="522597" y="933462"/>
                  </a:cubicBezTo>
                  <a:cubicBezTo>
                    <a:pt x="543399" y="937805"/>
                    <a:pt x="601921" y="941691"/>
                    <a:pt x="617694" y="920203"/>
                  </a:cubicBezTo>
                  <a:cubicBezTo>
                    <a:pt x="621580" y="914717"/>
                    <a:pt x="628438" y="917003"/>
                    <a:pt x="634153" y="917003"/>
                  </a:cubicBezTo>
                  <a:cubicBezTo>
                    <a:pt x="665700" y="917231"/>
                    <a:pt x="697018" y="917688"/>
                    <a:pt x="728565" y="917688"/>
                  </a:cubicBezTo>
                  <a:cubicBezTo>
                    <a:pt x="737938" y="917688"/>
                    <a:pt x="745939" y="920432"/>
                    <a:pt x="753711" y="925004"/>
                  </a:cubicBezTo>
                  <a:cubicBezTo>
                    <a:pt x="781600" y="940777"/>
                    <a:pt x="809261" y="935519"/>
                    <a:pt x="834864" y="920889"/>
                  </a:cubicBezTo>
                  <a:cubicBezTo>
                    <a:pt x="846066" y="914488"/>
                    <a:pt x="855438" y="913116"/>
                    <a:pt x="867554" y="914259"/>
                  </a:cubicBezTo>
                  <a:cubicBezTo>
                    <a:pt x="893843" y="916545"/>
                    <a:pt x="920589" y="916317"/>
                    <a:pt x="946878" y="917688"/>
                  </a:cubicBezTo>
                  <a:cubicBezTo>
                    <a:pt x="968824" y="918603"/>
                    <a:pt x="975225" y="925004"/>
                    <a:pt x="972024" y="946721"/>
                  </a:cubicBezTo>
                  <a:cubicBezTo>
                    <a:pt x="971110" y="953121"/>
                    <a:pt x="969967" y="959522"/>
                    <a:pt x="968824" y="965923"/>
                  </a:cubicBezTo>
                  <a:cubicBezTo>
                    <a:pt x="968824" y="965923"/>
                    <a:pt x="968824" y="965923"/>
                    <a:pt x="968824" y="965923"/>
                  </a:cubicBezTo>
                  <a:cubicBezTo>
                    <a:pt x="965166" y="987183"/>
                    <a:pt x="961051" y="1008671"/>
                    <a:pt x="956937" y="1029931"/>
                  </a:cubicBezTo>
                  <a:cubicBezTo>
                    <a:pt x="955794" y="1035875"/>
                    <a:pt x="954651" y="1042047"/>
                    <a:pt x="953508" y="1047990"/>
                  </a:cubicBezTo>
                  <a:cubicBezTo>
                    <a:pt x="953279" y="1049591"/>
                    <a:pt x="952822" y="1051419"/>
                    <a:pt x="952365" y="1053248"/>
                  </a:cubicBezTo>
                  <a:cubicBezTo>
                    <a:pt x="952136" y="1054391"/>
                    <a:pt x="951679" y="1055534"/>
                    <a:pt x="951222" y="1056677"/>
                  </a:cubicBezTo>
                  <a:cubicBezTo>
                    <a:pt x="950764" y="1057820"/>
                    <a:pt x="950536" y="1058963"/>
                    <a:pt x="950079" y="1060106"/>
                  </a:cubicBezTo>
                  <a:cubicBezTo>
                    <a:pt x="949164" y="1062164"/>
                    <a:pt x="948250" y="1064221"/>
                    <a:pt x="947564" y="1065593"/>
                  </a:cubicBezTo>
                  <a:cubicBezTo>
                    <a:pt x="946421" y="1067421"/>
                    <a:pt x="945278" y="1068564"/>
                    <a:pt x="944364" y="1068564"/>
                  </a:cubicBezTo>
                  <a:cubicBezTo>
                    <a:pt x="900472" y="1069707"/>
                    <a:pt x="710277" y="1069479"/>
                    <a:pt x="572203" y="1070850"/>
                  </a:cubicBezTo>
                  <a:cubicBezTo>
                    <a:pt x="569002" y="1070850"/>
                    <a:pt x="566031" y="1070850"/>
                    <a:pt x="562830" y="1070850"/>
                  </a:cubicBezTo>
                  <a:cubicBezTo>
                    <a:pt x="547514" y="1071079"/>
                    <a:pt x="532655" y="1071079"/>
                    <a:pt x="518939" y="1071308"/>
                  </a:cubicBezTo>
                  <a:cubicBezTo>
                    <a:pt x="516196" y="1071308"/>
                    <a:pt x="513453" y="1071308"/>
                    <a:pt x="510938" y="1071536"/>
                  </a:cubicBezTo>
                  <a:cubicBezTo>
                    <a:pt x="505680" y="1071536"/>
                    <a:pt x="500422" y="1071765"/>
                    <a:pt x="495622" y="1071765"/>
                  </a:cubicBezTo>
                  <a:cubicBezTo>
                    <a:pt x="493107" y="1071765"/>
                    <a:pt x="490821" y="1071765"/>
                    <a:pt x="488307" y="1071993"/>
                  </a:cubicBezTo>
                  <a:cubicBezTo>
                    <a:pt x="478934" y="1072222"/>
                    <a:pt x="470247" y="1072451"/>
                    <a:pt x="462475" y="1072679"/>
                  </a:cubicBezTo>
                  <a:cubicBezTo>
                    <a:pt x="456760" y="1072908"/>
                    <a:pt x="451502" y="1072908"/>
                    <a:pt x="446701" y="1073136"/>
                  </a:cubicBezTo>
                  <a:cubicBezTo>
                    <a:pt x="443501" y="1073365"/>
                    <a:pt x="440758" y="1073365"/>
                    <a:pt x="438243" y="1073594"/>
                  </a:cubicBezTo>
                  <a:cubicBezTo>
                    <a:pt x="436872" y="1073594"/>
                    <a:pt x="435729" y="1073822"/>
                    <a:pt x="434586" y="1073822"/>
                  </a:cubicBezTo>
                  <a:cubicBezTo>
                    <a:pt x="431614" y="1074051"/>
                    <a:pt x="428642" y="1074508"/>
                    <a:pt x="425899" y="1074737"/>
                  </a:cubicBezTo>
                  <a:cubicBezTo>
                    <a:pt x="389551" y="1076108"/>
                    <a:pt x="388866" y="1076337"/>
                    <a:pt x="381779" y="1040447"/>
                  </a:cubicBezTo>
                  <a:cubicBezTo>
                    <a:pt x="380636" y="1034503"/>
                    <a:pt x="379493" y="1028331"/>
                    <a:pt x="378350" y="1022387"/>
                  </a:cubicBezTo>
                  <a:cubicBezTo>
                    <a:pt x="374464" y="1000442"/>
                    <a:pt x="371263" y="978267"/>
                    <a:pt x="368977" y="956093"/>
                  </a:cubicBezTo>
                  <a:cubicBezTo>
                    <a:pt x="367377" y="938262"/>
                    <a:pt x="370806" y="935748"/>
                    <a:pt x="388866" y="934605"/>
                  </a:cubicBezTo>
                  <a:close/>
                  <a:moveTo>
                    <a:pt x="225874" y="1103997"/>
                  </a:moveTo>
                  <a:cubicBezTo>
                    <a:pt x="336288" y="1095539"/>
                    <a:pt x="782515" y="1089367"/>
                    <a:pt x="819091" y="1087767"/>
                  </a:cubicBezTo>
                  <a:cubicBezTo>
                    <a:pt x="892471" y="1084566"/>
                    <a:pt x="1070779" y="1080909"/>
                    <a:pt x="1086324" y="1082052"/>
                  </a:cubicBezTo>
                  <a:cubicBezTo>
                    <a:pt x="1104612" y="1083423"/>
                    <a:pt x="1117185" y="1089824"/>
                    <a:pt x="1123357" y="1100797"/>
                  </a:cubicBezTo>
                  <a:lnTo>
                    <a:pt x="1123357" y="1100797"/>
                  </a:lnTo>
                  <a:cubicBezTo>
                    <a:pt x="1124958" y="1103769"/>
                    <a:pt x="1126329" y="1107198"/>
                    <a:pt x="1126786" y="1111084"/>
                  </a:cubicBezTo>
                  <a:cubicBezTo>
                    <a:pt x="1126786" y="1111084"/>
                    <a:pt x="1126786" y="1111313"/>
                    <a:pt x="1126786" y="1111313"/>
                  </a:cubicBezTo>
                  <a:cubicBezTo>
                    <a:pt x="1127015" y="1112456"/>
                    <a:pt x="1127244" y="1113827"/>
                    <a:pt x="1127244" y="1115199"/>
                  </a:cubicBezTo>
                  <a:cubicBezTo>
                    <a:pt x="1127244" y="1115199"/>
                    <a:pt x="1127244" y="1115199"/>
                    <a:pt x="1127244" y="1115427"/>
                  </a:cubicBezTo>
                  <a:cubicBezTo>
                    <a:pt x="1127244" y="1116799"/>
                    <a:pt x="1127472" y="1118171"/>
                    <a:pt x="1127472" y="1119542"/>
                  </a:cubicBezTo>
                  <a:cubicBezTo>
                    <a:pt x="1127472" y="1119542"/>
                    <a:pt x="1127472" y="1119542"/>
                    <a:pt x="1127472" y="1119771"/>
                  </a:cubicBezTo>
                  <a:cubicBezTo>
                    <a:pt x="1127472" y="1121142"/>
                    <a:pt x="1127472" y="1122514"/>
                    <a:pt x="1127244" y="1123886"/>
                  </a:cubicBezTo>
                  <a:cubicBezTo>
                    <a:pt x="1127244" y="1124114"/>
                    <a:pt x="1127244" y="1124343"/>
                    <a:pt x="1127244" y="1124571"/>
                  </a:cubicBezTo>
                  <a:cubicBezTo>
                    <a:pt x="1127015" y="1125943"/>
                    <a:pt x="1127015" y="1127315"/>
                    <a:pt x="1126786" y="1128686"/>
                  </a:cubicBezTo>
                  <a:cubicBezTo>
                    <a:pt x="1126786" y="1128915"/>
                    <a:pt x="1126786" y="1129143"/>
                    <a:pt x="1126558" y="1129372"/>
                  </a:cubicBezTo>
                  <a:cubicBezTo>
                    <a:pt x="1126329" y="1130744"/>
                    <a:pt x="1126101" y="1132344"/>
                    <a:pt x="1125643" y="1133715"/>
                  </a:cubicBezTo>
                  <a:cubicBezTo>
                    <a:pt x="1119700" y="1158861"/>
                    <a:pt x="1114671" y="1211439"/>
                    <a:pt x="1114442" y="1212354"/>
                  </a:cubicBezTo>
                  <a:cubicBezTo>
                    <a:pt x="1113528" y="1214868"/>
                    <a:pt x="1113299" y="1217612"/>
                    <a:pt x="1113528" y="1220583"/>
                  </a:cubicBezTo>
                  <a:cubicBezTo>
                    <a:pt x="1113528" y="1221498"/>
                    <a:pt x="1113756" y="1222184"/>
                    <a:pt x="1113756" y="1223098"/>
                  </a:cubicBezTo>
                  <a:cubicBezTo>
                    <a:pt x="1113756" y="1223555"/>
                    <a:pt x="1113756" y="1224012"/>
                    <a:pt x="1113985" y="1224241"/>
                  </a:cubicBezTo>
                  <a:cubicBezTo>
                    <a:pt x="1113985" y="1225155"/>
                    <a:pt x="1114213" y="1225841"/>
                    <a:pt x="1114442" y="1226756"/>
                  </a:cubicBezTo>
                  <a:cubicBezTo>
                    <a:pt x="1114671" y="1228356"/>
                    <a:pt x="1114899" y="1229956"/>
                    <a:pt x="1115128" y="1231556"/>
                  </a:cubicBezTo>
                  <a:cubicBezTo>
                    <a:pt x="1115128" y="1232013"/>
                    <a:pt x="1115128" y="1232242"/>
                    <a:pt x="1115356" y="1232699"/>
                  </a:cubicBezTo>
                  <a:cubicBezTo>
                    <a:pt x="1115356" y="1233385"/>
                    <a:pt x="1115585" y="1234299"/>
                    <a:pt x="1115585" y="1234985"/>
                  </a:cubicBezTo>
                  <a:cubicBezTo>
                    <a:pt x="1115585" y="1235442"/>
                    <a:pt x="1115585" y="1235671"/>
                    <a:pt x="1115585" y="1236128"/>
                  </a:cubicBezTo>
                  <a:cubicBezTo>
                    <a:pt x="1115585" y="1237728"/>
                    <a:pt x="1115356" y="1239100"/>
                    <a:pt x="1115128" y="1240472"/>
                  </a:cubicBezTo>
                  <a:cubicBezTo>
                    <a:pt x="1114442" y="1243215"/>
                    <a:pt x="1112842" y="1245729"/>
                    <a:pt x="1109641" y="1248015"/>
                  </a:cubicBezTo>
                  <a:cubicBezTo>
                    <a:pt x="1098897" y="1255102"/>
                    <a:pt x="909159" y="1257845"/>
                    <a:pt x="827549" y="1256702"/>
                  </a:cubicBezTo>
                  <a:cubicBezTo>
                    <a:pt x="805832" y="1256474"/>
                    <a:pt x="784344" y="1256245"/>
                    <a:pt x="762627" y="1256474"/>
                  </a:cubicBezTo>
                  <a:cubicBezTo>
                    <a:pt x="746396" y="1256474"/>
                    <a:pt x="730165" y="1256931"/>
                    <a:pt x="713935" y="1257388"/>
                  </a:cubicBezTo>
                  <a:cubicBezTo>
                    <a:pt x="708448" y="1257617"/>
                    <a:pt x="703191" y="1257845"/>
                    <a:pt x="697704" y="1257845"/>
                  </a:cubicBezTo>
                  <a:cubicBezTo>
                    <a:pt x="683988" y="1258302"/>
                    <a:pt x="663643" y="1258760"/>
                    <a:pt x="639183" y="1258988"/>
                  </a:cubicBezTo>
                  <a:cubicBezTo>
                    <a:pt x="634611" y="1258988"/>
                    <a:pt x="630039" y="1258988"/>
                    <a:pt x="625238" y="1259217"/>
                  </a:cubicBezTo>
                  <a:cubicBezTo>
                    <a:pt x="606264" y="1259445"/>
                    <a:pt x="585233" y="1259445"/>
                    <a:pt x="563059" y="1259674"/>
                  </a:cubicBezTo>
                  <a:cubicBezTo>
                    <a:pt x="554829" y="1259674"/>
                    <a:pt x="546142" y="1259674"/>
                    <a:pt x="537684" y="1259674"/>
                  </a:cubicBezTo>
                  <a:cubicBezTo>
                    <a:pt x="534712" y="1259674"/>
                    <a:pt x="531969" y="1259674"/>
                    <a:pt x="528997" y="1259674"/>
                  </a:cubicBezTo>
                  <a:cubicBezTo>
                    <a:pt x="523282" y="1259674"/>
                    <a:pt x="517339" y="1259674"/>
                    <a:pt x="511395" y="1259674"/>
                  </a:cubicBezTo>
                  <a:cubicBezTo>
                    <a:pt x="508423" y="1259674"/>
                    <a:pt x="505452" y="1259674"/>
                    <a:pt x="502480" y="1259674"/>
                  </a:cubicBezTo>
                  <a:cubicBezTo>
                    <a:pt x="490593" y="1259674"/>
                    <a:pt x="478705" y="1259674"/>
                    <a:pt x="466818" y="1259674"/>
                  </a:cubicBezTo>
                  <a:cubicBezTo>
                    <a:pt x="460875" y="1259674"/>
                    <a:pt x="454931" y="1259674"/>
                    <a:pt x="448987" y="1259674"/>
                  </a:cubicBezTo>
                  <a:cubicBezTo>
                    <a:pt x="443044" y="1259674"/>
                    <a:pt x="437100" y="1259674"/>
                    <a:pt x="431385" y="1259674"/>
                  </a:cubicBezTo>
                  <a:cubicBezTo>
                    <a:pt x="416755" y="1259674"/>
                    <a:pt x="402124" y="1259674"/>
                    <a:pt x="388180" y="1259445"/>
                  </a:cubicBezTo>
                  <a:cubicBezTo>
                    <a:pt x="382465" y="1259445"/>
                    <a:pt x="376978" y="1259445"/>
                    <a:pt x="371492" y="1259445"/>
                  </a:cubicBezTo>
                  <a:cubicBezTo>
                    <a:pt x="366006" y="1259445"/>
                    <a:pt x="360519" y="1259445"/>
                    <a:pt x="355261" y="1259445"/>
                  </a:cubicBezTo>
                  <a:cubicBezTo>
                    <a:pt x="350004" y="1259445"/>
                    <a:pt x="344746" y="1259445"/>
                    <a:pt x="339717" y="1259445"/>
                  </a:cubicBezTo>
                  <a:cubicBezTo>
                    <a:pt x="329430" y="1259445"/>
                    <a:pt x="319829" y="1259217"/>
                    <a:pt x="310456" y="1259217"/>
                  </a:cubicBezTo>
                  <a:cubicBezTo>
                    <a:pt x="303598" y="1259217"/>
                    <a:pt x="296969" y="1259217"/>
                    <a:pt x="290568" y="1258988"/>
                  </a:cubicBezTo>
                  <a:cubicBezTo>
                    <a:pt x="269765" y="1258760"/>
                    <a:pt x="252620" y="1258531"/>
                    <a:pt x="241419" y="1258531"/>
                  </a:cubicBezTo>
                  <a:cubicBezTo>
                    <a:pt x="228846" y="1258302"/>
                    <a:pt x="223131" y="1258074"/>
                    <a:pt x="220159" y="1254188"/>
                  </a:cubicBezTo>
                  <a:cubicBezTo>
                    <a:pt x="218787" y="1252359"/>
                    <a:pt x="217873" y="1249844"/>
                    <a:pt x="217187" y="1246415"/>
                  </a:cubicBezTo>
                  <a:cubicBezTo>
                    <a:pt x="216730" y="1244586"/>
                    <a:pt x="216501" y="1242529"/>
                    <a:pt x="216044" y="1240243"/>
                  </a:cubicBezTo>
                  <a:cubicBezTo>
                    <a:pt x="215815" y="1239100"/>
                    <a:pt x="215587" y="1237728"/>
                    <a:pt x="215358" y="1236585"/>
                  </a:cubicBezTo>
                  <a:cubicBezTo>
                    <a:pt x="214672" y="1232928"/>
                    <a:pt x="214215" y="1229042"/>
                    <a:pt x="213529" y="1225384"/>
                  </a:cubicBezTo>
                  <a:cubicBezTo>
                    <a:pt x="213529" y="1225384"/>
                    <a:pt x="213529" y="1225155"/>
                    <a:pt x="213529" y="1225155"/>
                  </a:cubicBezTo>
                  <a:cubicBezTo>
                    <a:pt x="212844" y="1221726"/>
                    <a:pt x="212386" y="1218297"/>
                    <a:pt x="211701" y="1214640"/>
                  </a:cubicBezTo>
                  <a:cubicBezTo>
                    <a:pt x="207814" y="1192008"/>
                    <a:pt x="203928" y="1169148"/>
                    <a:pt x="203700" y="1146060"/>
                  </a:cubicBezTo>
                  <a:cubicBezTo>
                    <a:pt x="203242" y="1125257"/>
                    <a:pt x="207586" y="1105369"/>
                    <a:pt x="225874" y="1103997"/>
                  </a:cubicBezTo>
                  <a:close/>
                  <a:moveTo>
                    <a:pt x="1343728" y="1345628"/>
                  </a:moveTo>
                  <a:cubicBezTo>
                    <a:pt x="1342356" y="1361172"/>
                    <a:pt x="1341213" y="1376946"/>
                    <a:pt x="1340299" y="1392719"/>
                  </a:cubicBezTo>
                  <a:cubicBezTo>
                    <a:pt x="1338699" y="1415122"/>
                    <a:pt x="1338927" y="1417865"/>
                    <a:pt x="1316982" y="1418094"/>
                  </a:cubicBezTo>
                  <a:cubicBezTo>
                    <a:pt x="1272862" y="1419008"/>
                    <a:pt x="1228513" y="1426323"/>
                    <a:pt x="1184394" y="1427009"/>
                  </a:cubicBezTo>
                  <a:cubicBezTo>
                    <a:pt x="1168163" y="1427238"/>
                    <a:pt x="1151932" y="1427466"/>
                    <a:pt x="1135702" y="1427466"/>
                  </a:cubicBezTo>
                  <a:cubicBezTo>
                    <a:pt x="1046548" y="1428152"/>
                    <a:pt x="957622" y="1427009"/>
                    <a:pt x="868468" y="1429524"/>
                  </a:cubicBezTo>
                  <a:cubicBezTo>
                    <a:pt x="860467" y="1429752"/>
                    <a:pt x="852238" y="1429981"/>
                    <a:pt x="844237" y="1430210"/>
                  </a:cubicBezTo>
                  <a:cubicBezTo>
                    <a:pt x="828006" y="1430667"/>
                    <a:pt x="811776" y="1431353"/>
                    <a:pt x="795774" y="1432267"/>
                  </a:cubicBezTo>
                  <a:cubicBezTo>
                    <a:pt x="768570" y="1433639"/>
                    <a:pt x="741138" y="1434324"/>
                    <a:pt x="713935" y="1434782"/>
                  </a:cubicBezTo>
                  <a:cubicBezTo>
                    <a:pt x="668443" y="1435239"/>
                    <a:pt x="622952" y="1434553"/>
                    <a:pt x="577689" y="1433410"/>
                  </a:cubicBezTo>
                  <a:cubicBezTo>
                    <a:pt x="575860" y="1433410"/>
                    <a:pt x="574260" y="1433410"/>
                    <a:pt x="572431" y="1433181"/>
                  </a:cubicBezTo>
                  <a:cubicBezTo>
                    <a:pt x="570603" y="1433181"/>
                    <a:pt x="568545" y="1433181"/>
                    <a:pt x="566716" y="1433181"/>
                  </a:cubicBezTo>
                  <a:cubicBezTo>
                    <a:pt x="560773" y="1433181"/>
                    <a:pt x="554143" y="1432953"/>
                    <a:pt x="547285" y="1432953"/>
                  </a:cubicBezTo>
                  <a:cubicBezTo>
                    <a:pt x="544999" y="1432953"/>
                    <a:pt x="542485" y="1432953"/>
                    <a:pt x="540199" y="1432953"/>
                  </a:cubicBezTo>
                  <a:cubicBezTo>
                    <a:pt x="529226" y="1432953"/>
                    <a:pt x="517110" y="1432953"/>
                    <a:pt x="504080" y="1433181"/>
                  </a:cubicBezTo>
                  <a:cubicBezTo>
                    <a:pt x="501108" y="1433181"/>
                    <a:pt x="498365" y="1433181"/>
                    <a:pt x="495393" y="1433181"/>
                  </a:cubicBezTo>
                  <a:cubicBezTo>
                    <a:pt x="494022" y="1433181"/>
                    <a:pt x="492421" y="1433181"/>
                    <a:pt x="490821" y="1433181"/>
                  </a:cubicBezTo>
                  <a:cubicBezTo>
                    <a:pt x="487849" y="1433181"/>
                    <a:pt x="484878" y="1433181"/>
                    <a:pt x="481677" y="1433410"/>
                  </a:cubicBezTo>
                  <a:cubicBezTo>
                    <a:pt x="478705" y="1433410"/>
                    <a:pt x="475505" y="1433410"/>
                    <a:pt x="472305" y="1433639"/>
                  </a:cubicBezTo>
                  <a:cubicBezTo>
                    <a:pt x="469104" y="1433639"/>
                    <a:pt x="465904" y="1433639"/>
                    <a:pt x="462703" y="1433867"/>
                  </a:cubicBezTo>
                  <a:cubicBezTo>
                    <a:pt x="453102" y="1434096"/>
                    <a:pt x="443044" y="1434324"/>
                    <a:pt x="432985" y="1434324"/>
                  </a:cubicBezTo>
                  <a:cubicBezTo>
                    <a:pt x="429556" y="1434324"/>
                    <a:pt x="426127" y="1434553"/>
                    <a:pt x="422698" y="1434553"/>
                  </a:cubicBezTo>
                  <a:cubicBezTo>
                    <a:pt x="415840" y="1434782"/>
                    <a:pt x="408982" y="1434782"/>
                    <a:pt x="401896" y="1435010"/>
                  </a:cubicBezTo>
                  <a:cubicBezTo>
                    <a:pt x="398467" y="1435010"/>
                    <a:pt x="394809" y="1435239"/>
                    <a:pt x="391380" y="1435239"/>
                  </a:cubicBezTo>
                  <a:cubicBezTo>
                    <a:pt x="380865" y="1435467"/>
                    <a:pt x="370120" y="1435696"/>
                    <a:pt x="359376" y="1436153"/>
                  </a:cubicBezTo>
                  <a:cubicBezTo>
                    <a:pt x="355719" y="1436153"/>
                    <a:pt x="352290" y="1436382"/>
                    <a:pt x="348632" y="1436382"/>
                  </a:cubicBezTo>
                  <a:cubicBezTo>
                    <a:pt x="346803" y="1436382"/>
                    <a:pt x="344974" y="1436382"/>
                    <a:pt x="343146" y="1436610"/>
                  </a:cubicBezTo>
                  <a:cubicBezTo>
                    <a:pt x="339488" y="1436610"/>
                    <a:pt x="336059" y="1436839"/>
                    <a:pt x="332401" y="1436839"/>
                  </a:cubicBezTo>
                  <a:cubicBezTo>
                    <a:pt x="287596" y="1437982"/>
                    <a:pt x="242790" y="1439354"/>
                    <a:pt x="203242" y="1440725"/>
                  </a:cubicBezTo>
                  <a:cubicBezTo>
                    <a:pt x="200042" y="1440725"/>
                    <a:pt x="196842" y="1440954"/>
                    <a:pt x="193870" y="1440954"/>
                  </a:cubicBezTo>
                  <a:cubicBezTo>
                    <a:pt x="190669" y="1440954"/>
                    <a:pt x="187698" y="1441182"/>
                    <a:pt x="184726" y="1441182"/>
                  </a:cubicBezTo>
                  <a:cubicBezTo>
                    <a:pt x="181754" y="1441182"/>
                    <a:pt x="178782" y="1441411"/>
                    <a:pt x="175810" y="1441411"/>
                  </a:cubicBezTo>
                  <a:cubicBezTo>
                    <a:pt x="172839" y="1441411"/>
                    <a:pt x="169867" y="1441640"/>
                    <a:pt x="167124" y="1441640"/>
                  </a:cubicBezTo>
                  <a:cubicBezTo>
                    <a:pt x="164152" y="1441640"/>
                    <a:pt x="161409" y="1441868"/>
                    <a:pt x="158665" y="1441868"/>
                  </a:cubicBezTo>
                  <a:cubicBezTo>
                    <a:pt x="155922" y="1441868"/>
                    <a:pt x="153179" y="1442097"/>
                    <a:pt x="150436" y="1442097"/>
                  </a:cubicBezTo>
                  <a:cubicBezTo>
                    <a:pt x="146321" y="1442325"/>
                    <a:pt x="142435" y="1442325"/>
                    <a:pt x="138777" y="1442554"/>
                  </a:cubicBezTo>
                  <a:cubicBezTo>
                    <a:pt x="134891" y="1442783"/>
                    <a:pt x="131233" y="1442783"/>
                    <a:pt x="127804" y="1443011"/>
                  </a:cubicBezTo>
                  <a:cubicBezTo>
                    <a:pt x="124147" y="1443240"/>
                    <a:pt x="120718" y="1443240"/>
                    <a:pt x="117517" y="1443468"/>
                  </a:cubicBezTo>
                  <a:cubicBezTo>
                    <a:pt x="115231" y="1443468"/>
                    <a:pt x="113174" y="1443697"/>
                    <a:pt x="111117" y="1443697"/>
                  </a:cubicBezTo>
                  <a:cubicBezTo>
                    <a:pt x="104944" y="1443926"/>
                    <a:pt x="99229" y="1444154"/>
                    <a:pt x="94200" y="1444383"/>
                  </a:cubicBezTo>
                  <a:cubicBezTo>
                    <a:pt x="92600" y="1444383"/>
                    <a:pt x="91000" y="1444611"/>
                    <a:pt x="89400" y="1444611"/>
                  </a:cubicBezTo>
                  <a:cubicBezTo>
                    <a:pt x="87799" y="1444611"/>
                    <a:pt x="86428" y="1444611"/>
                    <a:pt x="85056" y="1444840"/>
                  </a:cubicBezTo>
                  <a:cubicBezTo>
                    <a:pt x="74541" y="1445297"/>
                    <a:pt x="68368" y="1445526"/>
                    <a:pt x="67225" y="1445526"/>
                  </a:cubicBezTo>
                  <a:cubicBezTo>
                    <a:pt x="54881" y="1446212"/>
                    <a:pt x="45737" y="1444611"/>
                    <a:pt x="40022" y="1439582"/>
                  </a:cubicBezTo>
                  <a:cubicBezTo>
                    <a:pt x="37507" y="1437296"/>
                    <a:pt x="35679" y="1434324"/>
                    <a:pt x="34307" y="1430438"/>
                  </a:cubicBezTo>
                  <a:cubicBezTo>
                    <a:pt x="34078" y="1429524"/>
                    <a:pt x="33850" y="1428381"/>
                    <a:pt x="33621" y="1427238"/>
                  </a:cubicBezTo>
                  <a:cubicBezTo>
                    <a:pt x="33164" y="1424952"/>
                    <a:pt x="32935" y="1422666"/>
                    <a:pt x="32935" y="1419923"/>
                  </a:cubicBezTo>
                  <a:cubicBezTo>
                    <a:pt x="32935" y="1419923"/>
                    <a:pt x="32935" y="1419923"/>
                    <a:pt x="32935" y="1419923"/>
                  </a:cubicBezTo>
                  <a:cubicBezTo>
                    <a:pt x="32935" y="1416722"/>
                    <a:pt x="32707" y="1413750"/>
                    <a:pt x="32478" y="1410550"/>
                  </a:cubicBezTo>
                  <a:cubicBezTo>
                    <a:pt x="32478" y="1409407"/>
                    <a:pt x="32250" y="1408493"/>
                    <a:pt x="32250" y="1407350"/>
                  </a:cubicBezTo>
                  <a:cubicBezTo>
                    <a:pt x="32021" y="1405292"/>
                    <a:pt x="32021" y="1403235"/>
                    <a:pt x="31792" y="1401177"/>
                  </a:cubicBezTo>
                  <a:cubicBezTo>
                    <a:pt x="31792" y="1400034"/>
                    <a:pt x="31564" y="1398663"/>
                    <a:pt x="31335" y="1397520"/>
                  </a:cubicBezTo>
                  <a:cubicBezTo>
                    <a:pt x="31107" y="1395691"/>
                    <a:pt x="30878" y="1393862"/>
                    <a:pt x="30649" y="1392033"/>
                  </a:cubicBezTo>
                  <a:cubicBezTo>
                    <a:pt x="30421" y="1390662"/>
                    <a:pt x="30421" y="1389290"/>
                    <a:pt x="30192" y="1387919"/>
                  </a:cubicBezTo>
                  <a:cubicBezTo>
                    <a:pt x="29964" y="1386318"/>
                    <a:pt x="29735" y="1384490"/>
                    <a:pt x="29506" y="1382889"/>
                  </a:cubicBezTo>
                  <a:cubicBezTo>
                    <a:pt x="29278" y="1381518"/>
                    <a:pt x="29049" y="1380146"/>
                    <a:pt x="28821" y="1378775"/>
                  </a:cubicBezTo>
                  <a:cubicBezTo>
                    <a:pt x="28592" y="1377174"/>
                    <a:pt x="28363" y="1375803"/>
                    <a:pt x="28135" y="1374203"/>
                  </a:cubicBezTo>
                  <a:cubicBezTo>
                    <a:pt x="26992" y="1367116"/>
                    <a:pt x="25849" y="1360258"/>
                    <a:pt x="24477" y="1353171"/>
                  </a:cubicBezTo>
                  <a:cubicBezTo>
                    <a:pt x="23791" y="1349057"/>
                    <a:pt x="22877" y="1345170"/>
                    <a:pt x="22191" y="1341056"/>
                  </a:cubicBezTo>
                  <a:cubicBezTo>
                    <a:pt x="21277" y="1336255"/>
                    <a:pt x="20820" y="1331226"/>
                    <a:pt x="20362" y="1326425"/>
                  </a:cubicBezTo>
                  <a:cubicBezTo>
                    <a:pt x="18305" y="1293050"/>
                    <a:pt x="21734" y="1289392"/>
                    <a:pt x="55110" y="1288249"/>
                  </a:cubicBezTo>
                  <a:cubicBezTo>
                    <a:pt x="205300" y="1267218"/>
                    <a:pt x="571517" y="1286192"/>
                    <a:pt x="682388" y="1277962"/>
                  </a:cubicBezTo>
                  <a:cubicBezTo>
                    <a:pt x="725365" y="1274762"/>
                    <a:pt x="1180050" y="1268818"/>
                    <a:pt x="1259374" y="1267218"/>
                  </a:cubicBezTo>
                  <a:cubicBezTo>
                    <a:pt x="1271719" y="1266989"/>
                    <a:pt x="1284292" y="1267904"/>
                    <a:pt x="1296865" y="1269047"/>
                  </a:cubicBezTo>
                  <a:cubicBezTo>
                    <a:pt x="1296865" y="1269047"/>
                    <a:pt x="1296865" y="1269047"/>
                    <a:pt x="1296865" y="1269047"/>
                  </a:cubicBezTo>
                  <a:cubicBezTo>
                    <a:pt x="1300980" y="1269504"/>
                    <a:pt x="1305323" y="1269961"/>
                    <a:pt x="1309438" y="1270190"/>
                  </a:cubicBezTo>
                  <a:cubicBezTo>
                    <a:pt x="1313095" y="1270647"/>
                    <a:pt x="1316524" y="1271104"/>
                    <a:pt x="1319496" y="1272018"/>
                  </a:cubicBezTo>
                  <a:cubicBezTo>
                    <a:pt x="1321554" y="1272476"/>
                    <a:pt x="1323154" y="1273161"/>
                    <a:pt x="1324983" y="1273847"/>
                  </a:cubicBezTo>
                  <a:cubicBezTo>
                    <a:pt x="1327497" y="1274990"/>
                    <a:pt x="1329555" y="1276362"/>
                    <a:pt x="1331612" y="1277962"/>
                  </a:cubicBezTo>
                  <a:cubicBezTo>
                    <a:pt x="1332984" y="1279105"/>
                    <a:pt x="1333898" y="1280248"/>
                    <a:pt x="1335041" y="1281620"/>
                  </a:cubicBezTo>
                  <a:cubicBezTo>
                    <a:pt x="1336184" y="1282991"/>
                    <a:pt x="1337098" y="1284591"/>
                    <a:pt x="1337784" y="1286192"/>
                  </a:cubicBezTo>
                  <a:cubicBezTo>
                    <a:pt x="1339384" y="1289621"/>
                    <a:pt x="1340756" y="1293507"/>
                    <a:pt x="1341899" y="1298307"/>
                  </a:cubicBezTo>
                  <a:cubicBezTo>
                    <a:pt x="1344871" y="1314309"/>
                    <a:pt x="1345099" y="1329854"/>
                    <a:pt x="1343728" y="1345628"/>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9" name="Google Shape;1489;p22"/>
            <p:cNvSpPr/>
            <p:nvPr/>
          </p:nvSpPr>
          <p:spPr>
            <a:xfrm>
              <a:off x="2649322" y="3422990"/>
              <a:ext cx="88335" cy="178012"/>
            </a:xfrm>
            <a:custGeom>
              <a:rect b="b" l="l" r="r" t="t"/>
              <a:pathLst>
                <a:path extrusionOk="0" h="178012" w="88335">
                  <a:moveTo>
                    <a:pt x="63626" y="171745"/>
                  </a:moveTo>
                  <a:cubicBezTo>
                    <a:pt x="70941" y="175402"/>
                    <a:pt x="81914" y="183175"/>
                    <a:pt x="87172" y="172888"/>
                  </a:cubicBezTo>
                  <a:cubicBezTo>
                    <a:pt x="92429" y="162601"/>
                    <a:pt x="78485" y="162829"/>
                    <a:pt x="72998" y="158943"/>
                  </a:cubicBezTo>
                  <a:cubicBezTo>
                    <a:pt x="28879" y="128311"/>
                    <a:pt x="9905" y="99050"/>
                    <a:pt x="28650" y="40986"/>
                  </a:cubicBezTo>
                  <a:cubicBezTo>
                    <a:pt x="30936" y="33670"/>
                    <a:pt x="35737" y="27041"/>
                    <a:pt x="39623" y="20183"/>
                  </a:cubicBezTo>
                  <a:cubicBezTo>
                    <a:pt x="43509" y="13782"/>
                    <a:pt x="45795" y="6696"/>
                    <a:pt x="38708" y="1895"/>
                  </a:cubicBezTo>
                  <a:cubicBezTo>
                    <a:pt x="31165" y="-3134"/>
                    <a:pt x="25221" y="2809"/>
                    <a:pt x="21563" y="8524"/>
                  </a:cubicBezTo>
                  <a:cubicBezTo>
                    <a:pt x="8990" y="28641"/>
                    <a:pt x="-1982" y="49444"/>
                    <a:pt x="304" y="73447"/>
                  </a:cubicBezTo>
                  <a:cubicBezTo>
                    <a:pt x="-1754" y="122367"/>
                    <a:pt x="23164" y="152314"/>
                    <a:pt x="63626" y="17174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0" name="Google Shape;1490;p22"/>
            <p:cNvSpPr/>
            <p:nvPr/>
          </p:nvSpPr>
          <p:spPr>
            <a:xfrm>
              <a:off x="3350514" y="3456432"/>
              <a:ext cx="50072" cy="146075"/>
            </a:xfrm>
            <a:custGeom>
              <a:rect b="b" l="l" r="r" t="t"/>
              <a:pathLst>
                <a:path extrusionOk="0" h="146075" w="50072">
                  <a:moveTo>
                    <a:pt x="32004" y="0"/>
                  </a:moveTo>
                  <a:cubicBezTo>
                    <a:pt x="42520" y="55550"/>
                    <a:pt x="22631" y="107213"/>
                    <a:pt x="0" y="146075"/>
                  </a:cubicBezTo>
                  <a:cubicBezTo>
                    <a:pt x="42291" y="119558"/>
                    <a:pt x="70180" y="50978"/>
                    <a:pt x="32004"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1" name="Google Shape;1491;p22"/>
            <p:cNvSpPr/>
            <p:nvPr/>
          </p:nvSpPr>
          <p:spPr>
            <a:xfrm>
              <a:off x="2277193" y="4478721"/>
              <a:ext cx="85839" cy="20760"/>
            </a:xfrm>
            <a:custGeom>
              <a:rect b="b" l="l" r="r" t="t"/>
              <a:pathLst>
                <a:path extrusionOk="0" h="20760" w="85839">
                  <a:moveTo>
                    <a:pt x="43934" y="19898"/>
                  </a:moveTo>
                  <a:cubicBezTo>
                    <a:pt x="55136" y="19898"/>
                    <a:pt x="64737" y="20126"/>
                    <a:pt x="74567" y="19898"/>
                  </a:cubicBezTo>
                  <a:cubicBezTo>
                    <a:pt x="79139" y="19898"/>
                    <a:pt x="84854" y="21041"/>
                    <a:pt x="85768" y="14183"/>
                  </a:cubicBezTo>
                  <a:cubicBezTo>
                    <a:pt x="86454" y="8239"/>
                    <a:pt x="82111" y="5267"/>
                    <a:pt x="77539" y="3896"/>
                  </a:cubicBezTo>
                  <a:cubicBezTo>
                    <a:pt x="54679" y="-2277"/>
                    <a:pt x="31361" y="238"/>
                    <a:pt x="8273" y="2295"/>
                  </a:cubicBezTo>
                  <a:cubicBezTo>
                    <a:pt x="2786" y="2753"/>
                    <a:pt x="-414" y="6410"/>
                    <a:pt x="43" y="12125"/>
                  </a:cubicBezTo>
                  <a:cubicBezTo>
                    <a:pt x="272" y="16697"/>
                    <a:pt x="3929" y="18297"/>
                    <a:pt x="8044" y="19212"/>
                  </a:cubicBezTo>
                  <a:cubicBezTo>
                    <a:pt x="20160" y="21726"/>
                    <a:pt x="32733" y="20583"/>
                    <a:pt x="43934" y="1989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2" name="Google Shape;1492;p22"/>
            <p:cNvSpPr/>
            <p:nvPr/>
          </p:nvSpPr>
          <p:spPr>
            <a:xfrm>
              <a:off x="3768163" y="4465584"/>
              <a:ext cx="52355" cy="21210"/>
            </a:xfrm>
            <a:custGeom>
              <a:rect b="b" l="l" r="r" t="t"/>
              <a:pathLst>
                <a:path extrusionOk="0" h="21210" w="52355">
                  <a:moveTo>
                    <a:pt x="34979" y="116"/>
                  </a:moveTo>
                  <a:cubicBezTo>
                    <a:pt x="31092" y="-112"/>
                    <a:pt x="27206" y="573"/>
                    <a:pt x="23320" y="802"/>
                  </a:cubicBezTo>
                  <a:cubicBezTo>
                    <a:pt x="13719" y="1488"/>
                    <a:pt x="-226" y="116"/>
                    <a:pt x="3" y="12232"/>
                  </a:cubicBezTo>
                  <a:cubicBezTo>
                    <a:pt x="231" y="26634"/>
                    <a:pt x="14862" y="18861"/>
                    <a:pt x="22177" y="20919"/>
                  </a:cubicBezTo>
                  <a:cubicBezTo>
                    <a:pt x="26978" y="20919"/>
                    <a:pt x="31092" y="21147"/>
                    <a:pt x="34979" y="20919"/>
                  </a:cubicBezTo>
                  <a:cubicBezTo>
                    <a:pt x="42980" y="20690"/>
                    <a:pt x="52124" y="19776"/>
                    <a:pt x="52352" y="9717"/>
                  </a:cubicBezTo>
                  <a:cubicBezTo>
                    <a:pt x="52581" y="-2398"/>
                    <a:pt x="42294" y="345"/>
                    <a:pt x="34979" y="11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93" name="Google Shape;1493;p22"/>
          <p:cNvSpPr txBox="1"/>
          <p:nvPr/>
        </p:nvSpPr>
        <p:spPr>
          <a:xfrm>
            <a:off x="0" y="21809"/>
            <a:ext cx="12192000" cy="582221"/>
          </a:xfrm>
          <a:prstGeom prst="rect">
            <a:avLst/>
          </a:prstGeom>
          <a:solidFill>
            <a:srgbClr val="3AA091"/>
          </a:solid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Funcionamiento del Centro de Gestión del Turismo de Crisis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7" name="Shape 1497"/>
        <p:cNvGrpSpPr/>
        <p:nvPr/>
      </p:nvGrpSpPr>
      <p:grpSpPr>
        <a:xfrm>
          <a:off x="0" y="0"/>
          <a:ext cx="0" cy="0"/>
          <a:chOff x="0" y="0"/>
          <a:chExt cx="0" cy="0"/>
        </a:xfrm>
      </p:grpSpPr>
      <p:sp>
        <p:nvSpPr>
          <p:cNvPr id="1498" name="Google Shape;1498;p23"/>
          <p:cNvSpPr txBox="1"/>
          <p:nvPr>
            <p:ph idx="3" type="body"/>
          </p:nvPr>
        </p:nvSpPr>
        <p:spPr>
          <a:xfrm>
            <a:off x="664499" y="452855"/>
            <a:ext cx="4088025" cy="5920933"/>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0"/>
              </a:spcBef>
              <a:spcAft>
                <a:spcPts val="0"/>
              </a:spcAft>
              <a:buClr>
                <a:srgbClr val="F27954"/>
              </a:buClr>
              <a:buSzPts val="3200"/>
              <a:buNone/>
            </a:pPr>
            <a:r>
              <a:rPr lang="es-ES" sz="3200"/>
              <a:t>Papel del CMC </a:t>
            </a:r>
            <a:r>
              <a:rPr b="1" lang="es-ES" sz="4000"/>
              <a:t>Administración u Organizador</a:t>
            </a:r>
            <a:endParaRPr/>
          </a:p>
          <a:p>
            <a:pPr indent="0" lvl="0" marL="0" rtl="0" algn="l">
              <a:lnSpc>
                <a:spcPct val="120000"/>
              </a:lnSpc>
              <a:spcBef>
                <a:spcPts val="1000"/>
              </a:spcBef>
              <a:spcAft>
                <a:spcPts val="0"/>
              </a:spcAft>
              <a:buClr>
                <a:srgbClr val="4D4D4C"/>
              </a:buClr>
              <a:buSzPts val="2200"/>
              <a:buNone/>
            </a:pPr>
            <a:r>
              <a:rPr lang="es-ES" sz="2200">
                <a:solidFill>
                  <a:srgbClr val="4D4D4C"/>
                </a:solidFill>
              </a:rPr>
              <a:t>Trabaja con el Gestor del Centro de Gestión de Crisis para reunirlo todo, gestiona las reuniones, gestiona la administración, informa al gestor, informa al CSG, lleva las notas de las reuniones, comunica los órdenes del día, almacena la información de forma segura, organiza, reuniones, etc.</a:t>
            </a:r>
            <a:endParaRPr/>
          </a:p>
        </p:txBody>
      </p:sp>
      <p:sp>
        <p:nvSpPr>
          <p:cNvPr id="1499" name="Google Shape;1499;p23"/>
          <p:cNvSpPr txBox="1"/>
          <p:nvPr/>
        </p:nvSpPr>
        <p:spPr>
          <a:xfrm>
            <a:off x="5762863" y="161667"/>
            <a:ext cx="6238637" cy="6475157"/>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100000"/>
              </a:lnSpc>
              <a:spcBef>
                <a:spcPts val="0"/>
              </a:spcBef>
              <a:spcAft>
                <a:spcPts val="0"/>
              </a:spcAft>
              <a:buClr>
                <a:srgbClr val="F27954"/>
              </a:buClr>
              <a:buSzPct val="100000"/>
              <a:buFont typeface="Arial"/>
              <a:buNone/>
            </a:pPr>
            <a:r>
              <a:rPr b="0" i="0" lang="es-ES" sz="3200" u="none" cap="none" strike="noStrike">
                <a:solidFill>
                  <a:srgbClr val="F27954"/>
                </a:solidFill>
                <a:latin typeface="Calibri"/>
                <a:ea typeface="Calibri"/>
                <a:cs typeface="Calibri"/>
                <a:sym typeface="Calibri"/>
              </a:rPr>
              <a:t>Papel del CMC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27954"/>
              </a:buClr>
              <a:buSzPct val="100000"/>
              <a:buFont typeface="Arial"/>
              <a:buNone/>
            </a:pPr>
            <a:r>
              <a:rPr b="1" i="0" lang="es-ES" sz="4000" u="none" cap="none" strike="noStrike">
                <a:solidFill>
                  <a:srgbClr val="F27954"/>
                </a:solidFill>
                <a:latin typeface="Calibri"/>
                <a:ea typeface="Calibri"/>
                <a:cs typeface="Calibri"/>
                <a:sym typeface="Calibri"/>
              </a:rPr>
              <a:t>Experto en datos</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4D4D4C"/>
              </a:buClr>
              <a:buSzPct val="111434"/>
              <a:buFont typeface="Arial"/>
              <a:buNone/>
            </a:pPr>
            <a:r>
              <a:rPr b="0" i="0" lang="es-ES" sz="1974" u="none" cap="none" strike="noStrike">
                <a:solidFill>
                  <a:srgbClr val="4D4D4C"/>
                </a:solidFill>
                <a:latin typeface="Calibri"/>
                <a:ea typeface="Calibri"/>
                <a:cs typeface="Calibri"/>
                <a:sym typeface="Calibri"/>
              </a:rPr>
              <a:t>Gestiona la parte de Planificación e Inteligencia de la Unidad de Gestión de Crisis. Recopila, supervisa, analiza, extrae, transforma y comunica datos en un formato comprensible. </a:t>
            </a:r>
            <a:endParaRPr b="0" i="0" sz="1174" u="none" cap="none" strike="noStrike">
              <a:solidFill>
                <a:srgbClr val="000000"/>
              </a:solidFill>
              <a:latin typeface="Arial"/>
              <a:ea typeface="Arial"/>
              <a:cs typeface="Arial"/>
              <a:sym typeface="Arial"/>
            </a:endParaRPr>
          </a:p>
          <a:p>
            <a:pPr indent="-272549" lvl="1" marL="742950" marR="0" rtl="0" algn="l">
              <a:lnSpc>
                <a:spcPct val="120000"/>
              </a:lnSpc>
              <a:spcBef>
                <a:spcPts val="0"/>
              </a:spcBef>
              <a:spcAft>
                <a:spcPts val="0"/>
              </a:spcAft>
              <a:buClr>
                <a:srgbClr val="4D4D4C"/>
              </a:buClr>
              <a:buSzPct val="100000"/>
              <a:buFont typeface="Arial"/>
              <a:buChar char="•"/>
            </a:pPr>
            <a:r>
              <a:rPr b="1" i="0" lang="es-ES" sz="1974" u="none" cap="none" strike="noStrike">
                <a:solidFill>
                  <a:srgbClr val="4D4D4C"/>
                </a:solidFill>
                <a:latin typeface="Calibri"/>
                <a:ea typeface="Calibri"/>
                <a:cs typeface="Calibri"/>
                <a:sym typeface="Calibri"/>
              </a:rPr>
              <a:t>Recopila, analiza y comparte información </a:t>
            </a:r>
            <a:r>
              <a:rPr b="0" i="0" lang="es-ES" sz="1974" u="none" cap="none" strike="noStrike">
                <a:solidFill>
                  <a:srgbClr val="4D4D4C"/>
                </a:solidFill>
                <a:latin typeface="Calibri"/>
                <a:ea typeface="Calibri"/>
                <a:cs typeface="Calibri"/>
                <a:sym typeface="Calibri"/>
              </a:rPr>
              <a:t>relacionada con la crisis desde una perspectiva regional e internacional.</a:t>
            </a:r>
            <a:endParaRPr b="0" i="0" sz="1174" u="none" cap="none" strike="noStrike">
              <a:solidFill>
                <a:srgbClr val="000000"/>
              </a:solidFill>
              <a:latin typeface="Arial"/>
              <a:ea typeface="Arial"/>
              <a:cs typeface="Arial"/>
              <a:sym typeface="Arial"/>
            </a:endParaRPr>
          </a:p>
          <a:p>
            <a:pPr indent="-272549" lvl="1" marL="742950" marR="0" rtl="0" algn="l">
              <a:lnSpc>
                <a:spcPct val="120000"/>
              </a:lnSpc>
              <a:spcBef>
                <a:spcPts val="0"/>
              </a:spcBef>
              <a:spcAft>
                <a:spcPts val="0"/>
              </a:spcAft>
              <a:buClr>
                <a:srgbClr val="4D4D4C"/>
              </a:buClr>
              <a:buSzPct val="100000"/>
              <a:buFont typeface="Arial"/>
              <a:buChar char="•"/>
            </a:pPr>
            <a:r>
              <a:rPr b="0" i="0" lang="es-ES" sz="1974" u="none" cap="none" strike="noStrike">
                <a:solidFill>
                  <a:srgbClr val="4D4D4C"/>
                </a:solidFill>
                <a:latin typeface="Calibri"/>
                <a:ea typeface="Calibri"/>
                <a:cs typeface="Calibri"/>
                <a:sym typeface="Calibri"/>
              </a:rPr>
              <a:t>Evaluar informes de situación, </a:t>
            </a:r>
            <a:r>
              <a:rPr b="1" i="0" lang="es-ES" sz="1974" u="none" cap="none" strike="noStrike">
                <a:solidFill>
                  <a:srgbClr val="4D4D4C"/>
                </a:solidFill>
                <a:latin typeface="Calibri"/>
                <a:ea typeface="Calibri"/>
                <a:cs typeface="Calibri"/>
                <a:sym typeface="Calibri"/>
              </a:rPr>
              <a:t>estadísticas, hechos,</a:t>
            </a:r>
            <a:r>
              <a:rPr b="0" i="0" lang="es-ES" sz="1974" u="none" cap="none" strike="noStrike">
                <a:solidFill>
                  <a:srgbClr val="4D4D4C"/>
                </a:solidFill>
                <a:latin typeface="Calibri"/>
                <a:ea typeface="Calibri"/>
                <a:cs typeface="Calibri"/>
                <a:sym typeface="Calibri"/>
              </a:rPr>
              <a:t> </a:t>
            </a:r>
            <a:r>
              <a:rPr b="1" i="0" lang="es-ES" sz="1974" u="none" cap="none" strike="noStrike">
                <a:solidFill>
                  <a:srgbClr val="4D4D4C"/>
                </a:solidFill>
                <a:latin typeface="Calibri"/>
                <a:ea typeface="Calibri"/>
                <a:cs typeface="Calibri"/>
                <a:sym typeface="Calibri"/>
              </a:rPr>
              <a:t>investigaciones y </a:t>
            </a:r>
            <a:r>
              <a:rPr b="0" i="0" lang="es-ES" sz="1974" u="none" cap="none" strike="noStrike">
                <a:solidFill>
                  <a:srgbClr val="4D4D4C"/>
                </a:solidFill>
                <a:latin typeface="Calibri"/>
                <a:ea typeface="Calibri"/>
                <a:cs typeface="Calibri"/>
                <a:sym typeface="Calibri"/>
              </a:rPr>
              <a:t>datos cualitativos y cuantitativos</a:t>
            </a:r>
            <a:endParaRPr b="0" i="0" sz="1174" u="none" cap="none" strike="noStrike">
              <a:solidFill>
                <a:srgbClr val="000000"/>
              </a:solidFill>
              <a:latin typeface="Arial"/>
              <a:ea typeface="Arial"/>
              <a:cs typeface="Arial"/>
              <a:sym typeface="Arial"/>
            </a:endParaRPr>
          </a:p>
          <a:p>
            <a:pPr indent="-272549" lvl="1" marL="742950" marR="0" rtl="0" algn="l">
              <a:lnSpc>
                <a:spcPct val="120000"/>
              </a:lnSpc>
              <a:spcBef>
                <a:spcPts val="0"/>
              </a:spcBef>
              <a:spcAft>
                <a:spcPts val="0"/>
              </a:spcAft>
              <a:buClr>
                <a:srgbClr val="4D4D4C"/>
              </a:buClr>
              <a:buSzPct val="100000"/>
              <a:buFont typeface="Arial"/>
              <a:buChar char="•"/>
            </a:pPr>
            <a:r>
              <a:rPr b="1" i="0" lang="es-ES" sz="1974" u="none" cap="none" strike="noStrike">
                <a:solidFill>
                  <a:srgbClr val="4D4D4C"/>
                </a:solidFill>
                <a:latin typeface="Calibri"/>
                <a:ea typeface="Calibri"/>
                <a:cs typeface="Calibri"/>
                <a:sym typeface="Calibri"/>
              </a:rPr>
              <a:t>Filtra datos y conocimientos complejos </a:t>
            </a:r>
            <a:r>
              <a:rPr b="0" i="0" lang="es-ES" sz="1974" u="none" cap="none" strike="noStrike">
                <a:solidFill>
                  <a:srgbClr val="4D4D4C"/>
                </a:solidFill>
                <a:latin typeface="Calibri"/>
                <a:ea typeface="Calibri"/>
                <a:cs typeface="Calibri"/>
                <a:sym typeface="Calibri"/>
              </a:rPr>
              <a:t>que crean diferentes tipos de datos (por ejemplo, acciones basadas en hallazgos, patrones, seguimiento y tendencias) que luego se transfieren a información procesable significativa a través de estrategias</a:t>
            </a:r>
            <a:endParaRPr b="0" i="0" sz="1174" u="none" cap="none" strike="noStrike">
              <a:solidFill>
                <a:srgbClr val="000000"/>
              </a:solidFill>
              <a:latin typeface="Arial"/>
              <a:ea typeface="Arial"/>
              <a:cs typeface="Arial"/>
              <a:sym typeface="Arial"/>
            </a:endParaRPr>
          </a:p>
          <a:p>
            <a:pPr indent="-272549" lvl="1" marL="742950" marR="0" rtl="0" algn="l">
              <a:lnSpc>
                <a:spcPct val="120000"/>
              </a:lnSpc>
              <a:spcBef>
                <a:spcPts val="0"/>
              </a:spcBef>
              <a:spcAft>
                <a:spcPts val="0"/>
              </a:spcAft>
              <a:buClr>
                <a:srgbClr val="4D4D4C"/>
              </a:buClr>
              <a:buSzPct val="100000"/>
              <a:buFont typeface="Arial"/>
              <a:buChar char="•"/>
            </a:pPr>
            <a:r>
              <a:rPr b="0" i="0" lang="es-ES" sz="1974" u="none" cap="none" strike="noStrike">
                <a:solidFill>
                  <a:srgbClr val="4D4D4C"/>
                </a:solidFill>
                <a:latin typeface="Calibri"/>
                <a:ea typeface="Calibri"/>
                <a:cs typeface="Calibri"/>
                <a:sym typeface="Calibri"/>
              </a:rPr>
              <a:t>Trabaja con la </a:t>
            </a:r>
            <a:r>
              <a:rPr b="1" i="0" lang="es-ES" sz="1974" u="none" cap="none" strike="noStrike">
                <a:solidFill>
                  <a:srgbClr val="4D4D4C"/>
                </a:solidFill>
                <a:latin typeface="Calibri"/>
                <a:ea typeface="Calibri"/>
                <a:cs typeface="Calibri"/>
                <a:sym typeface="Calibri"/>
              </a:rPr>
              <a:t>continuidad empresarial </a:t>
            </a:r>
            <a:r>
              <a:rPr b="0" i="0" lang="es-ES" sz="1974" u="none" cap="none" strike="noStrike">
                <a:solidFill>
                  <a:srgbClr val="4D4D4C"/>
                </a:solidFill>
                <a:latin typeface="Calibri"/>
                <a:ea typeface="Calibri"/>
                <a:cs typeface="Calibri"/>
                <a:sym typeface="Calibri"/>
              </a:rPr>
              <a:t>y hace recomendaciones, por ejemplo, al personal financiero y jurídico, a comunicaciones corporativas y a representantes de líneas clave de operaciones empresariales regionales.</a:t>
            </a:r>
            <a:endParaRPr b="0" i="0" sz="1174" u="none" cap="none" strike="noStrike">
              <a:solidFill>
                <a:srgbClr val="000000"/>
              </a:solidFill>
              <a:latin typeface="Arial"/>
              <a:ea typeface="Arial"/>
              <a:cs typeface="Arial"/>
              <a:sym typeface="Arial"/>
            </a:endParaRPr>
          </a:p>
          <a:p>
            <a:pPr indent="0" lvl="0" marL="0" marR="0" rtl="0" algn="l">
              <a:lnSpc>
                <a:spcPct val="120000"/>
              </a:lnSpc>
              <a:spcBef>
                <a:spcPts val="1000"/>
              </a:spcBef>
              <a:spcAft>
                <a:spcPts val="0"/>
              </a:spcAft>
              <a:buClr>
                <a:srgbClr val="F27954"/>
              </a:buClr>
              <a:buSzPct val="111434"/>
              <a:buFont typeface="Arial"/>
              <a:buNone/>
            </a:pPr>
            <a:r>
              <a:t/>
            </a:r>
            <a:endParaRPr b="0" i="0" sz="1974" u="none" cap="none" strike="noStrike">
              <a:solidFill>
                <a:srgbClr val="4D4D4C"/>
              </a:solidFill>
              <a:latin typeface="Calibri"/>
              <a:ea typeface="Calibri"/>
              <a:cs typeface="Calibri"/>
              <a:sym typeface="Calibri"/>
            </a:endParaRPr>
          </a:p>
        </p:txBody>
      </p:sp>
      <p:grpSp>
        <p:nvGrpSpPr>
          <p:cNvPr id="1500" name="Google Shape;1500;p23"/>
          <p:cNvGrpSpPr/>
          <p:nvPr/>
        </p:nvGrpSpPr>
        <p:grpSpPr>
          <a:xfrm>
            <a:off x="3262732" y="5155979"/>
            <a:ext cx="2979584" cy="1540354"/>
            <a:chOff x="7451356" y="3368393"/>
            <a:chExt cx="2245761" cy="1336865"/>
          </a:xfrm>
        </p:grpSpPr>
        <p:sp>
          <p:nvSpPr>
            <p:cNvPr id="1501" name="Google Shape;1501;p23"/>
            <p:cNvSpPr/>
            <p:nvPr/>
          </p:nvSpPr>
          <p:spPr>
            <a:xfrm>
              <a:off x="8281896" y="4112092"/>
              <a:ext cx="541" cy="1985"/>
            </a:xfrm>
            <a:custGeom>
              <a:rect b="b" l="l" r="r" t="t"/>
              <a:pathLst>
                <a:path extrusionOk="0" h="1985" w="541">
                  <a:moveTo>
                    <a:pt x="542" y="1985"/>
                  </a:moveTo>
                  <a:cubicBezTo>
                    <a:pt x="361" y="1263"/>
                    <a:pt x="181" y="722"/>
                    <a:pt x="0" y="0"/>
                  </a:cubicBezTo>
                  <a:cubicBezTo>
                    <a:pt x="0" y="542"/>
                    <a:pt x="181" y="1263"/>
                    <a:pt x="542" y="19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2" name="Google Shape;1502;p23"/>
            <p:cNvSpPr/>
            <p:nvPr/>
          </p:nvSpPr>
          <p:spPr>
            <a:xfrm>
              <a:off x="9179031" y="3884696"/>
              <a:ext cx="1443" cy="2526"/>
            </a:xfrm>
            <a:custGeom>
              <a:rect b="b" l="l" r="r" t="t"/>
              <a:pathLst>
                <a:path extrusionOk="0" h="2526" w="1443">
                  <a:moveTo>
                    <a:pt x="1444" y="2526"/>
                  </a:moveTo>
                  <a:cubicBezTo>
                    <a:pt x="902" y="1624"/>
                    <a:pt x="542" y="902"/>
                    <a:pt x="0" y="0"/>
                  </a:cubicBezTo>
                  <a:cubicBezTo>
                    <a:pt x="542" y="902"/>
                    <a:pt x="902" y="1624"/>
                    <a:pt x="1444" y="252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3" name="Google Shape;1503;p23"/>
            <p:cNvSpPr/>
            <p:nvPr/>
          </p:nvSpPr>
          <p:spPr>
            <a:xfrm>
              <a:off x="9114782" y="3894261"/>
              <a:ext cx="360" cy="1082"/>
            </a:xfrm>
            <a:custGeom>
              <a:rect b="b" l="l" r="r" t="t"/>
              <a:pathLst>
                <a:path extrusionOk="0" h="1082" w="360">
                  <a:moveTo>
                    <a:pt x="361" y="0"/>
                  </a:moveTo>
                  <a:cubicBezTo>
                    <a:pt x="181" y="361"/>
                    <a:pt x="181" y="722"/>
                    <a:pt x="0" y="1083"/>
                  </a:cubicBezTo>
                  <a:cubicBezTo>
                    <a:pt x="181" y="722"/>
                    <a:pt x="181" y="361"/>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4" name="Google Shape;1504;p23"/>
            <p:cNvSpPr/>
            <p:nvPr/>
          </p:nvSpPr>
          <p:spPr>
            <a:xfrm>
              <a:off x="8280091" y="4100542"/>
              <a:ext cx="180" cy="1984"/>
            </a:xfrm>
            <a:custGeom>
              <a:rect b="b" l="l" r="r" t="t"/>
              <a:pathLst>
                <a:path extrusionOk="0" h="1984" w="180">
                  <a:moveTo>
                    <a:pt x="181" y="1985"/>
                  </a:moveTo>
                  <a:cubicBezTo>
                    <a:pt x="181" y="1263"/>
                    <a:pt x="181" y="722"/>
                    <a:pt x="0" y="0"/>
                  </a:cubicBezTo>
                  <a:cubicBezTo>
                    <a:pt x="181" y="722"/>
                    <a:pt x="181" y="1443"/>
                    <a:pt x="181" y="19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5" name="Google Shape;1505;p23"/>
            <p:cNvSpPr/>
            <p:nvPr/>
          </p:nvSpPr>
          <p:spPr>
            <a:xfrm>
              <a:off x="9113519" y="3898412"/>
              <a:ext cx="360" cy="1263"/>
            </a:xfrm>
            <a:custGeom>
              <a:rect b="b" l="l" r="r" t="t"/>
              <a:pathLst>
                <a:path extrusionOk="0" h="1263" w="360">
                  <a:moveTo>
                    <a:pt x="361" y="0"/>
                  </a:moveTo>
                  <a:cubicBezTo>
                    <a:pt x="181" y="361"/>
                    <a:pt x="181" y="722"/>
                    <a:pt x="0" y="1263"/>
                  </a:cubicBezTo>
                  <a:cubicBezTo>
                    <a:pt x="0" y="902"/>
                    <a:pt x="181" y="361"/>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6" name="Google Shape;1506;p23"/>
            <p:cNvSpPr/>
            <p:nvPr/>
          </p:nvSpPr>
          <p:spPr>
            <a:xfrm>
              <a:off x="8280091" y="4098376"/>
              <a:ext cx="1804" cy="2166"/>
            </a:xfrm>
            <a:custGeom>
              <a:rect b="b" l="l" r="r" t="t"/>
              <a:pathLst>
                <a:path extrusionOk="0" h="2166" w="1804">
                  <a:moveTo>
                    <a:pt x="0" y="2166"/>
                  </a:moveTo>
                  <a:cubicBezTo>
                    <a:pt x="0" y="1444"/>
                    <a:pt x="0" y="722"/>
                    <a:pt x="0" y="0"/>
                  </a:cubicBezTo>
                  <a:cubicBezTo>
                    <a:pt x="0" y="722"/>
                    <a:pt x="0" y="1444"/>
                    <a:pt x="0" y="21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7" name="Google Shape;1507;p23"/>
            <p:cNvSpPr/>
            <p:nvPr/>
          </p:nvSpPr>
          <p:spPr>
            <a:xfrm>
              <a:off x="9538715" y="3521041"/>
              <a:ext cx="31221" cy="9384"/>
            </a:xfrm>
            <a:custGeom>
              <a:rect b="b" l="l" r="r" t="t"/>
              <a:pathLst>
                <a:path extrusionOk="0" h="9384" w="31221">
                  <a:moveTo>
                    <a:pt x="0" y="0"/>
                  </a:moveTo>
                  <a:cubicBezTo>
                    <a:pt x="10828" y="3249"/>
                    <a:pt x="21296" y="6317"/>
                    <a:pt x="31222" y="9385"/>
                  </a:cubicBezTo>
                  <a:cubicBezTo>
                    <a:pt x="21296" y="6317"/>
                    <a:pt x="10828" y="324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8" name="Google Shape;1508;p23"/>
            <p:cNvSpPr/>
            <p:nvPr/>
          </p:nvSpPr>
          <p:spPr>
            <a:xfrm>
              <a:off x="8284423" y="4119853"/>
              <a:ext cx="902" cy="2165"/>
            </a:xfrm>
            <a:custGeom>
              <a:rect b="b" l="l" r="r" t="t"/>
              <a:pathLst>
                <a:path extrusionOk="0" h="2165" w="902">
                  <a:moveTo>
                    <a:pt x="902" y="2166"/>
                  </a:moveTo>
                  <a:cubicBezTo>
                    <a:pt x="541" y="1444"/>
                    <a:pt x="361" y="722"/>
                    <a:pt x="0" y="0"/>
                  </a:cubicBezTo>
                  <a:cubicBezTo>
                    <a:pt x="180" y="722"/>
                    <a:pt x="541" y="1444"/>
                    <a:pt x="902" y="21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9" name="Google Shape;1509;p23"/>
            <p:cNvSpPr/>
            <p:nvPr/>
          </p:nvSpPr>
          <p:spPr>
            <a:xfrm>
              <a:off x="8280091" y="4096211"/>
              <a:ext cx="1804" cy="1985"/>
            </a:xfrm>
            <a:custGeom>
              <a:rect b="b" l="l" r="r" t="t"/>
              <a:pathLst>
                <a:path extrusionOk="0" h="1985" w="1804">
                  <a:moveTo>
                    <a:pt x="0" y="1985"/>
                  </a:moveTo>
                  <a:cubicBezTo>
                    <a:pt x="0" y="1263"/>
                    <a:pt x="0" y="722"/>
                    <a:pt x="0" y="0"/>
                  </a:cubicBezTo>
                  <a:cubicBezTo>
                    <a:pt x="0" y="722"/>
                    <a:pt x="0" y="1444"/>
                    <a:pt x="0" y="19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0" name="Google Shape;1510;p23"/>
            <p:cNvSpPr/>
            <p:nvPr/>
          </p:nvSpPr>
          <p:spPr>
            <a:xfrm>
              <a:off x="8282618" y="4114439"/>
              <a:ext cx="1624" cy="4872"/>
            </a:xfrm>
            <a:custGeom>
              <a:rect b="b" l="l" r="r" t="t"/>
              <a:pathLst>
                <a:path extrusionOk="0" h="4872" w="1624">
                  <a:moveTo>
                    <a:pt x="1624" y="4873"/>
                  </a:moveTo>
                  <a:cubicBezTo>
                    <a:pt x="902" y="3249"/>
                    <a:pt x="361" y="1624"/>
                    <a:pt x="0" y="0"/>
                  </a:cubicBezTo>
                  <a:cubicBezTo>
                    <a:pt x="361" y="1624"/>
                    <a:pt x="902" y="3068"/>
                    <a:pt x="1624" y="487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1" name="Google Shape;1511;p23"/>
            <p:cNvSpPr/>
            <p:nvPr/>
          </p:nvSpPr>
          <p:spPr>
            <a:xfrm>
              <a:off x="8285506" y="4122560"/>
              <a:ext cx="1263" cy="2707"/>
            </a:xfrm>
            <a:custGeom>
              <a:rect b="b" l="l" r="r" t="t"/>
              <a:pathLst>
                <a:path extrusionOk="0" h="2707" w="1263">
                  <a:moveTo>
                    <a:pt x="1263" y="2707"/>
                  </a:moveTo>
                  <a:cubicBezTo>
                    <a:pt x="902" y="1805"/>
                    <a:pt x="361" y="902"/>
                    <a:pt x="0" y="0"/>
                  </a:cubicBezTo>
                  <a:cubicBezTo>
                    <a:pt x="361" y="902"/>
                    <a:pt x="722" y="1805"/>
                    <a:pt x="1263" y="270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2" name="Google Shape;1512;p23"/>
            <p:cNvSpPr/>
            <p:nvPr/>
          </p:nvSpPr>
          <p:spPr>
            <a:xfrm>
              <a:off x="8286949" y="4125989"/>
              <a:ext cx="1083" cy="2346"/>
            </a:xfrm>
            <a:custGeom>
              <a:rect b="b" l="l" r="r" t="t"/>
              <a:pathLst>
                <a:path extrusionOk="0" h="2346" w="1083">
                  <a:moveTo>
                    <a:pt x="1083" y="2346"/>
                  </a:moveTo>
                  <a:cubicBezTo>
                    <a:pt x="722" y="1444"/>
                    <a:pt x="361" y="722"/>
                    <a:pt x="0" y="0"/>
                  </a:cubicBezTo>
                  <a:cubicBezTo>
                    <a:pt x="361" y="722"/>
                    <a:pt x="722" y="1444"/>
                    <a:pt x="1083" y="23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3" name="Google Shape;1513;p23"/>
            <p:cNvSpPr/>
            <p:nvPr/>
          </p:nvSpPr>
          <p:spPr>
            <a:xfrm>
              <a:off x="8288393" y="4129237"/>
              <a:ext cx="1624" cy="3067"/>
            </a:xfrm>
            <a:custGeom>
              <a:rect b="b" l="l" r="r" t="t"/>
              <a:pathLst>
                <a:path extrusionOk="0" h="3067" w="1624">
                  <a:moveTo>
                    <a:pt x="1624" y="3068"/>
                  </a:moveTo>
                  <a:cubicBezTo>
                    <a:pt x="1083" y="1985"/>
                    <a:pt x="542" y="902"/>
                    <a:pt x="0" y="0"/>
                  </a:cubicBezTo>
                  <a:cubicBezTo>
                    <a:pt x="542" y="902"/>
                    <a:pt x="1083" y="1985"/>
                    <a:pt x="1624" y="30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4" name="Google Shape;1514;p23"/>
            <p:cNvSpPr/>
            <p:nvPr/>
          </p:nvSpPr>
          <p:spPr>
            <a:xfrm>
              <a:off x="9116587" y="3890290"/>
              <a:ext cx="180" cy="541"/>
            </a:xfrm>
            <a:custGeom>
              <a:rect b="b" l="l" r="r" t="t"/>
              <a:pathLst>
                <a:path extrusionOk="0" h="541" w="180">
                  <a:moveTo>
                    <a:pt x="181" y="0"/>
                  </a:moveTo>
                  <a:cubicBezTo>
                    <a:pt x="181" y="180"/>
                    <a:pt x="0" y="361"/>
                    <a:pt x="0" y="541"/>
                  </a:cubicBezTo>
                  <a:cubicBezTo>
                    <a:pt x="0" y="361"/>
                    <a:pt x="181" y="180"/>
                    <a:pt x="18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5" name="Google Shape;1515;p23"/>
            <p:cNvSpPr/>
            <p:nvPr/>
          </p:nvSpPr>
          <p:spPr>
            <a:xfrm>
              <a:off x="9608919" y="3542337"/>
              <a:ext cx="2345" cy="721"/>
            </a:xfrm>
            <a:custGeom>
              <a:rect b="b" l="l" r="r" t="t"/>
              <a:pathLst>
                <a:path extrusionOk="0" h="721" w="2345">
                  <a:moveTo>
                    <a:pt x="0" y="0"/>
                  </a:moveTo>
                  <a:cubicBezTo>
                    <a:pt x="722" y="180"/>
                    <a:pt x="1443" y="541"/>
                    <a:pt x="2346" y="722"/>
                  </a:cubicBezTo>
                  <a:cubicBezTo>
                    <a:pt x="1624" y="361"/>
                    <a:pt x="902"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6" name="Google Shape;1516;p23"/>
            <p:cNvSpPr/>
            <p:nvPr/>
          </p:nvSpPr>
          <p:spPr>
            <a:xfrm>
              <a:off x="9590872" y="3536742"/>
              <a:ext cx="13535" cy="4150"/>
            </a:xfrm>
            <a:custGeom>
              <a:rect b="b" l="l" r="r" t="t"/>
              <a:pathLst>
                <a:path extrusionOk="0" h="4150" w="13535">
                  <a:moveTo>
                    <a:pt x="0" y="0"/>
                  </a:moveTo>
                  <a:cubicBezTo>
                    <a:pt x="4692" y="1444"/>
                    <a:pt x="9204" y="2888"/>
                    <a:pt x="13536" y="4151"/>
                  </a:cubicBezTo>
                  <a:cubicBezTo>
                    <a:pt x="9385" y="2888"/>
                    <a:pt x="4873" y="144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7" name="Google Shape;1517;p23"/>
            <p:cNvSpPr/>
            <p:nvPr/>
          </p:nvSpPr>
          <p:spPr>
            <a:xfrm>
              <a:off x="9534023" y="3519597"/>
              <a:ext cx="4331" cy="1263"/>
            </a:xfrm>
            <a:custGeom>
              <a:rect b="b" l="l" r="r" t="t"/>
              <a:pathLst>
                <a:path extrusionOk="0" h="1263" w="4331">
                  <a:moveTo>
                    <a:pt x="0" y="0"/>
                  </a:moveTo>
                  <a:cubicBezTo>
                    <a:pt x="1443" y="361"/>
                    <a:pt x="2888" y="902"/>
                    <a:pt x="4331" y="1263"/>
                  </a:cubicBezTo>
                  <a:cubicBezTo>
                    <a:pt x="2888" y="902"/>
                    <a:pt x="1443"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8" name="Google Shape;1518;p23"/>
            <p:cNvSpPr/>
            <p:nvPr/>
          </p:nvSpPr>
          <p:spPr>
            <a:xfrm>
              <a:off x="9605490" y="3541254"/>
              <a:ext cx="2345" cy="721"/>
            </a:xfrm>
            <a:custGeom>
              <a:rect b="b" l="l" r="r" t="t"/>
              <a:pathLst>
                <a:path extrusionOk="0" h="721" w="2345">
                  <a:moveTo>
                    <a:pt x="0" y="0"/>
                  </a:moveTo>
                  <a:cubicBezTo>
                    <a:pt x="722" y="181"/>
                    <a:pt x="1624" y="542"/>
                    <a:pt x="2346" y="722"/>
                  </a:cubicBezTo>
                  <a:cubicBezTo>
                    <a:pt x="1443" y="361"/>
                    <a:pt x="722"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9" name="Google Shape;1519;p23"/>
            <p:cNvSpPr/>
            <p:nvPr/>
          </p:nvSpPr>
          <p:spPr>
            <a:xfrm>
              <a:off x="9529330" y="3518154"/>
              <a:ext cx="4331" cy="1263"/>
            </a:xfrm>
            <a:custGeom>
              <a:rect b="b" l="l" r="r" t="t"/>
              <a:pathLst>
                <a:path extrusionOk="0" h="1263" w="4331">
                  <a:moveTo>
                    <a:pt x="0" y="0"/>
                  </a:moveTo>
                  <a:cubicBezTo>
                    <a:pt x="1444" y="361"/>
                    <a:pt x="2888" y="902"/>
                    <a:pt x="4331" y="1263"/>
                  </a:cubicBezTo>
                  <a:cubicBezTo>
                    <a:pt x="2888" y="902"/>
                    <a:pt x="1444"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0" name="Google Shape;1520;p23"/>
            <p:cNvSpPr/>
            <p:nvPr/>
          </p:nvSpPr>
          <p:spPr>
            <a:xfrm>
              <a:off x="9515073" y="3514003"/>
              <a:ext cx="3970" cy="1082"/>
            </a:xfrm>
            <a:custGeom>
              <a:rect b="b" l="l" r="r" t="t"/>
              <a:pathLst>
                <a:path extrusionOk="0" h="1082" w="3970">
                  <a:moveTo>
                    <a:pt x="0" y="0"/>
                  </a:moveTo>
                  <a:cubicBezTo>
                    <a:pt x="1264" y="361"/>
                    <a:pt x="2707" y="722"/>
                    <a:pt x="3971" y="1083"/>
                  </a:cubicBezTo>
                  <a:cubicBezTo>
                    <a:pt x="2707" y="722"/>
                    <a:pt x="1264"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1" name="Google Shape;1521;p23"/>
            <p:cNvSpPr/>
            <p:nvPr/>
          </p:nvSpPr>
          <p:spPr>
            <a:xfrm>
              <a:off x="9612529" y="3543420"/>
              <a:ext cx="1985" cy="541"/>
            </a:xfrm>
            <a:custGeom>
              <a:rect b="b" l="l" r="r" t="t"/>
              <a:pathLst>
                <a:path extrusionOk="0" h="541" w="1985">
                  <a:moveTo>
                    <a:pt x="0" y="0"/>
                  </a:moveTo>
                  <a:cubicBezTo>
                    <a:pt x="722" y="180"/>
                    <a:pt x="1264" y="361"/>
                    <a:pt x="1985" y="541"/>
                  </a:cubicBezTo>
                  <a:cubicBezTo>
                    <a:pt x="1264" y="361"/>
                    <a:pt x="54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2" name="Google Shape;1522;p23"/>
            <p:cNvSpPr/>
            <p:nvPr/>
          </p:nvSpPr>
          <p:spPr>
            <a:xfrm>
              <a:off x="9519765" y="3515446"/>
              <a:ext cx="3969" cy="1263"/>
            </a:xfrm>
            <a:custGeom>
              <a:rect b="b" l="l" r="r" t="t"/>
              <a:pathLst>
                <a:path extrusionOk="0" h="1263" w="3969">
                  <a:moveTo>
                    <a:pt x="0" y="0"/>
                  </a:moveTo>
                  <a:cubicBezTo>
                    <a:pt x="1263" y="361"/>
                    <a:pt x="2707" y="722"/>
                    <a:pt x="3970" y="1263"/>
                  </a:cubicBezTo>
                  <a:cubicBezTo>
                    <a:pt x="2707" y="722"/>
                    <a:pt x="1443"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3" name="Google Shape;1523;p23"/>
            <p:cNvSpPr/>
            <p:nvPr/>
          </p:nvSpPr>
          <p:spPr>
            <a:xfrm>
              <a:off x="9524818" y="3516890"/>
              <a:ext cx="4151" cy="1263"/>
            </a:xfrm>
            <a:custGeom>
              <a:rect b="b" l="l" r="r" t="t"/>
              <a:pathLst>
                <a:path extrusionOk="0" h="1263" w="4151">
                  <a:moveTo>
                    <a:pt x="0" y="0"/>
                  </a:moveTo>
                  <a:cubicBezTo>
                    <a:pt x="1444" y="361"/>
                    <a:pt x="2707" y="902"/>
                    <a:pt x="4151" y="1263"/>
                  </a:cubicBezTo>
                  <a:cubicBezTo>
                    <a:pt x="2707" y="722"/>
                    <a:pt x="1264"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4" name="Google Shape;1524;p23"/>
            <p:cNvSpPr/>
            <p:nvPr/>
          </p:nvSpPr>
          <p:spPr>
            <a:xfrm>
              <a:off x="9574449" y="3531689"/>
              <a:ext cx="3609" cy="1082"/>
            </a:xfrm>
            <a:custGeom>
              <a:rect b="b" l="l" r="r" t="t"/>
              <a:pathLst>
                <a:path extrusionOk="0" h="1082" w="3609">
                  <a:moveTo>
                    <a:pt x="0" y="0"/>
                  </a:moveTo>
                  <a:cubicBezTo>
                    <a:pt x="1264" y="361"/>
                    <a:pt x="2526" y="722"/>
                    <a:pt x="3609" y="1083"/>
                  </a:cubicBezTo>
                  <a:cubicBezTo>
                    <a:pt x="2526" y="902"/>
                    <a:pt x="1264"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5" name="Google Shape;1525;p23"/>
            <p:cNvSpPr/>
            <p:nvPr/>
          </p:nvSpPr>
          <p:spPr>
            <a:xfrm>
              <a:off x="9582931" y="3534396"/>
              <a:ext cx="3428" cy="1082"/>
            </a:xfrm>
            <a:custGeom>
              <a:rect b="b" l="l" r="r" t="t"/>
              <a:pathLst>
                <a:path extrusionOk="0" h="1082" w="3428">
                  <a:moveTo>
                    <a:pt x="0" y="0"/>
                  </a:moveTo>
                  <a:cubicBezTo>
                    <a:pt x="1083" y="361"/>
                    <a:pt x="2346" y="722"/>
                    <a:pt x="3429" y="1083"/>
                  </a:cubicBezTo>
                  <a:cubicBezTo>
                    <a:pt x="2346" y="722"/>
                    <a:pt x="1263"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6" name="Google Shape;1526;p23"/>
            <p:cNvSpPr/>
            <p:nvPr/>
          </p:nvSpPr>
          <p:spPr>
            <a:xfrm>
              <a:off x="9570117" y="3530426"/>
              <a:ext cx="3790" cy="1083"/>
            </a:xfrm>
            <a:custGeom>
              <a:rect b="b" l="l" r="r" t="t"/>
              <a:pathLst>
                <a:path extrusionOk="0" h="1083" w="3790">
                  <a:moveTo>
                    <a:pt x="0" y="0"/>
                  </a:moveTo>
                  <a:cubicBezTo>
                    <a:pt x="1264" y="361"/>
                    <a:pt x="2526" y="722"/>
                    <a:pt x="3790" y="1083"/>
                  </a:cubicBezTo>
                  <a:cubicBezTo>
                    <a:pt x="2526" y="722"/>
                    <a:pt x="1264"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7" name="Google Shape;1527;p23"/>
            <p:cNvSpPr/>
            <p:nvPr/>
          </p:nvSpPr>
          <p:spPr>
            <a:xfrm>
              <a:off x="9587082" y="3535659"/>
              <a:ext cx="3428" cy="1082"/>
            </a:xfrm>
            <a:custGeom>
              <a:rect b="b" l="l" r="r" t="t"/>
              <a:pathLst>
                <a:path extrusionOk="0" h="1082" w="3428">
                  <a:moveTo>
                    <a:pt x="0" y="0"/>
                  </a:moveTo>
                  <a:cubicBezTo>
                    <a:pt x="1083" y="361"/>
                    <a:pt x="2166" y="722"/>
                    <a:pt x="3429" y="1083"/>
                  </a:cubicBezTo>
                  <a:cubicBezTo>
                    <a:pt x="2347" y="542"/>
                    <a:pt x="1083"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8" name="Google Shape;1528;p23"/>
            <p:cNvSpPr/>
            <p:nvPr/>
          </p:nvSpPr>
          <p:spPr>
            <a:xfrm>
              <a:off x="9619026" y="3545405"/>
              <a:ext cx="1624" cy="541"/>
            </a:xfrm>
            <a:custGeom>
              <a:rect b="b" l="l" r="r" t="t"/>
              <a:pathLst>
                <a:path extrusionOk="0" h="541" w="1624">
                  <a:moveTo>
                    <a:pt x="0" y="0"/>
                  </a:moveTo>
                  <a:cubicBezTo>
                    <a:pt x="541" y="180"/>
                    <a:pt x="1083" y="361"/>
                    <a:pt x="1624" y="542"/>
                  </a:cubicBezTo>
                  <a:cubicBezTo>
                    <a:pt x="1083" y="361"/>
                    <a:pt x="54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9" name="Google Shape;1529;p23"/>
            <p:cNvSpPr/>
            <p:nvPr/>
          </p:nvSpPr>
          <p:spPr>
            <a:xfrm>
              <a:off x="9578780" y="3533133"/>
              <a:ext cx="3609" cy="1083"/>
            </a:xfrm>
            <a:custGeom>
              <a:rect b="b" l="l" r="r" t="t"/>
              <a:pathLst>
                <a:path extrusionOk="0" h="1083" w="3609">
                  <a:moveTo>
                    <a:pt x="0" y="0"/>
                  </a:moveTo>
                  <a:cubicBezTo>
                    <a:pt x="1264" y="361"/>
                    <a:pt x="2347" y="722"/>
                    <a:pt x="3609" y="1083"/>
                  </a:cubicBezTo>
                  <a:cubicBezTo>
                    <a:pt x="2347" y="722"/>
                    <a:pt x="1083"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0" name="Google Shape;1530;p23"/>
            <p:cNvSpPr/>
            <p:nvPr/>
          </p:nvSpPr>
          <p:spPr>
            <a:xfrm>
              <a:off x="8280814" y="4107400"/>
              <a:ext cx="360" cy="1804"/>
            </a:xfrm>
            <a:custGeom>
              <a:rect b="b" l="l" r="r" t="t"/>
              <a:pathLst>
                <a:path extrusionOk="0" h="1804" w="360">
                  <a:moveTo>
                    <a:pt x="361" y="1805"/>
                  </a:moveTo>
                  <a:cubicBezTo>
                    <a:pt x="180" y="1264"/>
                    <a:pt x="180" y="542"/>
                    <a:pt x="0" y="0"/>
                  </a:cubicBezTo>
                  <a:cubicBezTo>
                    <a:pt x="180" y="722"/>
                    <a:pt x="180" y="1264"/>
                    <a:pt x="361" y="18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1" name="Google Shape;1531;p23"/>
            <p:cNvSpPr/>
            <p:nvPr/>
          </p:nvSpPr>
          <p:spPr>
            <a:xfrm>
              <a:off x="9615777" y="3544503"/>
              <a:ext cx="1804" cy="541"/>
            </a:xfrm>
            <a:custGeom>
              <a:rect b="b" l="l" r="r" t="t"/>
              <a:pathLst>
                <a:path extrusionOk="0" h="541" w="1804">
                  <a:moveTo>
                    <a:pt x="0" y="0"/>
                  </a:moveTo>
                  <a:cubicBezTo>
                    <a:pt x="542" y="180"/>
                    <a:pt x="1264" y="361"/>
                    <a:pt x="1805" y="542"/>
                  </a:cubicBezTo>
                  <a:cubicBezTo>
                    <a:pt x="1264" y="361"/>
                    <a:pt x="723"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2" name="Google Shape;1532;p23"/>
            <p:cNvSpPr/>
            <p:nvPr/>
          </p:nvSpPr>
          <p:spPr>
            <a:xfrm>
              <a:off x="8280272" y="4102888"/>
              <a:ext cx="541" cy="4150"/>
            </a:xfrm>
            <a:custGeom>
              <a:rect b="b" l="l" r="r" t="t"/>
              <a:pathLst>
                <a:path extrusionOk="0" h="4150" w="541">
                  <a:moveTo>
                    <a:pt x="542" y="4151"/>
                  </a:moveTo>
                  <a:cubicBezTo>
                    <a:pt x="361" y="2707"/>
                    <a:pt x="180" y="1444"/>
                    <a:pt x="0" y="0"/>
                  </a:cubicBezTo>
                  <a:cubicBezTo>
                    <a:pt x="180" y="1444"/>
                    <a:pt x="361" y="2888"/>
                    <a:pt x="542" y="415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3" name="Google Shape;1533;p23"/>
            <p:cNvSpPr/>
            <p:nvPr/>
          </p:nvSpPr>
          <p:spPr>
            <a:xfrm>
              <a:off x="8259197" y="3472465"/>
              <a:ext cx="1312017" cy="625497"/>
            </a:xfrm>
            <a:custGeom>
              <a:rect b="b" l="l" r="r" t="t"/>
              <a:pathLst>
                <a:path extrusionOk="0" h="625497" w="1312017">
                  <a:moveTo>
                    <a:pt x="1118897" y="333905"/>
                  </a:moveTo>
                  <a:cubicBezTo>
                    <a:pt x="1141095" y="328671"/>
                    <a:pt x="1163473" y="323257"/>
                    <a:pt x="1185130" y="315497"/>
                  </a:cubicBezTo>
                  <a:cubicBezTo>
                    <a:pt x="1212562" y="305571"/>
                    <a:pt x="1237107" y="292938"/>
                    <a:pt x="1259485" y="274169"/>
                  </a:cubicBezTo>
                  <a:cubicBezTo>
                    <a:pt x="1281323" y="255940"/>
                    <a:pt x="1296844" y="230313"/>
                    <a:pt x="1305145" y="203242"/>
                  </a:cubicBezTo>
                  <a:cubicBezTo>
                    <a:pt x="1325358" y="138091"/>
                    <a:pt x="1298649" y="84671"/>
                    <a:pt x="1255515" y="41538"/>
                  </a:cubicBezTo>
                  <a:cubicBezTo>
                    <a:pt x="1195056" y="23671"/>
                    <a:pt x="1131530" y="5804"/>
                    <a:pt x="1107707" y="751"/>
                  </a:cubicBezTo>
                  <a:cubicBezTo>
                    <a:pt x="1089660" y="-3039"/>
                    <a:pt x="1083524" y="7789"/>
                    <a:pt x="1087855" y="27100"/>
                  </a:cubicBezTo>
                  <a:cubicBezTo>
                    <a:pt x="1092367" y="47133"/>
                    <a:pt x="1098503" y="66985"/>
                    <a:pt x="1105542" y="86295"/>
                  </a:cubicBezTo>
                  <a:cubicBezTo>
                    <a:pt x="1112038" y="104343"/>
                    <a:pt x="1109151" y="111201"/>
                    <a:pt x="1090743" y="115171"/>
                  </a:cubicBezTo>
                  <a:cubicBezTo>
                    <a:pt x="1067100" y="120405"/>
                    <a:pt x="1043458" y="126361"/>
                    <a:pt x="1019636" y="131233"/>
                  </a:cubicBezTo>
                  <a:cubicBezTo>
                    <a:pt x="971088" y="141340"/>
                    <a:pt x="923985" y="157583"/>
                    <a:pt x="875979" y="169494"/>
                  </a:cubicBezTo>
                  <a:cubicBezTo>
                    <a:pt x="858834" y="173645"/>
                    <a:pt x="326797" y="344373"/>
                    <a:pt x="281679" y="356465"/>
                  </a:cubicBezTo>
                  <a:cubicBezTo>
                    <a:pt x="204617" y="377039"/>
                    <a:pt x="129901" y="404290"/>
                    <a:pt x="53380" y="426488"/>
                  </a:cubicBezTo>
                  <a:cubicBezTo>
                    <a:pt x="40025" y="430278"/>
                    <a:pt x="26309" y="434429"/>
                    <a:pt x="15119" y="443633"/>
                  </a:cubicBezTo>
                  <a:cubicBezTo>
                    <a:pt x="-5274" y="460237"/>
                    <a:pt x="-5274" y="480630"/>
                    <a:pt x="16563" y="494888"/>
                  </a:cubicBezTo>
                  <a:cubicBezTo>
                    <a:pt x="32625" y="505355"/>
                    <a:pt x="40025" y="518349"/>
                    <a:pt x="34971" y="537660"/>
                  </a:cubicBezTo>
                  <a:cubicBezTo>
                    <a:pt x="31723" y="550293"/>
                    <a:pt x="26309" y="579711"/>
                    <a:pt x="22519" y="597758"/>
                  </a:cubicBezTo>
                  <a:cubicBezTo>
                    <a:pt x="22158" y="609308"/>
                    <a:pt x="21255" y="617069"/>
                    <a:pt x="21075" y="623746"/>
                  </a:cubicBezTo>
                  <a:cubicBezTo>
                    <a:pt x="21075" y="622302"/>
                    <a:pt x="21255" y="620678"/>
                    <a:pt x="21255" y="619054"/>
                  </a:cubicBezTo>
                  <a:cubicBezTo>
                    <a:pt x="31543" y="621400"/>
                    <a:pt x="42010" y="623024"/>
                    <a:pt x="52477" y="624107"/>
                  </a:cubicBezTo>
                  <a:cubicBezTo>
                    <a:pt x="103732" y="629521"/>
                    <a:pt x="156611" y="618152"/>
                    <a:pt x="206241" y="606782"/>
                  </a:cubicBezTo>
                  <a:cubicBezTo>
                    <a:pt x="272114" y="591622"/>
                    <a:pt x="336543" y="573213"/>
                    <a:pt x="400611" y="551917"/>
                  </a:cubicBezTo>
                  <a:cubicBezTo>
                    <a:pt x="469372" y="528997"/>
                    <a:pt x="537771" y="504633"/>
                    <a:pt x="607795" y="485684"/>
                  </a:cubicBezTo>
                  <a:cubicBezTo>
                    <a:pt x="643890" y="475938"/>
                    <a:pt x="680526" y="468539"/>
                    <a:pt x="716620" y="458613"/>
                  </a:cubicBezTo>
                  <a:cubicBezTo>
                    <a:pt x="752535" y="448867"/>
                    <a:pt x="788088" y="437678"/>
                    <a:pt x="823461" y="426127"/>
                  </a:cubicBezTo>
                  <a:cubicBezTo>
                    <a:pt x="835372" y="422157"/>
                    <a:pt x="847464" y="418187"/>
                    <a:pt x="859375" y="414216"/>
                  </a:cubicBezTo>
                  <a:lnTo>
                    <a:pt x="859375" y="414216"/>
                  </a:lnTo>
                  <a:cubicBezTo>
                    <a:pt x="865692" y="403027"/>
                    <a:pt x="875257" y="394905"/>
                    <a:pt x="885544" y="393100"/>
                  </a:cubicBezTo>
                  <a:cubicBezTo>
                    <a:pt x="894748" y="391476"/>
                    <a:pt x="901967" y="393642"/>
                    <a:pt x="907742" y="397974"/>
                  </a:cubicBezTo>
                  <a:cubicBezTo>
                    <a:pt x="951236" y="383355"/>
                    <a:pt x="994730" y="368737"/>
                    <a:pt x="1038586" y="355382"/>
                  </a:cubicBezTo>
                  <a:cubicBezTo>
                    <a:pt x="1065296" y="347260"/>
                    <a:pt x="1091826" y="340222"/>
                    <a:pt x="1118897" y="333905"/>
                  </a:cubicBezTo>
                  <a:close/>
                  <a:moveTo>
                    <a:pt x="1215089" y="179059"/>
                  </a:moveTo>
                  <a:cubicBezTo>
                    <a:pt x="1214186" y="182488"/>
                    <a:pt x="1213103" y="185736"/>
                    <a:pt x="1211841" y="186278"/>
                  </a:cubicBezTo>
                  <a:cubicBezTo>
                    <a:pt x="1211479" y="186458"/>
                    <a:pt x="1214728" y="179781"/>
                    <a:pt x="1215089" y="17905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4" name="Google Shape;1534;p23"/>
            <p:cNvSpPr/>
            <p:nvPr/>
          </p:nvSpPr>
          <p:spPr>
            <a:xfrm>
              <a:off x="9633102" y="3549917"/>
              <a:ext cx="902" cy="360"/>
            </a:xfrm>
            <a:custGeom>
              <a:rect b="b" l="l" r="r" t="t"/>
              <a:pathLst>
                <a:path extrusionOk="0" h="360" w="902">
                  <a:moveTo>
                    <a:pt x="0" y="0"/>
                  </a:moveTo>
                  <a:cubicBezTo>
                    <a:pt x="361" y="180"/>
                    <a:pt x="542" y="180"/>
                    <a:pt x="902" y="361"/>
                  </a:cubicBezTo>
                  <a:cubicBezTo>
                    <a:pt x="542" y="180"/>
                    <a:pt x="361"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5" name="Google Shape;1535;p23"/>
            <p:cNvSpPr/>
            <p:nvPr/>
          </p:nvSpPr>
          <p:spPr>
            <a:xfrm>
              <a:off x="9630576" y="3549015"/>
              <a:ext cx="1083" cy="360"/>
            </a:xfrm>
            <a:custGeom>
              <a:rect b="b" l="l" r="r" t="t"/>
              <a:pathLst>
                <a:path extrusionOk="0" h="360" w="1083">
                  <a:moveTo>
                    <a:pt x="0" y="0"/>
                  </a:moveTo>
                  <a:cubicBezTo>
                    <a:pt x="361" y="180"/>
                    <a:pt x="722" y="180"/>
                    <a:pt x="1083" y="361"/>
                  </a:cubicBezTo>
                  <a:cubicBezTo>
                    <a:pt x="722" y="361"/>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6" name="Google Shape;1536;p23"/>
            <p:cNvSpPr/>
            <p:nvPr/>
          </p:nvSpPr>
          <p:spPr>
            <a:xfrm>
              <a:off x="8281174" y="4109566"/>
              <a:ext cx="541" cy="2165"/>
            </a:xfrm>
            <a:custGeom>
              <a:rect b="b" l="l" r="r" t="t"/>
              <a:pathLst>
                <a:path extrusionOk="0" h="2165" w="541">
                  <a:moveTo>
                    <a:pt x="542" y="2166"/>
                  </a:moveTo>
                  <a:cubicBezTo>
                    <a:pt x="361" y="1443"/>
                    <a:pt x="180" y="722"/>
                    <a:pt x="0" y="0"/>
                  </a:cubicBezTo>
                  <a:cubicBezTo>
                    <a:pt x="180" y="722"/>
                    <a:pt x="361" y="1443"/>
                    <a:pt x="542" y="21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7" name="Google Shape;1537;p23"/>
            <p:cNvSpPr/>
            <p:nvPr/>
          </p:nvSpPr>
          <p:spPr>
            <a:xfrm>
              <a:off x="9627869" y="3548293"/>
              <a:ext cx="1263" cy="361"/>
            </a:xfrm>
            <a:custGeom>
              <a:rect b="b" l="l" r="r" t="t"/>
              <a:pathLst>
                <a:path extrusionOk="0" h="361" w="1263">
                  <a:moveTo>
                    <a:pt x="0" y="0"/>
                  </a:moveTo>
                  <a:cubicBezTo>
                    <a:pt x="361" y="180"/>
                    <a:pt x="722" y="180"/>
                    <a:pt x="1264" y="361"/>
                  </a:cubicBezTo>
                  <a:cubicBezTo>
                    <a:pt x="902" y="180"/>
                    <a:pt x="361"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8" name="Google Shape;1538;p23"/>
            <p:cNvSpPr/>
            <p:nvPr/>
          </p:nvSpPr>
          <p:spPr>
            <a:xfrm>
              <a:off x="9622093" y="3546488"/>
              <a:ext cx="1444" cy="541"/>
            </a:xfrm>
            <a:custGeom>
              <a:rect b="b" l="l" r="r" t="t"/>
              <a:pathLst>
                <a:path extrusionOk="0" h="541" w="1444">
                  <a:moveTo>
                    <a:pt x="0" y="0"/>
                  </a:moveTo>
                  <a:cubicBezTo>
                    <a:pt x="542" y="180"/>
                    <a:pt x="902" y="361"/>
                    <a:pt x="1444" y="542"/>
                  </a:cubicBezTo>
                  <a:cubicBezTo>
                    <a:pt x="1083" y="180"/>
                    <a:pt x="542"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9" name="Google Shape;1539;p23"/>
            <p:cNvSpPr/>
            <p:nvPr/>
          </p:nvSpPr>
          <p:spPr>
            <a:xfrm>
              <a:off x="9625162" y="3547390"/>
              <a:ext cx="1263" cy="361"/>
            </a:xfrm>
            <a:custGeom>
              <a:rect b="b" l="l" r="r" t="t"/>
              <a:pathLst>
                <a:path extrusionOk="0" h="361" w="1263">
                  <a:moveTo>
                    <a:pt x="0" y="0"/>
                  </a:moveTo>
                  <a:cubicBezTo>
                    <a:pt x="361" y="180"/>
                    <a:pt x="722" y="180"/>
                    <a:pt x="1264" y="361"/>
                  </a:cubicBezTo>
                  <a:cubicBezTo>
                    <a:pt x="722" y="180"/>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0" name="Google Shape;1540;p23"/>
            <p:cNvSpPr/>
            <p:nvPr/>
          </p:nvSpPr>
          <p:spPr>
            <a:xfrm>
              <a:off x="9126484" y="3852694"/>
              <a:ext cx="276704" cy="820532"/>
            </a:xfrm>
            <a:custGeom>
              <a:rect b="b" l="l" r="r" t="t"/>
              <a:pathLst>
                <a:path extrusionOk="0" h="820532" w="276704">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1" name="Google Shape;1541;p23"/>
            <p:cNvSpPr/>
            <p:nvPr/>
          </p:nvSpPr>
          <p:spPr>
            <a:xfrm>
              <a:off x="8763304" y="4000462"/>
              <a:ext cx="186985" cy="190829"/>
            </a:xfrm>
            <a:custGeom>
              <a:rect b="b" l="l" r="r" t="t"/>
              <a:pathLst>
                <a:path extrusionOk="0" h="190829" w="186985">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2" name="Google Shape;1542;p23"/>
            <p:cNvSpPr/>
            <p:nvPr/>
          </p:nvSpPr>
          <p:spPr>
            <a:xfrm>
              <a:off x="9188171" y="3937601"/>
              <a:ext cx="179815" cy="176735"/>
            </a:xfrm>
            <a:custGeom>
              <a:rect b="b" l="l" r="r" t="t"/>
              <a:pathLst>
                <a:path extrusionOk="0" h="176735" w="17981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3" name="Google Shape;1543;p23"/>
            <p:cNvSpPr/>
            <p:nvPr/>
          </p:nvSpPr>
          <p:spPr>
            <a:xfrm>
              <a:off x="7953757" y="4027094"/>
              <a:ext cx="177832" cy="164712"/>
            </a:xfrm>
            <a:custGeom>
              <a:rect b="b" l="l" r="r" t="t"/>
              <a:pathLst>
                <a:path extrusionOk="0" h="164712" w="17783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4" name="Google Shape;1544;p23"/>
            <p:cNvSpPr/>
            <p:nvPr/>
          </p:nvSpPr>
          <p:spPr>
            <a:xfrm>
              <a:off x="8575352" y="3959850"/>
              <a:ext cx="483133" cy="725156"/>
            </a:xfrm>
            <a:custGeom>
              <a:rect b="b" l="l" r="r" t="t"/>
              <a:pathLst>
                <a:path extrusionOk="0" h="725156" w="483133">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5" name="Google Shape;1545;p23"/>
            <p:cNvSpPr/>
            <p:nvPr/>
          </p:nvSpPr>
          <p:spPr>
            <a:xfrm>
              <a:off x="9471030" y="3651524"/>
              <a:ext cx="3255" cy="7222"/>
            </a:xfrm>
            <a:custGeom>
              <a:rect b="b" l="l" r="r" t="t"/>
              <a:pathLst>
                <a:path extrusionOk="0" h="7222" w="3255">
                  <a:moveTo>
                    <a:pt x="3256" y="0"/>
                  </a:moveTo>
                  <a:cubicBezTo>
                    <a:pt x="2895" y="722"/>
                    <a:pt x="-173" y="7399"/>
                    <a:pt x="8" y="7219"/>
                  </a:cubicBezTo>
                  <a:cubicBezTo>
                    <a:pt x="1270" y="6677"/>
                    <a:pt x="2353" y="3429"/>
                    <a:pt x="325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6" name="Google Shape;1546;p23"/>
            <p:cNvSpPr/>
            <p:nvPr/>
          </p:nvSpPr>
          <p:spPr>
            <a:xfrm>
              <a:off x="8280452" y="3886139"/>
              <a:ext cx="838300" cy="384069"/>
            </a:xfrm>
            <a:custGeom>
              <a:rect b="b" l="l" r="r" t="t"/>
              <a:pathLst>
                <a:path extrusionOk="0" h="384069" w="838300">
                  <a:moveTo>
                    <a:pt x="802386" y="12272"/>
                  </a:moveTo>
                  <a:cubicBezTo>
                    <a:pt x="767013" y="23822"/>
                    <a:pt x="731460" y="34832"/>
                    <a:pt x="695546" y="44758"/>
                  </a:cubicBezTo>
                  <a:cubicBezTo>
                    <a:pt x="659451" y="54684"/>
                    <a:pt x="622815" y="62083"/>
                    <a:pt x="586720" y="71829"/>
                  </a:cubicBezTo>
                  <a:cubicBezTo>
                    <a:pt x="516696" y="90778"/>
                    <a:pt x="448297" y="115142"/>
                    <a:pt x="379536" y="138062"/>
                  </a:cubicBezTo>
                  <a:cubicBezTo>
                    <a:pt x="315468" y="159358"/>
                    <a:pt x="251039" y="177767"/>
                    <a:pt x="185166" y="192926"/>
                  </a:cubicBezTo>
                  <a:cubicBezTo>
                    <a:pt x="135536" y="204296"/>
                    <a:pt x="82657" y="215666"/>
                    <a:pt x="31403" y="210252"/>
                  </a:cubicBezTo>
                  <a:cubicBezTo>
                    <a:pt x="20935" y="209169"/>
                    <a:pt x="10287" y="207545"/>
                    <a:pt x="181" y="205198"/>
                  </a:cubicBezTo>
                  <a:cubicBezTo>
                    <a:pt x="0" y="206823"/>
                    <a:pt x="0" y="208447"/>
                    <a:pt x="0" y="209891"/>
                  </a:cubicBezTo>
                  <a:cubicBezTo>
                    <a:pt x="0" y="209891"/>
                    <a:pt x="0" y="210071"/>
                    <a:pt x="0" y="210071"/>
                  </a:cubicBezTo>
                  <a:cubicBezTo>
                    <a:pt x="0" y="210793"/>
                    <a:pt x="0" y="211334"/>
                    <a:pt x="0" y="212057"/>
                  </a:cubicBezTo>
                  <a:cubicBezTo>
                    <a:pt x="0" y="212057"/>
                    <a:pt x="0" y="212237"/>
                    <a:pt x="0" y="212237"/>
                  </a:cubicBezTo>
                  <a:cubicBezTo>
                    <a:pt x="0" y="212959"/>
                    <a:pt x="0" y="213681"/>
                    <a:pt x="0" y="214403"/>
                  </a:cubicBezTo>
                  <a:cubicBezTo>
                    <a:pt x="0" y="214403"/>
                    <a:pt x="0" y="214403"/>
                    <a:pt x="0" y="214403"/>
                  </a:cubicBezTo>
                  <a:cubicBezTo>
                    <a:pt x="0" y="215125"/>
                    <a:pt x="0" y="215666"/>
                    <a:pt x="181" y="216388"/>
                  </a:cubicBezTo>
                  <a:cubicBezTo>
                    <a:pt x="181" y="216568"/>
                    <a:pt x="181" y="216568"/>
                    <a:pt x="181" y="216749"/>
                  </a:cubicBezTo>
                  <a:cubicBezTo>
                    <a:pt x="361" y="218193"/>
                    <a:pt x="361" y="219456"/>
                    <a:pt x="722" y="220900"/>
                  </a:cubicBezTo>
                  <a:cubicBezTo>
                    <a:pt x="722" y="221080"/>
                    <a:pt x="722" y="221080"/>
                    <a:pt x="722" y="221260"/>
                  </a:cubicBezTo>
                  <a:cubicBezTo>
                    <a:pt x="902" y="221802"/>
                    <a:pt x="902" y="222524"/>
                    <a:pt x="1083" y="223065"/>
                  </a:cubicBezTo>
                  <a:cubicBezTo>
                    <a:pt x="1083" y="223246"/>
                    <a:pt x="1083" y="223246"/>
                    <a:pt x="1083" y="223427"/>
                  </a:cubicBezTo>
                  <a:cubicBezTo>
                    <a:pt x="1264" y="224148"/>
                    <a:pt x="1444" y="224870"/>
                    <a:pt x="1625" y="225592"/>
                  </a:cubicBezTo>
                  <a:cubicBezTo>
                    <a:pt x="1625" y="225592"/>
                    <a:pt x="1625" y="225772"/>
                    <a:pt x="1625" y="225772"/>
                  </a:cubicBezTo>
                  <a:cubicBezTo>
                    <a:pt x="1805" y="226494"/>
                    <a:pt x="1985" y="227036"/>
                    <a:pt x="2166" y="227758"/>
                  </a:cubicBezTo>
                  <a:cubicBezTo>
                    <a:pt x="2166" y="227938"/>
                    <a:pt x="2346" y="228119"/>
                    <a:pt x="2346" y="228299"/>
                  </a:cubicBezTo>
                  <a:cubicBezTo>
                    <a:pt x="2888" y="229743"/>
                    <a:pt x="3429" y="231367"/>
                    <a:pt x="3971" y="233172"/>
                  </a:cubicBezTo>
                  <a:cubicBezTo>
                    <a:pt x="3971" y="233353"/>
                    <a:pt x="4151" y="233533"/>
                    <a:pt x="4151" y="233713"/>
                  </a:cubicBezTo>
                  <a:cubicBezTo>
                    <a:pt x="4512" y="234435"/>
                    <a:pt x="4692" y="235157"/>
                    <a:pt x="5053" y="235879"/>
                  </a:cubicBezTo>
                  <a:cubicBezTo>
                    <a:pt x="5053" y="236060"/>
                    <a:pt x="5234" y="236240"/>
                    <a:pt x="5234" y="236421"/>
                  </a:cubicBezTo>
                  <a:cubicBezTo>
                    <a:pt x="5595" y="237323"/>
                    <a:pt x="5956" y="238225"/>
                    <a:pt x="6497" y="239128"/>
                  </a:cubicBezTo>
                  <a:cubicBezTo>
                    <a:pt x="6497" y="239308"/>
                    <a:pt x="6678" y="239488"/>
                    <a:pt x="6858" y="239669"/>
                  </a:cubicBezTo>
                  <a:cubicBezTo>
                    <a:pt x="7219" y="240391"/>
                    <a:pt x="7580" y="241293"/>
                    <a:pt x="7941" y="242015"/>
                  </a:cubicBezTo>
                  <a:cubicBezTo>
                    <a:pt x="8121" y="242376"/>
                    <a:pt x="8121" y="242556"/>
                    <a:pt x="8302" y="242917"/>
                  </a:cubicBezTo>
                  <a:cubicBezTo>
                    <a:pt x="8843" y="244000"/>
                    <a:pt x="9385" y="244903"/>
                    <a:pt x="9926" y="245986"/>
                  </a:cubicBezTo>
                  <a:cubicBezTo>
                    <a:pt x="27432" y="280276"/>
                    <a:pt x="33749" y="319078"/>
                    <a:pt x="51255" y="353548"/>
                  </a:cubicBezTo>
                  <a:cubicBezTo>
                    <a:pt x="66414" y="383326"/>
                    <a:pt x="91681" y="392169"/>
                    <a:pt x="121459" y="376288"/>
                  </a:cubicBezTo>
                  <a:cubicBezTo>
                    <a:pt x="134814" y="369249"/>
                    <a:pt x="148891" y="363835"/>
                    <a:pt x="162065" y="356977"/>
                  </a:cubicBezTo>
                  <a:cubicBezTo>
                    <a:pt x="194371" y="339832"/>
                    <a:pt x="231187" y="332974"/>
                    <a:pt x="262770" y="313663"/>
                  </a:cubicBezTo>
                  <a:cubicBezTo>
                    <a:pt x="273598" y="307166"/>
                    <a:pt x="278471" y="301030"/>
                    <a:pt x="279013" y="287675"/>
                  </a:cubicBezTo>
                  <a:cubicBezTo>
                    <a:pt x="280276" y="252843"/>
                    <a:pt x="319258" y="227397"/>
                    <a:pt x="351021" y="242015"/>
                  </a:cubicBezTo>
                  <a:cubicBezTo>
                    <a:pt x="364918" y="248512"/>
                    <a:pt x="361670" y="262950"/>
                    <a:pt x="373942" y="259341"/>
                  </a:cubicBezTo>
                  <a:cubicBezTo>
                    <a:pt x="393794" y="253566"/>
                    <a:pt x="424113" y="234435"/>
                    <a:pt x="447395" y="224690"/>
                  </a:cubicBezTo>
                  <a:cubicBezTo>
                    <a:pt x="463457" y="214764"/>
                    <a:pt x="467247" y="212959"/>
                    <a:pt x="468149" y="199423"/>
                  </a:cubicBezTo>
                  <a:cubicBezTo>
                    <a:pt x="470495" y="165675"/>
                    <a:pt x="488181" y="134272"/>
                    <a:pt x="516696" y="118030"/>
                  </a:cubicBezTo>
                  <a:cubicBezTo>
                    <a:pt x="556220" y="95651"/>
                    <a:pt x="597007" y="87891"/>
                    <a:pt x="638336" y="113518"/>
                  </a:cubicBezTo>
                  <a:cubicBezTo>
                    <a:pt x="648984" y="120195"/>
                    <a:pt x="659451" y="127595"/>
                    <a:pt x="670460" y="122722"/>
                  </a:cubicBezTo>
                  <a:cubicBezTo>
                    <a:pt x="679123" y="118932"/>
                    <a:pt x="687244" y="113879"/>
                    <a:pt x="696268" y="111352"/>
                  </a:cubicBezTo>
                  <a:cubicBezTo>
                    <a:pt x="708721" y="107923"/>
                    <a:pt x="713773" y="99982"/>
                    <a:pt x="717744" y="88251"/>
                  </a:cubicBezTo>
                  <a:cubicBezTo>
                    <a:pt x="727850" y="58473"/>
                    <a:pt x="748063" y="51074"/>
                    <a:pt x="777481" y="64248"/>
                  </a:cubicBezTo>
                  <a:cubicBezTo>
                    <a:pt x="795709" y="72370"/>
                    <a:pt x="806898" y="64248"/>
                    <a:pt x="822238" y="58473"/>
                  </a:cubicBezTo>
                  <a:cubicBezTo>
                    <a:pt x="837037" y="52879"/>
                    <a:pt x="828194" y="38802"/>
                    <a:pt x="830901" y="28876"/>
                  </a:cubicBezTo>
                  <a:cubicBezTo>
                    <a:pt x="831803" y="25266"/>
                    <a:pt x="831443" y="21476"/>
                    <a:pt x="832164" y="17687"/>
                  </a:cubicBezTo>
                  <a:cubicBezTo>
                    <a:pt x="832525" y="16243"/>
                    <a:pt x="832706" y="14799"/>
                    <a:pt x="833067" y="13355"/>
                  </a:cubicBezTo>
                  <a:cubicBezTo>
                    <a:pt x="833247" y="12994"/>
                    <a:pt x="833247" y="12633"/>
                    <a:pt x="833428" y="12092"/>
                  </a:cubicBezTo>
                  <a:cubicBezTo>
                    <a:pt x="833788" y="11009"/>
                    <a:pt x="833969" y="10106"/>
                    <a:pt x="834330" y="9024"/>
                  </a:cubicBezTo>
                  <a:cubicBezTo>
                    <a:pt x="834511" y="8663"/>
                    <a:pt x="834511" y="8302"/>
                    <a:pt x="834691" y="7941"/>
                  </a:cubicBezTo>
                  <a:cubicBezTo>
                    <a:pt x="835052" y="6858"/>
                    <a:pt x="835593" y="5594"/>
                    <a:pt x="836135" y="4512"/>
                  </a:cubicBezTo>
                  <a:cubicBezTo>
                    <a:pt x="836135" y="4331"/>
                    <a:pt x="836315" y="4151"/>
                    <a:pt x="836315" y="3970"/>
                  </a:cubicBezTo>
                  <a:cubicBezTo>
                    <a:pt x="836857" y="2707"/>
                    <a:pt x="837579" y="1263"/>
                    <a:pt x="838300" y="0"/>
                  </a:cubicBezTo>
                  <a:lnTo>
                    <a:pt x="838300" y="0"/>
                  </a:lnTo>
                  <a:cubicBezTo>
                    <a:pt x="826389" y="4331"/>
                    <a:pt x="814478" y="8302"/>
                    <a:pt x="802386" y="122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7" name="Google Shape;1547;p23"/>
            <p:cNvSpPr/>
            <p:nvPr/>
          </p:nvSpPr>
          <p:spPr>
            <a:xfrm>
              <a:off x="9166759" y="3514003"/>
              <a:ext cx="513929" cy="388756"/>
            </a:xfrm>
            <a:custGeom>
              <a:rect b="b" l="l" r="r" t="t"/>
              <a:pathLst>
                <a:path extrusionOk="0" h="388756" w="513929">
                  <a:moveTo>
                    <a:pt x="469412" y="36817"/>
                  </a:moveTo>
                  <a:cubicBezTo>
                    <a:pt x="468691" y="36636"/>
                    <a:pt x="467968" y="36275"/>
                    <a:pt x="467246" y="36095"/>
                  </a:cubicBezTo>
                  <a:cubicBezTo>
                    <a:pt x="466886" y="36095"/>
                    <a:pt x="466705" y="35914"/>
                    <a:pt x="466344" y="35734"/>
                  </a:cubicBezTo>
                  <a:cubicBezTo>
                    <a:pt x="465803" y="35553"/>
                    <a:pt x="465441" y="35373"/>
                    <a:pt x="464900" y="35192"/>
                  </a:cubicBezTo>
                  <a:cubicBezTo>
                    <a:pt x="464539" y="35012"/>
                    <a:pt x="464179" y="35012"/>
                    <a:pt x="463817" y="34832"/>
                  </a:cubicBezTo>
                  <a:cubicBezTo>
                    <a:pt x="463276" y="34651"/>
                    <a:pt x="462915" y="34470"/>
                    <a:pt x="462374" y="34470"/>
                  </a:cubicBezTo>
                  <a:cubicBezTo>
                    <a:pt x="462013" y="34290"/>
                    <a:pt x="461651" y="34290"/>
                    <a:pt x="461110" y="34110"/>
                  </a:cubicBezTo>
                  <a:cubicBezTo>
                    <a:pt x="460569" y="33929"/>
                    <a:pt x="460027" y="33749"/>
                    <a:pt x="459486" y="33568"/>
                  </a:cubicBezTo>
                  <a:cubicBezTo>
                    <a:pt x="459125" y="33388"/>
                    <a:pt x="458764" y="33388"/>
                    <a:pt x="458223" y="33207"/>
                  </a:cubicBezTo>
                  <a:cubicBezTo>
                    <a:pt x="457681" y="33027"/>
                    <a:pt x="457139" y="32846"/>
                    <a:pt x="456598" y="32666"/>
                  </a:cubicBezTo>
                  <a:cubicBezTo>
                    <a:pt x="456057" y="32485"/>
                    <a:pt x="455696" y="32305"/>
                    <a:pt x="455155" y="32124"/>
                  </a:cubicBezTo>
                  <a:cubicBezTo>
                    <a:pt x="454613" y="31944"/>
                    <a:pt x="454253" y="31763"/>
                    <a:pt x="453711" y="31763"/>
                  </a:cubicBezTo>
                  <a:cubicBezTo>
                    <a:pt x="453170" y="31583"/>
                    <a:pt x="452628" y="31402"/>
                    <a:pt x="452087" y="31222"/>
                  </a:cubicBezTo>
                  <a:cubicBezTo>
                    <a:pt x="451725" y="31042"/>
                    <a:pt x="451184" y="30861"/>
                    <a:pt x="450823" y="30861"/>
                  </a:cubicBezTo>
                  <a:cubicBezTo>
                    <a:pt x="450282" y="30681"/>
                    <a:pt x="449560" y="30500"/>
                    <a:pt x="449018" y="30320"/>
                  </a:cubicBezTo>
                  <a:cubicBezTo>
                    <a:pt x="448658" y="30139"/>
                    <a:pt x="448116" y="29959"/>
                    <a:pt x="447755" y="29959"/>
                  </a:cubicBezTo>
                  <a:cubicBezTo>
                    <a:pt x="447034" y="29778"/>
                    <a:pt x="446492" y="29598"/>
                    <a:pt x="445770" y="29417"/>
                  </a:cubicBezTo>
                  <a:cubicBezTo>
                    <a:pt x="445409" y="29237"/>
                    <a:pt x="445048" y="29237"/>
                    <a:pt x="444506" y="29056"/>
                  </a:cubicBezTo>
                  <a:cubicBezTo>
                    <a:pt x="443785" y="28876"/>
                    <a:pt x="443063" y="28515"/>
                    <a:pt x="442161" y="28335"/>
                  </a:cubicBezTo>
                  <a:cubicBezTo>
                    <a:pt x="441799" y="28154"/>
                    <a:pt x="441439" y="28154"/>
                    <a:pt x="440897" y="27973"/>
                  </a:cubicBezTo>
                  <a:cubicBezTo>
                    <a:pt x="440175" y="27793"/>
                    <a:pt x="439453" y="27432"/>
                    <a:pt x="438551" y="27251"/>
                  </a:cubicBezTo>
                  <a:cubicBezTo>
                    <a:pt x="438190" y="27071"/>
                    <a:pt x="437829" y="27071"/>
                    <a:pt x="437468" y="26891"/>
                  </a:cubicBezTo>
                  <a:cubicBezTo>
                    <a:pt x="433137" y="25627"/>
                    <a:pt x="428625" y="24184"/>
                    <a:pt x="423933" y="22740"/>
                  </a:cubicBezTo>
                  <a:cubicBezTo>
                    <a:pt x="423752" y="22740"/>
                    <a:pt x="423572" y="22559"/>
                    <a:pt x="423391" y="22559"/>
                  </a:cubicBezTo>
                  <a:cubicBezTo>
                    <a:pt x="422308" y="22198"/>
                    <a:pt x="421225" y="21837"/>
                    <a:pt x="419963" y="21476"/>
                  </a:cubicBezTo>
                  <a:cubicBezTo>
                    <a:pt x="419782" y="21476"/>
                    <a:pt x="419421" y="21296"/>
                    <a:pt x="419240" y="21296"/>
                  </a:cubicBezTo>
                  <a:cubicBezTo>
                    <a:pt x="418158" y="20935"/>
                    <a:pt x="416894" y="20574"/>
                    <a:pt x="415811" y="20213"/>
                  </a:cubicBezTo>
                  <a:cubicBezTo>
                    <a:pt x="415631" y="20213"/>
                    <a:pt x="415270" y="20033"/>
                    <a:pt x="415089" y="20033"/>
                  </a:cubicBezTo>
                  <a:cubicBezTo>
                    <a:pt x="413826" y="19672"/>
                    <a:pt x="412744" y="19311"/>
                    <a:pt x="411480" y="18950"/>
                  </a:cubicBezTo>
                  <a:cubicBezTo>
                    <a:pt x="411299" y="18950"/>
                    <a:pt x="411119" y="18769"/>
                    <a:pt x="410939" y="18769"/>
                  </a:cubicBezTo>
                  <a:cubicBezTo>
                    <a:pt x="409675" y="18408"/>
                    <a:pt x="408412" y="18047"/>
                    <a:pt x="407329" y="17687"/>
                  </a:cubicBezTo>
                  <a:cubicBezTo>
                    <a:pt x="407149" y="17687"/>
                    <a:pt x="406968" y="17506"/>
                    <a:pt x="406607" y="17506"/>
                  </a:cubicBezTo>
                  <a:cubicBezTo>
                    <a:pt x="405344" y="17145"/>
                    <a:pt x="404080" y="16784"/>
                    <a:pt x="402818" y="16423"/>
                  </a:cubicBezTo>
                  <a:cubicBezTo>
                    <a:pt x="402818" y="16423"/>
                    <a:pt x="402818" y="16423"/>
                    <a:pt x="402818" y="16423"/>
                  </a:cubicBezTo>
                  <a:cubicBezTo>
                    <a:pt x="392892" y="13355"/>
                    <a:pt x="382424" y="10287"/>
                    <a:pt x="371595" y="7039"/>
                  </a:cubicBezTo>
                  <a:cubicBezTo>
                    <a:pt x="371414" y="7039"/>
                    <a:pt x="371414" y="7039"/>
                    <a:pt x="371235" y="6858"/>
                  </a:cubicBezTo>
                  <a:cubicBezTo>
                    <a:pt x="369790" y="6497"/>
                    <a:pt x="368347" y="5956"/>
                    <a:pt x="366903" y="5595"/>
                  </a:cubicBezTo>
                  <a:cubicBezTo>
                    <a:pt x="366723" y="5595"/>
                    <a:pt x="366723" y="5595"/>
                    <a:pt x="366542" y="5414"/>
                  </a:cubicBezTo>
                  <a:cubicBezTo>
                    <a:pt x="365098" y="5053"/>
                    <a:pt x="363654" y="4512"/>
                    <a:pt x="362211" y="4151"/>
                  </a:cubicBezTo>
                  <a:cubicBezTo>
                    <a:pt x="362030" y="4151"/>
                    <a:pt x="362030" y="4151"/>
                    <a:pt x="361850" y="3971"/>
                  </a:cubicBezTo>
                  <a:cubicBezTo>
                    <a:pt x="360406" y="3609"/>
                    <a:pt x="359143" y="3068"/>
                    <a:pt x="357699" y="2707"/>
                  </a:cubicBezTo>
                  <a:cubicBezTo>
                    <a:pt x="357338" y="2707"/>
                    <a:pt x="357157" y="2527"/>
                    <a:pt x="356797" y="2527"/>
                  </a:cubicBezTo>
                  <a:cubicBezTo>
                    <a:pt x="355533" y="2166"/>
                    <a:pt x="354090" y="1805"/>
                    <a:pt x="352826" y="1263"/>
                  </a:cubicBezTo>
                  <a:cubicBezTo>
                    <a:pt x="352645" y="1263"/>
                    <a:pt x="352285" y="1083"/>
                    <a:pt x="352104" y="1083"/>
                  </a:cubicBezTo>
                  <a:cubicBezTo>
                    <a:pt x="350841" y="722"/>
                    <a:pt x="349397" y="361"/>
                    <a:pt x="348134" y="0"/>
                  </a:cubicBezTo>
                  <a:cubicBezTo>
                    <a:pt x="347953" y="0"/>
                    <a:pt x="347953" y="0"/>
                    <a:pt x="347773" y="0"/>
                  </a:cubicBezTo>
                  <a:cubicBezTo>
                    <a:pt x="390726" y="43133"/>
                    <a:pt x="417616" y="96553"/>
                    <a:pt x="397403" y="161704"/>
                  </a:cubicBezTo>
                  <a:cubicBezTo>
                    <a:pt x="389101" y="188775"/>
                    <a:pt x="373581" y="214403"/>
                    <a:pt x="351743" y="232631"/>
                  </a:cubicBezTo>
                  <a:cubicBezTo>
                    <a:pt x="329364" y="251400"/>
                    <a:pt x="304820" y="263853"/>
                    <a:pt x="277388" y="273959"/>
                  </a:cubicBezTo>
                  <a:cubicBezTo>
                    <a:pt x="255911" y="281900"/>
                    <a:pt x="233533" y="287134"/>
                    <a:pt x="211154" y="292368"/>
                  </a:cubicBezTo>
                  <a:cubicBezTo>
                    <a:pt x="184083" y="298684"/>
                    <a:pt x="157553" y="305722"/>
                    <a:pt x="130843" y="313663"/>
                  </a:cubicBezTo>
                  <a:cubicBezTo>
                    <a:pt x="86989" y="326838"/>
                    <a:pt x="43494" y="341456"/>
                    <a:pt x="0" y="356255"/>
                  </a:cubicBezTo>
                  <a:cubicBezTo>
                    <a:pt x="4873" y="359865"/>
                    <a:pt x="8663" y="365098"/>
                    <a:pt x="12092" y="370874"/>
                  </a:cubicBezTo>
                  <a:cubicBezTo>
                    <a:pt x="12633" y="371776"/>
                    <a:pt x="12994" y="372498"/>
                    <a:pt x="13536" y="373400"/>
                  </a:cubicBezTo>
                  <a:cubicBezTo>
                    <a:pt x="21115" y="387296"/>
                    <a:pt x="20754" y="391628"/>
                    <a:pt x="33568" y="386936"/>
                  </a:cubicBezTo>
                  <a:cubicBezTo>
                    <a:pt x="49450" y="380980"/>
                    <a:pt x="152320" y="354450"/>
                    <a:pt x="172352" y="327199"/>
                  </a:cubicBezTo>
                  <a:cubicBezTo>
                    <a:pt x="173976" y="325033"/>
                    <a:pt x="202852" y="319800"/>
                    <a:pt x="206642" y="319980"/>
                  </a:cubicBezTo>
                  <a:cubicBezTo>
                    <a:pt x="248873" y="321784"/>
                    <a:pt x="299767" y="284426"/>
                    <a:pt x="301030" y="291645"/>
                  </a:cubicBezTo>
                  <a:cubicBezTo>
                    <a:pt x="303376" y="303737"/>
                    <a:pt x="312400" y="328101"/>
                    <a:pt x="318355" y="338749"/>
                  </a:cubicBezTo>
                  <a:cubicBezTo>
                    <a:pt x="330989" y="361128"/>
                    <a:pt x="335862" y="361669"/>
                    <a:pt x="352285" y="342359"/>
                  </a:cubicBezTo>
                  <a:cubicBezTo>
                    <a:pt x="357157" y="336584"/>
                    <a:pt x="449379" y="182279"/>
                    <a:pt x="497566" y="115142"/>
                  </a:cubicBezTo>
                  <a:cubicBezTo>
                    <a:pt x="532397" y="66775"/>
                    <a:pt x="506229" y="48908"/>
                    <a:pt x="469412" y="3681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8" name="Google Shape;1548;p23"/>
            <p:cNvSpPr/>
            <p:nvPr/>
          </p:nvSpPr>
          <p:spPr>
            <a:xfrm>
              <a:off x="7644081" y="3979129"/>
              <a:ext cx="638396" cy="706528"/>
            </a:xfrm>
            <a:custGeom>
              <a:rect b="b" l="l" r="r" t="t"/>
              <a:pathLst>
                <a:path extrusionOk="0" h="706528" w="638396">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9" name="Google Shape;1549;p23"/>
            <p:cNvSpPr/>
            <p:nvPr/>
          </p:nvSpPr>
          <p:spPr>
            <a:xfrm>
              <a:off x="7623251" y="3456576"/>
              <a:ext cx="2073866" cy="1244353"/>
            </a:xfrm>
            <a:custGeom>
              <a:rect b="b" l="l" r="r" t="t"/>
              <a:pathLst>
                <a:path extrusionOk="0" h="1244353" w="2073866">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0" name="Google Shape;1550;p23"/>
            <p:cNvSpPr/>
            <p:nvPr/>
          </p:nvSpPr>
          <p:spPr>
            <a:xfrm>
              <a:off x="7696100" y="4256396"/>
              <a:ext cx="66841" cy="201122"/>
            </a:xfrm>
            <a:custGeom>
              <a:rect b="b" l="l" r="r" t="t"/>
              <a:pathLst>
                <a:path extrusionOk="0" h="201122" w="66841">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1" name="Google Shape;1551;p23"/>
            <p:cNvSpPr/>
            <p:nvPr/>
          </p:nvSpPr>
          <p:spPr>
            <a:xfrm>
              <a:off x="8521132" y="4422090"/>
              <a:ext cx="36329" cy="167206"/>
            </a:xfrm>
            <a:custGeom>
              <a:rect b="b" l="l" r="r" t="t"/>
              <a:pathLst>
                <a:path extrusionOk="0" h="167206" w="36329">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2" name="Google Shape;1552;p23"/>
            <p:cNvSpPr/>
            <p:nvPr/>
          </p:nvSpPr>
          <p:spPr>
            <a:xfrm>
              <a:off x="7451356" y="4685886"/>
              <a:ext cx="143837" cy="19372"/>
            </a:xfrm>
            <a:custGeom>
              <a:rect b="b" l="l" r="r" t="t"/>
              <a:pathLst>
                <a:path extrusionOk="0" h="19372" w="143837">
                  <a:moveTo>
                    <a:pt x="0" y="13107"/>
                  </a:moveTo>
                  <a:cubicBezTo>
                    <a:pt x="49089" y="23935"/>
                    <a:pt x="94207" y="18521"/>
                    <a:pt x="143837" y="13288"/>
                  </a:cubicBezTo>
                  <a:cubicBezTo>
                    <a:pt x="116225" y="-4399"/>
                    <a:pt x="26530" y="-4399"/>
                    <a:pt x="0" y="1310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3" name="Google Shape;1553;p23"/>
            <p:cNvSpPr/>
            <p:nvPr/>
          </p:nvSpPr>
          <p:spPr>
            <a:xfrm>
              <a:off x="9202945" y="3368393"/>
              <a:ext cx="116201" cy="131893"/>
            </a:xfrm>
            <a:custGeom>
              <a:rect b="b" l="l" r="r" t="t"/>
              <a:pathLst>
                <a:path extrusionOk="0" h="131893" w="116201">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4" name="Google Shape;1554;p23"/>
            <p:cNvSpPr/>
            <p:nvPr/>
          </p:nvSpPr>
          <p:spPr>
            <a:xfrm>
              <a:off x="9418689" y="4666463"/>
              <a:ext cx="153233" cy="21613"/>
            </a:xfrm>
            <a:custGeom>
              <a:rect b="b" l="l" r="r" t="t"/>
              <a:pathLst>
                <a:path extrusionOk="0" h="21613" w="15323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5" name="Google Shape;1555;p23"/>
            <p:cNvSpPr/>
            <p:nvPr/>
          </p:nvSpPr>
          <p:spPr>
            <a:xfrm>
              <a:off x="9477981" y="3985151"/>
              <a:ext cx="41300" cy="137408"/>
            </a:xfrm>
            <a:custGeom>
              <a:rect b="b" l="l" r="r" t="t"/>
              <a:pathLst>
                <a:path extrusionOk="0" h="137408" w="41300">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6" name="Google Shape;1556;p23"/>
            <p:cNvSpPr/>
            <p:nvPr/>
          </p:nvSpPr>
          <p:spPr>
            <a:xfrm>
              <a:off x="8489080" y="4676434"/>
              <a:ext cx="131565" cy="24564"/>
            </a:xfrm>
            <a:custGeom>
              <a:rect b="b" l="l" r="r" t="t"/>
              <a:pathLst>
                <a:path extrusionOk="0" h="24564" w="131565">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7" name="Google Shape;1557;p23"/>
            <p:cNvSpPr/>
            <p:nvPr/>
          </p:nvSpPr>
          <p:spPr>
            <a:xfrm>
              <a:off x="8065508" y="4663686"/>
              <a:ext cx="132519" cy="21858"/>
            </a:xfrm>
            <a:custGeom>
              <a:rect b="b" l="l" r="r" t="t"/>
              <a:pathLst>
                <a:path extrusionOk="0" h="21858" w="132519">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8" name="Google Shape;1558;p23"/>
            <p:cNvSpPr/>
            <p:nvPr/>
          </p:nvSpPr>
          <p:spPr>
            <a:xfrm>
              <a:off x="8930146" y="4672286"/>
              <a:ext cx="98910" cy="16431"/>
            </a:xfrm>
            <a:custGeom>
              <a:rect b="b" l="l" r="r" t="t"/>
              <a:pathLst>
                <a:path extrusionOk="0" h="16431" w="98910">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2" name="Shape 1562"/>
        <p:cNvGrpSpPr/>
        <p:nvPr/>
      </p:nvGrpSpPr>
      <p:grpSpPr>
        <a:xfrm>
          <a:off x="0" y="0"/>
          <a:ext cx="0" cy="0"/>
          <a:chOff x="0" y="0"/>
          <a:chExt cx="0" cy="0"/>
        </a:xfrm>
      </p:grpSpPr>
      <p:sp>
        <p:nvSpPr>
          <p:cNvPr id="1563" name="Google Shape;1563;p24"/>
          <p:cNvSpPr txBox="1"/>
          <p:nvPr>
            <p:ph idx="1" type="body"/>
          </p:nvPr>
        </p:nvSpPr>
        <p:spPr>
          <a:xfrm>
            <a:off x="5139238" y="373981"/>
            <a:ext cx="6886574" cy="5889576"/>
          </a:xfrm>
          <a:prstGeom prst="rect">
            <a:avLst/>
          </a:prstGeom>
          <a:noFill/>
          <a:ln>
            <a:noFill/>
          </a:ln>
        </p:spPr>
        <p:txBody>
          <a:bodyPr anchorCtr="0" anchor="t" bIns="45700" lIns="91425" spcFirstLastPara="1" rIns="91425" wrap="square" tIns="45700">
            <a:noAutofit/>
          </a:bodyPr>
          <a:lstStyle/>
          <a:p>
            <a:pPr indent="-273050" lvl="1" marL="742950" rtl="0" algn="l">
              <a:lnSpc>
                <a:spcPct val="90000"/>
              </a:lnSpc>
              <a:spcBef>
                <a:spcPts val="0"/>
              </a:spcBef>
              <a:spcAft>
                <a:spcPts val="0"/>
              </a:spcAft>
              <a:buClr>
                <a:srgbClr val="4D4D4D"/>
              </a:buClr>
              <a:buSzPts val="2000"/>
              <a:buFont typeface="Arial"/>
              <a:buChar char="•"/>
            </a:pPr>
            <a:r>
              <a:rPr lang="es-ES" sz="2000">
                <a:solidFill>
                  <a:srgbClr val="4D4D4D"/>
                </a:solidFill>
              </a:rPr>
              <a:t>Las personas que </a:t>
            </a:r>
            <a:r>
              <a:rPr b="1" lang="es-ES" sz="2000">
                <a:solidFill>
                  <a:srgbClr val="4D4D4D"/>
                </a:solidFill>
              </a:rPr>
              <a:t>trabajan en estrecha colaboración con el director </a:t>
            </a:r>
            <a:r>
              <a:rPr lang="es-ES" sz="2000">
                <a:solidFill>
                  <a:srgbClr val="4D4D4D"/>
                </a:solidFill>
              </a:rPr>
              <a:t>y tienen los oídos cerca del suelo</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 </a:t>
            </a:r>
            <a:r>
              <a:rPr b="1" lang="es-ES" sz="2000">
                <a:solidFill>
                  <a:srgbClr val="4D4D4D"/>
                </a:solidFill>
              </a:rPr>
              <a:t>Identifican los posibles riesgos </a:t>
            </a:r>
            <a:r>
              <a:rPr lang="es-ES" sz="2000">
                <a:solidFill>
                  <a:srgbClr val="4D4D4D"/>
                </a:solidFill>
              </a:rPr>
              <a:t>y preocupaciones.</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Detectar los </a:t>
            </a:r>
            <a:r>
              <a:rPr b="1" lang="es-ES" sz="2000">
                <a:solidFill>
                  <a:srgbClr val="4D4D4D"/>
                </a:solidFill>
              </a:rPr>
              <a:t>primeros signos de una crisis </a:t>
            </a:r>
            <a:r>
              <a:rPr lang="es-ES" sz="2000">
                <a:solidFill>
                  <a:srgbClr val="4D4D4D"/>
                </a:solidFill>
              </a:rPr>
              <a:t>y </a:t>
            </a:r>
            <a:r>
              <a:rPr b="1" lang="es-ES" sz="2000">
                <a:solidFill>
                  <a:srgbClr val="4D4D4D"/>
                </a:solidFill>
              </a:rPr>
              <a:t>aportar soluciones </a:t>
            </a:r>
            <a:r>
              <a:rPr lang="es-ES" sz="2000">
                <a:solidFill>
                  <a:srgbClr val="4D4D4D"/>
                </a:solidFill>
              </a:rPr>
              <a:t>estableciendo el control de la situación y restableciendo la normalidad de los sistemas y procesos. </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Preparar y activar el </a:t>
            </a:r>
            <a:r>
              <a:rPr b="1" lang="es-ES" sz="2000">
                <a:solidFill>
                  <a:srgbClr val="4D4D4D"/>
                </a:solidFill>
              </a:rPr>
              <a:t>plan de gestión de crisis, los procedimientos</a:t>
            </a:r>
            <a:r>
              <a:rPr lang="es-ES" sz="2000">
                <a:solidFill>
                  <a:srgbClr val="4D4D4D"/>
                </a:solidFill>
              </a:rPr>
              <a:t> y el </a:t>
            </a:r>
            <a:r>
              <a:rPr b="1" lang="es-ES" sz="2000">
                <a:solidFill>
                  <a:srgbClr val="4D4D4D"/>
                </a:solidFill>
              </a:rPr>
              <a:t>plan de acción.</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Manejar las </a:t>
            </a:r>
            <a:r>
              <a:rPr b="1" lang="es-ES" sz="2000">
                <a:solidFill>
                  <a:srgbClr val="4D4D4D"/>
                </a:solidFill>
              </a:rPr>
              <a:t>operaciones tácticas </a:t>
            </a:r>
            <a:r>
              <a:rPr lang="es-ES" sz="2000">
                <a:solidFill>
                  <a:srgbClr val="4D4D4D"/>
                </a:solidFill>
              </a:rPr>
              <a:t>en la respuesta a la crisis</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Realizar </a:t>
            </a:r>
            <a:r>
              <a:rPr b="1" lang="es-ES" sz="2000">
                <a:solidFill>
                  <a:srgbClr val="4D4D4D"/>
                </a:solidFill>
              </a:rPr>
              <a:t>una evaluación inicial de los daños</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Supervisar </a:t>
            </a:r>
            <a:r>
              <a:rPr b="1" lang="es-ES" sz="2000">
                <a:solidFill>
                  <a:srgbClr val="4D4D4D"/>
                </a:solidFill>
              </a:rPr>
              <a:t>a los intervinientes de primera línea</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Elaborar </a:t>
            </a:r>
            <a:r>
              <a:rPr b="1" lang="es-ES" sz="2000">
                <a:solidFill>
                  <a:srgbClr val="4D4D4D"/>
                </a:solidFill>
              </a:rPr>
              <a:t>informes de situación</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Tratar de </a:t>
            </a:r>
            <a:r>
              <a:rPr b="1" lang="es-ES" sz="2000">
                <a:solidFill>
                  <a:srgbClr val="4D4D4D"/>
                </a:solidFill>
              </a:rPr>
              <a:t>restablecer </a:t>
            </a:r>
            <a:r>
              <a:rPr lang="es-ES" sz="2000">
                <a:solidFill>
                  <a:srgbClr val="4D4D4D"/>
                </a:solidFill>
              </a:rPr>
              <a:t>la normalidad en la </a:t>
            </a:r>
            <a:r>
              <a:rPr b="1" lang="es-ES" sz="2000">
                <a:solidFill>
                  <a:srgbClr val="4D4D4D"/>
                </a:solidFill>
              </a:rPr>
              <a:t>empresa o región </a:t>
            </a:r>
            <a:endParaRPr sz="2200"/>
          </a:p>
          <a:p>
            <a:pPr indent="-273050" lvl="1" marL="742950" rtl="0" algn="l">
              <a:lnSpc>
                <a:spcPct val="90000"/>
              </a:lnSpc>
              <a:spcBef>
                <a:spcPts val="500"/>
              </a:spcBef>
              <a:spcAft>
                <a:spcPts val="0"/>
              </a:spcAft>
              <a:buClr>
                <a:srgbClr val="4D4D4D"/>
              </a:buClr>
              <a:buSzPts val="2000"/>
              <a:buFont typeface="Arial"/>
              <a:buChar char="•"/>
            </a:pPr>
            <a:r>
              <a:rPr lang="es-ES" sz="2000">
                <a:solidFill>
                  <a:srgbClr val="4D4D4D"/>
                </a:solidFill>
              </a:rPr>
              <a:t>Incluya </a:t>
            </a:r>
            <a:r>
              <a:rPr b="1" lang="es-ES" sz="2000">
                <a:solidFill>
                  <a:srgbClr val="4D4D4D"/>
                </a:solidFill>
              </a:rPr>
              <a:t>áreas clave de </a:t>
            </a:r>
            <a:r>
              <a:rPr lang="es-ES" sz="2000">
                <a:solidFill>
                  <a:srgbClr val="4D4D4D"/>
                </a:solidFill>
              </a:rPr>
              <a:t>operaciones, como instalaciones, servicios, salud, seguridad, incendios, seguridad, TI, etc. </a:t>
            </a:r>
            <a:endParaRPr sz="2200"/>
          </a:p>
          <a:p>
            <a:pPr indent="-273050" lvl="1" marL="742950" rtl="0" algn="l">
              <a:lnSpc>
                <a:spcPct val="90000"/>
              </a:lnSpc>
              <a:spcBef>
                <a:spcPts val="500"/>
              </a:spcBef>
              <a:spcAft>
                <a:spcPts val="0"/>
              </a:spcAft>
              <a:buClr>
                <a:srgbClr val="4D4D4D"/>
              </a:buClr>
              <a:buSzPts val="2000"/>
              <a:buFont typeface="Arial"/>
              <a:buChar char="•"/>
            </a:pPr>
            <a:r>
              <a:rPr b="1" lang="es-ES" sz="2000">
                <a:solidFill>
                  <a:srgbClr val="4D4D4D"/>
                </a:solidFill>
              </a:rPr>
              <a:t>Evaluación del impacto de la crisis</a:t>
            </a:r>
            <a:endParaRPr sz="2200"/>
          </a:p>
          <a:p>
            <a:pPr indent="-146050" lvl="1" marL="742950" rtl="0" algn="l">
              <a:lnSpc>
                <a:spcPct val="90000"/>
              </a:lnSpc>
              <a:spcBef>
                <a:spcPts val="500"/>
              </a:spcBef>
              <a:spcAft>
                <a:spcPts val="0"/>
              </a:spcAft>
              <a:buClr>
                <a:srgbClr val="4D4D4C"/>
              </a:buClr>
              <a:buSzPts val="2200"/>
              <a:buFont typeface="Arial"/>
              <a:buNone/>
            </a:pPr>
            <a:r>
              <a:t/>
            </a:r>
            <a:endParaRPr sz="2000"/>
          </a:p>
        </p:txBody>
      </p:sp>
      <p:sp>
        <p:nvSpPr>
          <p:cNvPr id="1564" name="Google Shape;1564;p24"/>
          <p:cNvSpPr txBox="1"/>
          <p:nvPr>
            <p:ph idx="3" type="body"/>
          </p:nvPr>
        </p:nvSpPr>
        <p:spPr>
          <a:xfrm>
            <a:off x="555892" y="530978"/>
            <a:ext cx="4303712" cy="5193029"/>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27954"/>
              </a:buClr>
              <a:buSzPts val="3200"/>
              <a:buNone/>
            </a:pPr>
            <a:r>
              <a:rPr lang="es-ES" sz="3200"/>
              <a:t>Papel del CMC </a:t>
            </a:r>
            <a:r>
              <a:rPr b="1" lang="es-ES" sz="4800"/>
              <a:t>Operaciones</a:t>
            </a:r>
            <a:r>
              <a:rPr lang="es-ES" sz="4800"/>
              <a:t> </a:t>
            </a:r>
            <a:endParaRPr/>
          </a:p>
          <a:p>
            <a:pPr indent="0" lvl="0" marL="0" rtl="0" algn="l">
              <a:lnSpc>
                <a:spcPct val="100000"/>
              </a:lnSpc>
              <a:spcBef>
                <a:spcPts val="0"/>
              </a:spcBef>
              <a:spcAft>
                <a:spcPts val="0"/>
              </a:spcAft>
              <a:buClr>
                <a:srgbClr val="F27954"/>
              </a:buClr>
              <a:buSzPts val="3600"/>
              <a:buNone/>
            </a:pPr>
            <a:r>
              <a:t/>
            </a:r>
            <a:endParaRPr/>
          </a:p>
          <a:p>
            <a:pPr indent="0" lvl="0" marL="0" rtl="0" algn="l">
              <a:lnSpc>
                <a:spcPct val="100000"/>
              </a:lnSpc>
              <a:spcBef>
                <a:spcPts val="0"/>
              </a:spcBef>
              <a:spcAft>
                <a:spcPts val="0"/>
              </a:spcAft>
              <a:buClr>
                <a:srgbClr val="4D4D4D"/>
              </a:buClr>
              <a:buSzPts val="2000"/>
              <a:buNone/>
            </a:pPr>
            <a:r>
              <a:rPr lang="es-ES" sz="2000">
                <a:solidFill>
                  <a:srgbClr val="4D4D4D"/>
                </a:solidFill>
              </a:rPr>
              <a:t>Las operaciones se centran en identificar posibles riesgos y preocupaciones. Detectar los primeros signos de una crisis y aportar soluciones estableciendo el control de la situación y restableciendo la normalidad de los sistemas y procesos.</a:t>
            </a:r>
            <a:endParaRPr/>
          </a:p>
        </p:txBody>
      </p:sp>
      <p:pic>
        <p:nvPicPr>
          <p:cNvPr descr="Document with solid fill" id="1565" name="Google Shape;1565;p24">
            <a:hlinkClick r:id="rId3"/>
          </p:cNvPr>
          <p:cNvPicPr preferRelativeResize="0"/>
          <p:nvPr/>
        </p:nvPicPr>
        <p:blipFill rotWithShape="1">
          <a:blip r:embed="rId4">
            <a:alphaModFix/>
          </a:blip>
          <a:srcRect b="0" l="0" r="0" t="0"/>
          <a:stretch/>
        </p:blipFill>
        <p:spPr>
          <a:xfrm>
            <a:off x="5845186" y="6105526"/>
            <a:ext cx="820470" cy="752474"/>
          </a:xfrm>
          <a:prstGeom prst="rect">
            <a:avLst/>
          </a:prstGeom>
          <a:noFill/>
          <a:ln>
            <a:noFill/>
          </a:ln>
        </p:spPr>
      </p:pic>
      <p:sp>
        <p:nvSpPr>
          <p:cNvPr id="1566" name="Google Shape;1566;p24"/>
          <p:cNvSpPr txBox="1"/>
          <p:nvPr/>
        </p:nvSpPr>
        <p:spPr>
          <a:xfrm>
            <a:off x="6504806" y="6454584"/>
            <a:ext cx="5450144" cy="338554"/>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sng" cap="none" strike="noStrike">
                <a:solidFill>
                  <a:schemeClr val="lt1"/>
                </a:solidFill>
                <a:latin typeface="Calibri"/>
                <a:ea typeface="Calibri"/>
                <a:cs typeface="Calibri"/>
                <a:sym typeface="Calibri"/>
                <a:hlinkClick r:id="rId5">
                  <a:extLst>
                    <a:ext uri="{A12FA001-AC4F-418D-AE19-62706E023703}">
                      <ahyp:hlinkClr val="tx"/>
                    </a:ext>
                  </a:extLst>
                </a:hlinkClick>
              </a:rPr>
              <a:t>Equipo de gestión de crisis, funciones y responsabilidades</a:t>
            </a:r>
            <a:endParaRPr b="0" i="0" sz="1400" u="none" cap="none" strike="noStrike">
              <a:solidFill>
                <a:srgbClr val="000000"/>
              </a:solidFill>
              <a:latin typeface="Arial"/>
              <a:ea typeface="Arial"/>
              <a:cs typeface="Arial"/>
              <a:sym typeface="Arial"/>
            </a:endParaRPr>
          </a:p>
        </p:txBody>
      </p:sp>
      <p:grpSp>
        <p:nvGrpSpPr>
          <p:cNvPr id="1567" name="Google Shape;1567;p24"/>
          <p:cNvGrpSpPr/>
          <p:nvPr/>
        </p:nvGrpSpPr>
        <p:grpSpPr>
          <a:xfrm>
            <a:off x="1028700" y="4449476"/>
            <a:ext cx="2552698" cy="1937931"/>
            <a:chOff x="2512125" y="312514"/>
            <a:chExt cx="1252857" cy="826140"/>
          </a:xfrm>
        </p:grpSpPr>
        <p:sp>
          <p:nvSpPr>
            <p:cNvPr id="1568" name="Google Shape;1568;p24"/>
            <p:cNvSpPr/>
            <p:nvPr/>
          </p:nvSpPr>
          <p:spPr>
            <a:xfrm>
              <a:off x="2783257" y="394563"/>
              <a:ext cx="1371" cy="2743"/>
            </a:xfrm>
            <a:custGeom>
              <a:rect b="b" l="l" r="r" t="t"/>
              <a:pathLst>
                <a:path extrusionOk="0" h="2743" w="1371">
                  <a:moveTo>
                    <a:pt x="0" y="2743"/>
                  </a:moveTo>
                  <a:cubicBezTo>
                    <a:pt x="457" y="1829"/>
                    <a:pt x="914" y="914"/>
                    <a:pt x="1372" y="0"/>
                  </a:cubicBezTo>
                  <a:cubicBezTo>
                    <a:pt x="914" y="914"/>
                    <a:pt x="457" y="1829"/>
                    <a:pt x="0" y="274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9" name="Google Shape;1569;p24"/>
            <p:cNvSpPr/>
            <p:nvPr/>
          </p:nvSpPr>
          <p:spPr>
            <a:xfrm>
              <a:off x="2662785" y="397078"/>
              <a:ext cx="156267" cy="605561"/>
            </a:xfrm>
            <a:custGeom>
              <a:rect b="b" l="l" r="r" t="t"/>
              <a:pathLst>
                <a:path extrusionOk="0" h="605561" w="156267">
                  <a:moveTo>
                    <a:pt x="48006" y="583844"/>
                  </a:moveTo>
                  <a:cubicBezTo>
                    <a:pt x="70866" y="577901"/>
                    <a:pt x="89840" y="566699"/>
                    <a:pt x="107671" y="551612"/>
                  </a:cubicBezTo>
                  <a:cubicBezTo>
                    <a:pt x="131445" y="531724"/>
                    <a:pt x="147676" y="499491"/>
                    <a:pt x="152248" y="468859"/>
                  </a:cubicBezTo>
                  <a:cubicBezTo>
                    <a:pt x="154762" y="452171"/>
                    <a:pt x="156820" y="435940"/>
                    <a:pt x="156134" y="419024"/>
                  </a:cubicBezTo>
                  <a:cubicBezTo>
                    <a:pt x="155448" y="402793"/>
                    <a:pt x="152933" y="386563"/>
                    <a:pt x="150419" y="370561"/>
                  </a:cubicBezTo>
                  <a:cubicBezTo>
                    <a:pt x="143789" y="320269"/>
                    <a:pt x="122758" y="25603"/>
                    <a:pt x="120701" y="0"/>
                  </a:cubicBezTo>
                  <a:cubicBezTo>
                    <a:pt x="117958" y="6172"/>
                    <a:pt x="116357" y="12802"/>
                    <a:pt x="114757" y="19431"/>
                  </a:cubicBezTo>
                  <a:cubicBezTo>
                    <a:pt x="103327" y="69494"/>
                    <a:pt x="93726" y="119786"/>
                    <a:pt x="85268" y="170307"/>
                  </a:cubicBezTo>
                  <a:cubicBezTo>
                    <a:pt x="67437" y="277978"/>
                    <a:pt x="38862" y="383591"/>
                    <a:pt x="20117" y="491033"/>
                  </a:cubicBezTo>
                  <a:cubicBezTo>
                    <a:pt x="13487" y="529209"/>
                    <a:pt x="6401" y="567385"/>
                    <a:pt x="0" y="605561"/>
                  </a:cubicBezTo>
                  <a:cubicBezTo>
                    <a:pt x="914" y="600304"/>
                    <a:pt x="1829" y="595274"/>
                    <a:pt x="2743" y="590017"/>
                  </a:cubicBezTo>
                  <a:cubicBezTo>
                    <a:pt x="17831" y="590017"/>
                    <a:pt x="33376" y="587731"/>
                    <a:pt x="48006" y="58384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0" name="Google Shape;1570;p24"/>
            <p:cNvSpPr/>
            <p:nvPr/>
          </p:nvSpPr>
          <p:spPr>
            <a:xfrm>
              <a:off x="3232913" y="929487"/>
              <a:ext cx="457" cy="2286"/>
            </a:xfrm>
            <a:custGeom>
              <a:rect b="b" l="l" r="r" t="t"/>
              <a:pathLst>
                <a:path extrusionOk="0" h="2286" w="457">
                  <a:moveTo>
                    <a:pt x="0" y="0"/>
                  </a:moveTo>
                  <a:cubicBezTo>
                    <a:pt x="229" y="0"/>
                    <a:pt x="457" y="0"/>
                    <a:pt x="457" y="0"/>
                  </a:cubicBezTo>
                  <a:cubicBezTo>
                    <a:pt x="457" y="0"/>
                    <a:pt x="2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1" name="Google Shape;1571;p24"/>
            <p:cNvSpPr/>
            <p:nvPr/>
          </p:nvSpPr>
          <p:spPr>
            <a:xfrm>
              <a:off x="3290520" y="929259"/>
              <a:ext cx="15316" cy="2286"/>
            </a:xfrm>
            <a:custGeom>
              <a:rect b="b" l="l" r="r" t="t"/>
              <a:pathLst>
                <a:path extrusionOk="0" h="2286" w="15316">
                  <a:moveTo>
                    <a:pt x="0" y="0"/>
                  </a:moveTo>
                  <a:cubicBezTo>
                    <a:pt x="5029" y="0"/>
                    <a:pt x="10287" y="0"/>
                    <a:pt x="15316" y="0"/>
                  </a:cubicBezTo>
                  <a:cubicBezTo>
                    <a:pt x="10287" y="0"/>
                    <a:pt x="50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2" name="Google Shape;1572;p24"/>
            <p:cNvSpPr/>
            <p:nvPr/>
          </p:nvSpPr>
          <p:spPr>
            <a:xfrm>
              <a:off x="3290520" y="943889"/>
              <a:ext cx="18059" cy="457"/>
            </a:xfrm>
            <a:custGeom>
              <a:rect b="b" l="l" r="r" t="t"/>
              <a:pathLst>
                <a:path extrusionOk="0" h="457" w="18059">
                  <a:moveTo>
                    <a:pt x="18059" y="457"/>
                  </a:moveTo>
                  <a:cubicBezTo>
                    <a:pt x="12116" y="229"/>
                    <a:pt x="6172" y="0"/>
                    <a:pt x="0" y="0"/>
                  </a:cubicBezTo>
                  <a:cubicBezTo>
                    <a:pt x="6172" y="0"/>
                    <a:pt x="12116" y="229"/>
                    <a:pt x="18059" y="4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3" name="Google Shape;1573;p24"/>
            <p:cNvSpPr/>
            <p:nvPr/>
          </p:nvSpPr>
          <p:spPr>
            <a:xfrm>
              <a:off x="2932075" y="1039444"/>
              <a:ext cx="1143" cy="6400"/>
            </a:xfrm>
            <a:custGeom>
              <a:rect b="b" l="l" r="r" t="t"/>
              <a:pathLst>
                <a:path extrusionOk="0" h="6400" w="1143">
                  <a:moveTo>
                    <a:pt x="1143" y="6401"/>
                  </a:moveTo>
                  <a:cubicBezTo>
                    <a:pt x="686" y="4343"/>
                    <a:pt x="457" y="2286"/>
                    <a:pt x="0" y="0"/>
                  </a:cubicBezTo>
                  <a:cubicBezTo>
                    <a:pt x="457" y="2286"/>
                    <a:pt x="914" y="4343"/>
                    <a:pt x="1143" y="640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4" name="Google Shape;1574;p24"/>
            <p:cNvSpPr/>
            <p:nvPr/>
          </p:nvSpPr>
          <p:spPr>
            <a:xfrm>
              <a:off x="3308808" y="929087"/>
              <a:ext cx="16916" cy="171"/>
            </a:xfrm>
            <a:custGeom>
              <a:rect b="b" l="l" r="r" t="t"/>
              <a:pathLst>
                <a:path extrusionOk="0" h="171" w="16916">
                  <a:moveTo>
                    <a:pt x="0" y="171"/>
                  </a:moveTo>
                  <a:cubicBezTo>
                    <a:pt x="5715" y="171"/>
                    <a:pt x="11430" y="171"/>
                    <a:pt x="16916" y="171"/>
                  </a:cubicBezTo>
                  <a:cubicBezTo>
                    <a:pt x="11430" y="-57"/>
                    <a:pt x="5715" y="-57"/>
                    <a:pt x="0" y="17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5" name="Google Shape;1575;p24"/>
            <p:cNvSpPr/>
            <p:nvPr/>
          </p:nvSpPr>
          <p:spPr>
            <a:xfrm>
              <a:off x="3335783" y="793470"/>
              <a:ext cx="1600" cy="685"/>
            </a:xfrm>
            <a:custGeom>
              <a:rect b="b" l="l" r="r" t="t"/>
              <a:pathLst>
                <a:path extrusionOk="0" h="685" w="1600">
                  <a:moveTo>
                    <a:pt x="0" y="686"/>
                  </a:moveTo>
                  <a:cubicBezTo>
                    <a:pt x="457" y="457"/>
                    <a:pt x="1143" y="229"/>
                    <a:pt x="1600" y="0"/>
                  </a:cubicBezTo>
                  <a:cubicBezTo>
                    <a:pt x="914" y="229"/>
                    <a:pt x="457"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6" name="Google Shape;1576;p24"/>
            <p:cNvSpPr/>
            <p:nvPr/>
          </p:nvSpPr>
          <p:spPr>
            <a:xfrm>
              <a:off x="3330754" y="795299"/>
              <a:ext cx="1143" cy="457"/>
            </a:xfrm>
            <a:custGeom>
              <a:rect b="b" l="l" r="r" t="t"/>
              <a:pathLst>
                <a:path extrusionOk="0" h="457" w="1143">
                  <a:moveTo>
                    <a:pt x="0" y="457"/>
                  </a:moveTo>
                  <a:cubicBezTo>
                    <a:pt x="457" y="229"/>
                    <a:pt x="914" y="229"/>
                    <a:pt x="1143" y="0"/>
                  </a:cubicBezTo>
                  <a:cubicBezTo>
                    <a:pt x="686" y="229"/>
                    <a:pt x="229" y="229"/>
                    <a:pt x="0" y="4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7" name="Google Shape;1577;p24"/>
            <p:cNvSpPr/>
            <p:nvPr/>
          </p:nvSpPr>
          <p:spPr>
            <a:xfrm>
              <a:off x="3328239" y="795985"/>
              <a:ext cx="1143" cy="228"/>
            </a:xfrm>
            <a:custGeom>
              <a:rect b="b" l="l" r="r" t="t"/>
              <a:pathLst>
                <a:path extrusionOk="0" h="228" w="1143">
                  <a:moveTo>
                    <a:pt x="0" y="229"/>
                  </a:moveTo>
                  <a:cubicBezTo>
                    <a:pt x="457" y="229"/>
                    <a:pt x="686" y="0"/>
                    <a:pt x="1143" y="0"/>
                  </a:cubicBezTo>
                  <a:cubicBezTo>
                    <a:pt x="686" y="229"/>
                    <a:pt x="457" y="229"/>
                    <a:pt x="0"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8" name="Google Shape;1578;p24"/>
            <p:cNvSpPr/>
            <p:nvPr/>
          </p:nvSpPr>
          <p:spPr>
            <a:xfrm>
              <a:off x="3338298" y="791870"/>
              <a:ext cx="2514" cy="1143"/>
            </a:xfrm>
            <a:custGeom>
              <a:rect b="b" l="l" r="r" t="t"/>
              <a:pathLst>
                <a:path extrusionOk="0" h="1143" w="2514">
                  <a:moveTo>
                    <a:pt x="0" y="1143"/>
                  </a:moveTo>
                  <a:cubicBezTo>
                    <a:pt x="914" y="686"/>
                    <a:pt x="1829" y="457"/>
                    <a:pt x="2515" y="0"/>
                  </a:cubicBezTo>
                  <a:cubicBezTo>
                    <a:pt x="1600" y="457"/>
                    <a:pt x="914" y="686"/>
                    <a:pt x="0" y="114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9" name="Google Shape;1579;p24"/>
            <p:cNvSpPr/>
            <p:nvPr/>
          </p:nvSpPr>
          <p:spPr>
            <a:xfrm>
              <a:off x="3314980" y="796899"/>
              <a:ext cx="457" cy="2286"/>
            </a:xfrm>
            <a:custGeom>
              <a:rect b="b" l="l" r="r" t="t"/>
              <a:pathLst>
                <a:path extrusionOk="0" h="2286" w="457">
                  <a:moveTo>
                    <a:pt x="0" y="0"/>
                  </a:moveTo>
                  <a:cubicBezTo>
                    <a:pt x="229" y="0"/>
                    <a:pt x="229" y="0"/>
                    <a:pt x="457" y="0"/>
                  </a:cubicBezTo>
                  <a:cubicBezTo>
                    <a:pt x="229" y="0"/>
                    <a:pt x="2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0" name="Google Shape;1580;p24"/>
            <p:cNvSpPr/>
            <p:nvPr/>
          </p:nvSpPr>
          <p:spPr>
            <a:xfrm>
              <a:off x="3385389" y="634822"/>
              <a:ext cx="914" cy="914"/>
            </a:xfrm>
            <a:custGeom>
              <a:rect b="b" l="l" r="r" t="t"/>
              <a:pathLst>
                <a:path extrusionOk="0" h="914" w="914">
                  <a:moveTo>
                    <a:pt x="914" y="914"/>
                  </a:moveTo>
                  <a:cubicBezTo>
                    <a:pt x="686" y="686"/>
                    <a:pt x="229" y="229"/>
                    <a:pt x="0" y="0"/>
                  </a:cubicBezTo>
                  <a:cubicBezTo>
                    <a:pt x="457" y="229"/>
                    <a:pt x="686" y="457"/>
                    <a:pt x="914" y="9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1" name="Google Shape;1581;p24"/>
            <p:cNvSpPr/>
            <p:nvPr/>
          </p:nvSpPr>
          <p:spPr>
            <a:xfrm>
              <a:off x="3272461" y="943432"/>
              <a:ext cx="13030" cy="228"/>
            </a:xfrm>
            <a:custGeom>
              <a:rect b="b" l="l" r="r" t="t"/>
              <a:pathLst>
                <a:path extrusionOk="0" h="228" w="13030">
                  <a:moveTo>
                    <a:pt x="13030" y="229"/>
                  </a:moveTo>
                  <a:cubicBezTo>
                    <a:pt x="8687" y="0"/>
                    <a:pt x="4343" y="0"/>
                    <a:pt x="0" y="0"/>
                  </a:cubicBezTo>
                  <a:cubicBezTo>
                    <a:pt x="4343" y="0"/>
                    <a:pt x="8687" y="229"/>
                    <a:pt x="13030"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2" name="Google Shape;1582;p24"/>
            <p:cNvSpPr/>
            <p:nvPr/>
          </p:nvSpPr>
          <p:spPr>
            <a:xfrm>
              <a:off x="3317266" y="797128"/>
              <a:ext cx="457" cy="2286"/>
            </a:xfrm>
            <a:custGeom>
              <a:rect b="b" l="l" r="r" t="t"/>
              <a:pathLst>
                <a:path extrusionOk="0" h="2286" w="457">
                  <a:moveTo>
                    <a:pt x="0" y="0"/>
                  </a:moveTo>
                  <a:cubicBezTo>
                    <a:pt x="229" y="0"/>
                    <a:pt x="229" y="0"/>
                    <a:pt x="457" y="0"/>
                  </a:cubicBezTo>
                  <a:cubicBezTo>
                    <a:pt x="457" y="0"/>
                    <a:pt x="2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3" name="Google Shape;1583;p24"/>
            <p:cNvSpPr/>
            <p:nvPr/>
          </p:nvSpPr>
          <p:spPr>
            <a:xfrm>
              <a:off x="3214168" y="929716"/>
              <a:ext cx="914" cy="2286"/>
            </a:xfrm>
            <a:custGeom>
              <a:rect b="b" l="l" r="r" t="t"/>
              <a:pathLst>
                <a:path extrusionOk="0" h="2286" w="914">
                  <a:moveTo>
                    <a:pt x="0" y="0"/>
                  </a:moveTo>
                  <a:cubicBezTo>
                    <a:pt x="229" y="0"/>
                    <a:pt x="686" y="0"/>
                    <a:pt x="914" y="0"/>
                  </a:cubicBezTo>
                  <a:cubicBezTo>
                    <a:pt x="457" y="0"/>
                    <a:pt x="2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4" name="Google Shape;1584;p24"/>
            <p:cNvSpPr/>
            <p:nvPr/>
          </p:nvSpPr>
          <p:spPr>
            <a:xfrm>
              <a:off x="3333268" y="794385"/>
              <a:ext cx="1371" cy="457"/>
            </a:xfrm>
            <a:custGeom>
              <a:rect b="b" l="l" r="r" t="t"/>
              <a:pathLst>
                <a:path extrusionOk="0" h="457" w="1371">
                  <a:moveTo>
                    <a:pt x="0" y="457"/>
                  </a:moveTo>
                  <a:cubicBezTo>
                    <a:pt x="457" y="229"/>
                    <a:pt x="914" y="229"/>
                    <a:pt x="1372" y="0"/>
                  </a:cubicBezTo>
                  <a:cubicBezTo>
                    <a:pt x="914" y="229"/>
                    <a:pt x="457" y="457"/>
                    <a:pt x="0" y="4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5" name="Google Shape;1585;p24"/>
            <p:cNvSpPr/>
            <p:nvPr/>
          </p:nvSpPr>
          <p:spPr>
            <a:xfrm>
              <a:off x="3326182" y="796671"/>
              <a:ext cx="457" cy="2286"/>
            </a:xfrm>
            <a:custGeom>
              <a:rect b="b" l="l" r="r" t="t"/>
              <a:pathLst>
                <a:path extrusionOk="0" h="2286" w="457">
                  <a:moveTo>
                    <a:pt x="0" y="0"/>
                  </a:moveTo>
                  <a:cubicBezTo>
                    <a:pt x="229" y="0"/>
                    <a:pt x="229" y="0"/>
                    <a:pt x="457" y="0"/>
                  </a:cubicBezTo>
                  <a:cubicBezTo>
                    <a:pt x="457" y="0"/>
                    <a:pt x="2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6" name="Google Shape;1586;p24"/>
            <p:cNvSpPr/>
            <p:nvPr/>
          </p:nvSpPr>
          <p:spPr>
            <a:xfrm>
              <a:off x="3385618" y="642594"/>
              <a:ext cx="914" cy="685"/>
            </a:xfrm>
            <a:custGeom>
              <a:rect b="b" l="l" r="r" t="t"/>
              <a:pathLst>
                <a:path extrusionOk="0" h="685" w="914">
                  <a:moveTo>
                    <a:pt x="914" y="0"/>
                  </a:moveTo>
                  <a:cubicBezTo>
                    <a:pt x="457" y="229"/>
                    <a:pt x="229" y="457"/>
                    <a:pt x="0" y="686"/>
                  </a:cubicBezTo>
                  <a:cubicBezTo>
                    <a:pt x="229" y="457"/>
                    <a:pt x="686" y="229"/>
                    <a:pt x="9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7" name="Google Shape;1587;p24"/>
            <p:cNvSpPr/>
            <p:nvPr/>
          </p:nvSpPr>
          <p:spPr>
            <a:xfrm>
              <a:off x="3381732" y="645566"/>
              <a:ext cx="914" cy="914"/>
            </a:xfrm>
            <a:custGeom>
              <a:rect b="b" l="l" r="r" t="t"/>
              <a:pathLst>
                <a:path extrusionOk="0" h="914" w="914">
                  <a:moveTo>
                    <a:pt x="914" y="0"/>
                  </a:moveTo>
                  <a:cubicBezTo>
                    <a:pt x="686" y="229"/>
                    <a:pt x="229" y="457"/>
                    <a:pt x="0" y="914"/>
                  </a:cubicBezTo>
                  <a:cubicBezTo>
                    <a:pt x="457" y="457"/>
                    <a:pt x="686" y="229"/>
                    <a:pt x="9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8" name="Google Shape;1588;p24"/>
            <p:cNvSpPr/>
            <p:nvPr/>
          </p:nvSpPr>
          <p:spPr>
            <a:xfrm>
              <a:off x="3378074" y="648538"/>
              <a:ext cx="914" cy="685"/>
            </a:xfrm>
            <a:custGeom>
              <a:rect b="b" l="l" r="r" t="t"/>
              <a:pathLst>
                <a:path extrusionOk="0" h="685" w="914">
                  <a:moveTo>
                    <a:pt x="914" y="0"/>
                  </a:moveTo>
                  <a:cubicBezTo>
                    <a:pt x="686" y="229"/>
                    <a:pt x="457" y="457"/>
                    <a:pt x="0" y="686"/>
                  </a:cubicBezTo>
                  <a:cubicBezTo>
                    <a:pt x="457" y="457"/>
                    <a:pt x="686" y="229"/>
                    <a:pt x="9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9" name="Google Shape;1589;p24"/>
            <p:cNvSpPr/>
            <p:nvPr/>
          </p:nvSpPr>
          <p:spPr>
            <a:xfrm>
              <a:off x="3254401" y="942975"/>
              <a:ext cx="12801" cy="228"/>
            </a:xfrm>
            <a:custGeom>
              <a:rect b="b" l="l" r="r" t="t"/>
              <a:pathLst>
                <a:path extrusionOk="0" h="228" w="12801">
                  <a:moveTo>
                    <a:pt x="12802" y="229"/>
                  </a:moveTo>
                  <a:cubicBezTo>
                    <a:pt x="8458" y="229"/>
                    <a:pt x="4343" y="0"/>
                    <a:pt x="0" y="0"/>
                  </a:cubicBezTo>
                  <a:cubicBezTo>
                    <a:pt x="4343" y="0"/>
                    <a:pt x="8687" y="229"/>
                    <a:pt x="12802"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0" name="Google Shape;1590;p24"/>
            <p:cNvSpPr/>
            <p:nvPr/>
          </p:nvSpPr>
          <p:spPr>
            <a:xfrm>
              <a:off x="3374874" y="651738"/>
              <a:ext cx="685" cy="685"/>
            </a:xfrm>
            <a:custGeom>
              <a:rect b="b" l="l" r="r" t="t"/>
              <a:pathLst>
                <a:path extrusionOk="0" h="685" w="685">
                  <a:moveTo>
                    <a:pt x="686" y="0"/>
                  </a:moveTo>
                  <a:cubicBezTo>
                    <a:pt x="457" y="229"/>
                    <a:pt x="229" y="457"/>
                    <a:pt x="0" y="686"/>
                  </a:cubicBezTo>
                  <a:cubicBezTo>
                    <a:pt x="229" y="457"/>
                    <a:pt x="457" y="229"/>
                    <a:pt x="68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1" name="Google Shape;1591;p24"/>
            <p:cNvSpPr/>
            <p:nvPr/>
          </p:nvSpPr>
          <p:spPr>
            <a:xfrm>
              <a:off x="2821373" y="362118"/>
              <a:ext cx="553042" cy="654466"/>
            </a:xfrm>
            <a:custGeom>
              <a:rect b="b" l="l" r="r" t="t"/>
              <a:pathLst>
                <a:path extrusionOk="0" h="654466" w="553042">
                  <a:moveTo>
                    <a:pt x="16519" y="56220"/>
                  </a:moveTo>
                  <a:cubicBezTo>
                    <a:pt x="30463" y="107884"/>
                    <a:pt x="40065" y="160233"/>
                    <a:pt x="47837" y="213268"/>
                  </a:cubicBezTo>
                  <a:cubicBezTo>
                    <a:pt x="56524" y="271104"/>
                    <a:pt x="68868" y="328483"/>
                    <a:pt x="75269" y="386776"/>
                  </a:cubicBezTo>
                  <a:cubicBezTo>
                    <a:pt x="83270" y="458785"/>
                    <a:pt x="97215" y="530108"/>
                    <a:pt x="102015" y="602803"/>
                  </a:cubicBezTo>
                  <a:cubicBezTo>
                    <a:pt x="103158" y="620176"/>
                    <a:pt x="104987" y="637321"/>
                    <a:pt x="107273" y="654466"/>
                  </a:cubicBezTo>
                  <a:cubicBezTo>
                    <a:pt x="106816" y="651723"/>
                    <a:pt x="106587" y="648980"/>
                    <a:pt x="106130" y="646237"/>
                  </a:cubicBezTo>
                  <a:cubicBezTo>
                    <a:pt x="112074" y="646465"/>
                    <a:pt x="118017" y="646922"/>
                    <a:pt x="123961" y="647151"/>
                  </a:cubicBezTo>
                  <a:cubicBezTo>
                    <a:pt x="141334" y="647837"/>
                    <a:pt x="158479" y="648294"/>
                    <a:pt x="175853" y="647380"/>
                  </a:cubicBezTo>
                  <a:cubicBezTo>
                    <a:pt x="197799" y="646465"/>
                    <a:pt x="220430" y="644636"/>
                    <a:pt x="241461" y="637778"/>
                  </a:cubicBezTo>
                  <a:cubicBezTo>
                    <a:pt x="279180" y="625205"/>
                    <a:pt x="311184" y="604860"/>
                    <a:pt x="341588" y="580400"/>
                  </a:cubicBezTo>
                  <a:cubicBezTo>
                    <a:pt x="347303" y="580400"/>
                    <a:pt x="353018" y="580400"/>
                    <a:pt x="358733" y="580400"/>
                  </a:cubicBezTo>
                  <a:cubicBezTo>
                    <a:pt x="307069" y="580400"/>
                    <a:pt x="255406" y="581086"/>
                    <a:pt x="203742" y="581086"/>
                  </a:cubicBezTo>
                  <a:cubicBezTo>
                    <a:pt x="197113" y="581086"/>
                    <a:pt x="190483" y="580628"/>
                    <a:pt x="184083" y="579943"/>
                  </a:cubicBezTo>
                  <a:cubicBezTo>
                    <a:pt x="173796" y="578800"/>
                    <a:pt x="168538" y="573313"/>
                    <a:pt x="168766" y="562340"/>
                  </a:cubicBezTo>
                  <a:cubicBezTo>
                    <a:pt x="168766" y="553654"/>
                    <a:pt x="168538" y="544738"/>
                    <a:pt x="167166" y="536051"/>
                  </a:cubicBezTo>
                  <a:cubicBezTo>
                    <a:pt x="156879" y="464957"/>
                    <a:pt x="127618" y="221269"/>
                    <a:pt x="121675" y="184236"/>
                  </a:cubicBezTo>
                  <a:cubicBezTo>
                    <a:pt x="115503" y="195666"/>
                    <a:pt x="109559" y="233614"/>
                    <a:pt x="104987" y="232242"/>
                  </a:cubicBezTo>
                  <a:cubicBezTo>
                    <a:pt x="100644" y="230870"/>
                    <a:pt x="100415" y="226984"/>
                    <a:pt x="101558" y="223327"/>
                  </a:cubicBezTo>
                  <a:cubicBezTo>
                    <a:pt x="107273" y="204124"/>
                    <a:pt x="115045" y="162519"/>
                    <a:pt x="116417" y="159090"/>
                  </a:cubicBezTo>
                  <a:cubicBezTo>
                    <a:pt x="120303" y="149032"/>
                    <a:pt x="120760" y="142859"/>
                    <a:pt x="127390" y="151546"/>
                  </a:cubicBezTo>
                  <a:cubicBezTo>
                    <a:pt x="132419" y="158176"/>
                    <a:pt x="152307" y="204353"/>
                    <a:pt x="155965" y="209839"/>
                  </a:cubicBezTo>
                  <a:cubicBezTo>
                    <a:pt x="159394" y="215097"/>
                    <a:pt x="165566" y="220812"/>
                    <a:pt x="158708" y="224927"/>
                  </a:cubicBezTo>
                  <a:cubicBezTo>
                    <a:pt x="152993" y="228356"/>
                    <a:pt x="138820" y="197038"/>
                    <a:pt x="130819" y="182864"/>
                  </a:cubicBezTo>
                  <a:cubicBezTo>
                    <a:pt x="146821" y="286877"/>
                    <a:pt x="170367" y="428152"/>
                    <a:pt x="180196" y="531708"/>
                  </a:cubicBezTo>
                  <a:cubicBezTo>
                    <a:pt x="179739" y="541538"/>
                    <a:pt x="181568" y="541538"/>
                    <a:pt x="182940" y="539938"/>
                  </a:cubicBezTo>
                  <a:cubicBezTo>
                    <a:pt x="183397" y="539480"/>
                    <a:pt x="183854" y="538566"/>
                    <a:pt x="184083" y="538109"/>
                  </a:cubicBezTo>
                  <a:cubicBezTo>
                    <a:pt x="194827" y="510905"/>
                    <a:pt x="214029" y="475701"/>
                    <a:pt x="221802" y="447126"/>
                  </a:cubicBezTo>
                  <a:cubicBezTo>
                    <a:pt x="226374" y="430210"/>
                    <a:pt x="226602" y="429981"/>
                    <a:pt x="243747" y="429981"/>
                  </a:cubicBezTo>
                  <a:cubicBezTo>
                    <a:pt x="268665" y="429981"/>
                    <a:pt x="293582" y="427924"/>
                    <a:pt x="318499" y="430438"/>
                  </a:cubicBezTo>
                  <a:cubicBezTo>
                    <a:pt x="337702" y="432267"/>
                    <a:pt x="346846" y="430210"/>
                    <a:pt x="360562" y="408721"/>
                  </a:cubicBezTo>
                  <a:cubicBezTo>
                    <a:pt x="365134" y="401406"/>
                    <a:pt x="369934" y="392262"/>
                    <a:pt x="374735" y="384718"/>
                  </a:cubicBezTo>
                  <a:cubicBezTo>
                    <a:pt x="377250" y="380832"/>
                    <a:pt x="380221" y="370316"/>
                    <a:pt x="382050" y="363916"/>
                  </a:cubicBezTo>
                  <a:cubicBezTo>
                    <a:pt x="382050" y="360258"/>
                    <a:pt x="381364" y="356372"/>
                    <a:pt x="379993" y="352028"/>
                  </a:cubicBezTo>
                  <a:cubicBezTo>
                    <a:pt x="373592" y="334198"/>
                    <a:pt x="381364" y="316824"/>
                    <a:pt x="397366" y="306994"/>
                  </a:cubicBezTo>
                  <a:cubicBezTo>
                    <a:pt x="404682" y="302651"/>
                    <a:pt x="409711" y="296936"/>
                    <a:pt x="413368" y="289392"/>
                  </a:cubicBezTo>
                  <a:cubicBezTo>
                    <a:pt x="419541" y="276819"/>
                    <a:pt x="424113" y="266761"/>
                    <a:pt x="430513" y="249844"/>
                  </a:cubicBezTo>
                  <a:cubicBezTo>
                    <a:pt x="436914" y="237957"/>
                    <a:pt x="437600" y="236128"/>
                    <a:pt x="446744" y="236357"/>
                  </a:cubicBezTo>
                  <a:cubicBezTo>
                    <a:pt x="471204" y="237043"/>
                    <a:pt x="471661" y="234071"/>
                    <a:pt x="474405" y="216011"/>
                  </a:cubicBezTo>
                  <a:cubicBezTo>
                    <a:pt x="474862" y="212354"/>
                    <a:pt x="479891" y="194523"/>
                    <a:pt x="480348" y="190865"/>
                  </a:cubicBezTo>
                  <a:cubicBezTo>
                    <a:pt x="481034" y="185379"/>
                    <a:pt x="480805" y="179893"/>
                    <a:pt x="487435" y="180807"/>
                  </a:cubicBezTo>
                  <a:cubicBezTo>
                    <a:pt x="493836" y="181950"/>
                    <a:pt x="494293" y="187436"/>
                    <a:pt x="492921" y="192923"/>
                  </a:cubicBezTo>
                  <a:cubicBezTo>
                    <a:pt x="489949" y="205039"/>
                    <a:pt x="485606" y="216926"/>
                    <a:pt x="484463" y="229270"/>
                  </a:cubicBezTo>
                  <a:cubicBezTo>
                    <a:pt x="483091" y="241386"/>
                    <a:pt x="477605" y="245958"/>
                    <a:pt x="466175" y="246187"/>
                  </a:cubicBezTo>
                  <a:cubicBezTo>
                    <a:pt x="458860" y="246187"/>
                    <a:pt x="448573" y="243672"/>
                    <a:pt x="444915" y="250759"/>
                  </a:cubicBezTo>
                  <a:cubicBezTo>
                    <a:pt x="436914" y="267218"/>
                    <a:pt x="428227" y="289163"/>
                    <a:pt x="422741" y="307680"/>
                  </a:cubicBezTo>
                  <a:cubicBezTo>
                    <a:pt x="422512" y="307451"/>
                    <a:pt x="422055" y="307451"/>
                    <a:pt x="421827" y="307223"/>
                  </a:cubicBezTo>
                  <a:cubicBezTo>
                    <a:pt x="421827" y="307223"/>
                    <a:pt x="421827" y="307451"/>
                    <a:pt x="421827" y="307451"/>
                  </a:cubicBezTo>
                  <a:cubicBezTo>
                    <a:pt x="446973" y="315681"/>
                    <a:pt x="467547" y="330083"/>
                    <a:pt x="490178" y="340598"/>
                  </a:cubicBezTo>
                  <a:cubicBezTo>
                    <a:pt x="509152" y="349514"/>
                    <a:pt x="510295" y="349057"/>
                    <a:pt x="521725" y="331912"/>
                  </a:cubicBezTo>
                  <a:cubicBezTo>
                    <a:pt x="528126" y="322310"/>
                    <a:pt x="534526" y="312709"/>
                    <a:pt x="541842" y="303794"/>
                  </a:cubicBezTo>
                  <a:cubicBezTo>
                    <a:pt x="546185" y="289163"/>
                    <a:pt x="549614" y="274076"/>
                    <a:pt x="553043" y="259217"/>
                  </a:cubicBezTo>
                  <a:lnTo>
                    <a:pt x="553043" y="259217"/>
                  </a:lnTo>
                  <a:cubicBezTo>
                    <a:pt x="533383" y="232242"/>
                    <a:pt x="529269" y="202524"/>
                    <a:pt x="545728" y="168234"/>
                  </a:cubicBezTo>
                  <a:cubicBezTo>
                    <a:pt x="548014" y="163205"/>
                    <a:pt x="546642" y="158404"/>
                    <a:pt x="545956" y="153375"/>
                  </a:cubicBezTo>
                  <a:cubicBezTo>
                    <a:pt x="540470" y="114742"/>
                    <a:pt x="526297" y="78623"/>
                    <a:pt x="516010" y="41361"/>
                  </a:cubicBezTo>
                  <a:cubicBezTo>
                    <a:pt x="510295" y="20330"/>
                    <a:pt x="498179" y="8900"/>
                    <a:pt x="476691" y="5471"/>
                  </a:cubicBezTo>
                  <a:cubicBezTo>
                    <a:pt x="471433" y="10957"/>
                    <a:pt x="471661" y="18958"/>
                    <a:pt x="468461" y="25359"/>
                  </a:cubicBezTo>
                  <a:cubicBezTo>
                    <a:pt x="456802" y="49591"/>
                    <a:pt x="431885" y="58049"/>
                    <a:pt x="412454" y="44790"/>
                  </a:cubicBezTo>
                  <a:cubicBezTo>
                    <a:pt x="406968" y="40904"/>
                    <a:pt x="399652" y="36332"/>
                    <a:pt x="404224" y="29245"/>
                  </a:cubicBezTo>
                  <a:cubicBezTo>
                    <a:pt x="409711" y="20558"/>
                    <a:pt x="411768" y="28559"/>
                    <a:pt x="417026" y="31988"/>
                  </a:cubicBezTo>
                  <a:cubicBezTo>
                    <a:pt x="448344" y="49591"/>
                    <a:pt x="460689" y="15758"/>
                    <a:pt x="457945" y="7757"/>
                  </a:cubicBezTo>
                  <a:cubicBezTo>
                    <a:pt x="454745" y="-1159"/>
                    <a:pt x="444687" y="442"/>
                    <a:pt x="436914" y="213"/>
                  </a:cubicBezTo>
                  <a:cubicBezTo>
                    <a:pt x="409711" y="-930"/>
                    <a:pt x="382507" y="2956"/>
                    <a:pt x="355533" y="1813"/>
                  </a:cubicBezTo>
                  <a:cubicBezTo>
                    <a:pt x="332444" y="899"/>
                    <a:pt x="328101" y="5699"/>
                    <a:pt x="324443" y="8214"/>
                  </a:cubicBezTo>
                  <a:cubicBezTo>
                    <a:pt x="322614" y="9357"/>
                    <a:pt x="307755" y="32903"/>
                    <a:pt x="306384" y="34732"/>
                  </a:cubicBezTo>
                  <a:cubicBezTo>
                    <a:pt x="293353" y="51877"/>
                    <a:pt x="261807" y="52791"/>
                    <a:pt x="248091" y="36332"/>
                  </a:cubicBezTo>
                  <a:cubicBezTo>
                    <a:pt x="245119" y="32674"/>
                    <a:pt x="243290" y="28559"/>
                    <a:pt x="246490" y="24445"/>
                  </a:cubicBezTo>
                  <a:cubicBezTo>
                    <a:pt x="250377" y="19644"/>
                    <a:pt x="254263" y="22844"/>
                    <a:pt x="257920" y="25130"/>
                  </a:cubicBezTo>
                  <a:cubicBezTo>
                    <a:pt x="263864" y="29017"/>
                    <a:pt x="268436" y="34503"/>
                    <a:pt x="277351" y="33131"/>
                  </a:cubicBezTo>
                  <a:cubicBezTo>
                    <a:pt x="293125" y="30388"/>
                    <a:pt x="298611" y="20101"/>
                    <a:pt x="302269" y="5014"/>
                  </a:cubicBezTo>
                  <a:cubicBezTo>
                    <a:pt x="254949" y="442"/>
                    <a:pt x="209229" y="3871"/>
                    <a:pt x="163280" y="3642"/>
                  </a:cubicBezTo>
                  <a:cubicBezTo>
                    <a:pt x="156879" y="3642"/>
                    <a:pt x="153907" y="7757"/>
                    <a:pt x="153907" y="13472"/>
                  </a:cubicBezTo>
                  <a:cubicBezTo>
                    <a:pt x="153907" y="23759"/>
                    <a:pt x="148421" y="31760"/>
                    <a:pt x="143163" y="39532"/>
                  </a:cubicBezTo>
                  <a:cubicBezTo>
                    <a:pt x="131047" y="57134"/>
                    <a:pt x="99501" y="63078"/>
                    <a:pt x="84184" y="51648"/>
                  </a:cubicBezTo>
                  <a:cubicBezTo>
                    <a:pt x="78012" y="47076"/>
                    <a:pt x="74583" y="41590"/>
                    <a:pt x="79612" y="35189"/>
                  </a:cubicBezTo>
                  <a:cubicBezTo>
                    <a:pt x="83727" y="29931"/>
                    <a:pt x="88756" y="34274"/>
                    <a:pt x="93100" y="36789"/>
                  </a:cubicBezTo>
                  <a:cubicBezTo>
                    <a:pt x="113217" y="47762"/>
                    <a:pt x="130362" y="40675"/>
                    <a:pt x="136534" y="18730"/>
                  </a:cubicBezTo>
                  <a:cubicBezTo>
                    <a:pt x="139506" y="8443"/>
                    <a:pt x="137905" y="5014"/>
                    <a:pt x="127161" y="4328"/>
                  </a:cubicBezTo>
                  <a:cubicBezTo>
                    <a:pt x="113217" y="3413"/>
                    <a:pt x="99272" y="3413"/>
                    <a:pt x="85327" y="3642"/>
                  </a:cubicBezTo>
                  <a:cubicBezTo>
                    <a:pt x="60410" y="4099"/>
                    <a:pt x="35493" y="1585"/>
                    <a:pt x="10804" y="4328"/>
                  </a:cubicBezTo>
                  <a:cubicBezTo>
                    <a:pt x="-626" y="5471"/>
                    <a:pt x="-1998" y="7985"/>
                    <a:pt x="2117" y="18272"/>
                  </a:cubicBezTo>
                  <a:cubicBezTo>
                    <a:pt x="6460" y="30388"/>
                    <a:pt x="12861" y="42961"/>
                    <a:pt x="16519" y="5622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2" name="Google Shape;1592;p24"/>
            <p:cNvSpPr/>
            <p:nvPr/>
          </p:nvSpPr>
          <p:spPr>
            <a:xfrm>
              <a:off x="3368701" y="658596"/>
              <a:ext cx="228" cy="228"/>
            </a:xfrm>
            <a:custGeom>
              <a:rect b="b" l="l" r="r" t="t"/>
              <a:pathLst>
                <a:path extrusionOk="0" h="228" w="228">
                  <a:moveTo>
                    <a:pt x="229" y="0"/>
                  </a:moveTo>
                  <a:cubicBezTo>
                    <a:pt x="229" y="0"/>
                    <a:pt x="0" y="229"/>
                    <a:pt x="0" y="229"/>
                  </a:cubicBezTo>
                  <a:cubicBezTo>
                    <a:pt x="0" y="229"/>
                    <a:pt x="0" y="0"/>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3" name="Google Shape;1593;p24"/>
            <p:cNvSpPr/>
            <p:nvPr/>
          </p:nvSpPr>
          <p:spPr>
            <a:xfrm>
              <a:off x="3377388" y="625678"/>
              <a:ext cx="457" cy="457"/>
            </a:xfrm>
            <a:custGeom>
              <a:rect b="b" l="l" r="r" t="t"/>
              <a:pathLst>
                <a:path extrusionOk="0" h="457" w="457">
                  <a:moveTo>
                    <a:pt x="0" y="0"/>
                  </a:moveTo>
                  <a:cubicBezTo>
                    <a:pt x="229" y="229"/>
                    <a:pt x="229" y="457"/>
                    <a:pt x="457" y="457"/>
                  </a:cubicBezTo>
                  <a:cubicBezTo>
                    <a:pt x="229" y="229"/>
                    <a:pt x="229" y="2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4" name="Google Shape;1594;p24"/>
            <p:cNvSpPr/>
            <p:nvPr/>
          </p:nvSpPr>
          <p:spPr>
            <a:xfrm>
              <a:off x="2934819" y="1054303"/>
              <a:ext cx="914" cy="4572"/>
            </a:xfrm>
            <a:custGeom>
              <a:rect b="b" l="l" r="r" t="t"/>
              <a:pathLst>
                <a:path extrusionOk="0" h="4572" w="914">
                  <a:moveTo>
                    <a:pt x="914" y="4572"/>
                  </a:moveTo>
                  <a:cubicBezTo>
                    <a:pt x="686" y="2972"/>
                    <a:pt x="457" y="1600"/>
                    <a:pt x="0" y="0"/>
                  </a:cubicBezTo>
                  <a:cubicBezTo>
                    <a:pt x="457" y="1600"/>
                    <a:pt x="686" y="3200"/>
                    <a:pt x="914" y="45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5" name="Google Shape;1595;p24"/>
            <p:cNvSpPr/>
            <p:nvPr/>
          </p:nvSpPr>
          <p:spPr>
            <a:xfrm>
              <a:off x="3371673" y="655167"/>
              <a:ext cx="457" cy="457"/>
            </a:xfrm>
            <a:custGeom>
              <a:rect b="b" l="l" r="r" t="t"/>
              <a:pathLst>
                <a:path extrusionOk="0" h="457" w="457">
                  <a:moveTo>
                    <a:pt x="0" y="457"/>
                  </a:moveTo>
                  <a:cubicBezTo>
                    <a:pt x="229" y="229"/>
                    <a:pt x="229" y="229"/>
                    <a:pt x="457" y="0"/>
                  </a:cubicBezTo>
                  <a:cubicBezTo>
                    <a:pt x="229" y="0"/>
                    <a:pt x="229" y="229"/>
                    <a:pt x="0" y="4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6" name="Google Shape;1596;p24"/>
            <p:cNvSpPr/>
            <p:nvPr/>
          </p:nvSpPr>
          <p:spPr>
            <a:xfrm>
              <a:off x="3381503" y="63047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7" name="Google Shape;1597;p24"/>
            <p:cNvSpPr/>
            <p:nvPr/>
          </p:nvSpPr>
          <p:spPr>
            <a:xfrm>
              <a:off x="2938019" y="1071219"/>
              <a:ext cx="914" cy="3886"/>
            </a:xfrm>
            <a:custGeom>
              <a:rect b="b" l="l" r="r" t="t"/>
              <a:pathLst>
                <a:path extrusionOk="0" h="3886" w="914">
                  <a:moveTo>
                    <a:pt x="914" y="3886"/>
                  </a:moveTo>
                  <a:cubicBezTo>
                    <a:pt x="686" y="2515"/>
                    <a:pt x="457" y="1372"/>
                    <a:pt x="0" y="0"/>
                  </a:cubicBezTo>
                  <a:cubicBezTo>
                    <a:pt x="457" y="1372"/>
                    <a:pt x="686" y="2515"/>
                    <a:pt x="914" y="38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8" name="Google Shape;1598;p24"/>
            <p:cNvSpPr/>
            <p:nvPr/>
          </p:nvSpPr>
          <p:spPr>
            <a:xfrm>
              <a:off x="3312923" y="79667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9" name="Google Shape;1599;p24"/>
            <p:cNvSpPr/>
            <p:nvPr/>
          </p:nvSpPr>
          <p:spPr>
            <a:xfrm>
              <a:off x="3236342" y="942746"/>
              <a:ext cx="13030" cy="228"/>
            </a:xfrm>
            <a:custGeom>
              <a:rect b="b" l="l" r="r" t="t"/>
              <a:pathLst>
                <a:path extrusionOk="0" h="228" w="13030">
                  <a:moveTo>
                    <a:pt x="13030" y="229"/>
                  </a:moveTo>
                  <a:cubicBezTo>
                    <a:pt x="8687" y="229"/>
                    <a:pt x="4343" y="0"/>
                    <a:pt x="0" y="0"/>
                  </a:cubicBezTo>
                  <a:cubicBezTo>
                    <a:pt x="4343" y="0"/>
                    <a:pt x="8687" y="0"/>
                    <a:pt x="13030"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0" name="Google Shape;1600;p24"/>
            <p:cNvSpPr/>
            <p:nvPr/>
          </p:nvSpPr>
          <p:spPr>
            <a:xfrm>
              <a:off x="3218054" y="942517"/>
              <a:ext cx="13944" cy="228"/>
            </a:xfrm>
            <a:custGeom>
              <a:rect b="b" l="l" r="r" t="t"/>
              <a:pathLst>
                <a:path extrusionOk="0" h="228" w="13944">
                  <a:moveTo>
                    <a:pt x="13945" y="229"/>
                  </a:moveTo>
                  <a:cubicBezTo>
                    <a:pt x="9373" y="229"/>
                    <a:pt x="4572" y="229"/>
                    <a:pt x="0" y="0"/>
                  </a:cubicBezTo>
                  <a:cubicBezTo>
                    <a:pt x="4801" y="0"/>
                    <a:pt x="9373" y="229"/>
                    <a:pt x="13945"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1" name="Google Shape;1601;p24"/>
            <p:cNvSpPr/>
            <p:nvPr/>
          </p:nvSpPr>
          <p:spPr>
            <a:xfrm>
              <a:off x="3199766" y="942517"/>
              <a:ext cx="14859" cy="2286"/>
            </a:xfrm>
            <a:custGeom>
              <a:rect b="b" l="l" r="r" t="t"/>
              <a:pathLst>
                <a:path extrusionOk="0" h="2286" w="14859">
                  <a:moveTo>
                    <a:pt x="14859" y="0"/>
                  </a:moveTo>
                  <a:cubicBezTo>
                    <a:pt x="9830" y="0"/>
                    <a:pt x="5029" y="0"/>
                    <a:pt x="0" y="0"/>
                  </a:cubicBezTo>
                  <a:cubicBezTo>
                    <a:pt x="5029" y="0"/>
                    <a:pt x="10058" y="0"/>
                    <a:pt x="1485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2" name="Google Shape;1602;p24"/>
            <p:cNvSpPr/>
            <p:nvPr/>
          </p:nvSpPr>
          <p:spPr>
            <a:xfrm>
              <a:off x="3181478" y="942517"/>
              <a:ext cx="15773" cy="2286"/>
            </a:xfrm>
            <a:custGeom>
              <a:rect b="b" l="l" r="r" t="t"/>
              <a:pathLst>
                <a:path extrusionOk="0" h="2286" w="15773">
                  <a:moveTo>
                    <a:pt x="0" y="0"/>
                  </a:moveTo>
                  <a:cubicBezTo>
                    <a:pt x="5258" y="0"/>
                    <a:pt x="10516" y="0"/>
                    <a:pt x="15773" y="0"/>
                  </a:cubicBezTo>
                  <a:cubicBezTo>
                    <a:pt x="10516" y="0"/>
                    <a:pt x="5258"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3" name="Google Shape;1603;p24"/>
            <p:cNvSpPr/>
            <p:nvPr/>
          </p:nvSpPr>
          <p:spPr>
            <a:xfrm>
              <a:off x="2929332" y="1021156"/>
              <a:ext cx="1828" cy="11430"/>
            </a:xfrm>
            <a:custGeom>
              <a:rect b="b" l="l" r="r" t="t"/>
              <a:pathLst>
                <a:path extrusionOk="0" h="11430" w="1828">
                  <a:moveTo>
                    <a:pt x="1829" y="11430"/>
                  </a:moveTo>
                  <a:cubicBezTo>
                    <a:pt x="1143" y="7544"/>
                    <a:pt x="686" y="3886"/>
                    <a:pt x="0" y="0"/>
                  </a:cubicBezTo>
                  <a:cubicBezTo>
                    <a:pt x="686" y="3658"/>
                    <a:pt x="1143" y="7544"/>
                    <a:pt x="1829" y="1143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4" name="Google Shape;1604;p24"/>
            <p:cNvSpPr/>
            <p:nvPr/>
          </p:nvSpPr>
          <p:spPr>
            <a:xfrm>
              <a:off x="3009740" y="738717"/>
              <a:ext cx="294724" cy="193310"/>
            </a:xfrm>
            <a:custGeom>
              <a:rect b="b" l="l" r="r" t="t"/>
              <a:pathLst>
                <a:path extrusionOk="0" h="193310" w="294724">
                  <a:moveTo>
                    <a:pt x="203742" y="2861"/>
                  </a:moveTo>
                  <a:cubicBezTo>
                    <a:pt x="203742" y="3090"/>
                    <a:pt x="203742" y="3090"/>
                    <a:pt x="203742" y="2861"/>
                  </a:cubicBezTo>
                  <a:cubicBezTo>
                    <a:pt x="203513" y="3090"/>
                    <a:pt x="203285" y="3547"/>
                    <a:pt x="203056" y="3776"/>
                  </a:cubicBezTo>
                  <a:cubicBezTo>
                    <a:pt x="203056" y="3776"/>
                    <a:pt x="203056" y="3776"/>
                    <a:pt x="203056" y="3776"/>
                  </a:cubicBezTo>
                  <a:cubicBezTo>
                    <a:pt x="202828" y="4004"/>
                    <a:pt x="202599" y="4461"/>
                    <a:pt x="202599" y="4690"/>
                  </a:cubicBezTo>
                  <a:cubicBezTo>
                    <a:pt x="202599" y="4690"/>
                    <a:pt x="202599" y="4690"/>
                    <a:pt x="202599" y="4919"/>
                  </a:cubicBezTo>
                  <a:cubicBezTo>
                    <a:pt x="202370" y="5147"/>
                    <a:pt x="202370" y="5604"/>
                    <a:pt x="202142" y="5833"/>
                  </a:cubicBezTo>
                  <a:cubicBezTo>
                    <a:pt x="202142" y="5833"/>
                    <a:pt x="202142" y="6062"/>
                    <a:pt x="202142" y="6062"/>
                  </a:cubicBezTo>
                  <a:cubicBezTo>
                    <a:pt x="201913" y="6519"/>
                    <a:pt x="201685" y="6976"/>
                    <a:pt x="201685" y="7433"/>
                  </a:cubicBezTo>
                  <a:cubicBezTo>
                    <a:pt x="191626" y="22978"/>
                    <a:pt x="182939" y="36237"/>
                    <a:pt x="171281" y="53610"/>
                  </a:cubicBezTo>
                  <a:cubicBezTo>
                    <a:pt x="162137" y="64355"/>
                    <a:pt x="159851" y="65726"/>
                    <a:pt x="145678" y="65269"/>
                  </a:cubicBezTo>
                  <a:cubicBezTo>
                    <a:pt x="122360" y="64355"/>
                    <a:pt x="98815" y="65269"/>
                    <a:pt x="75497" y="64812"/>
                  </a:cubicBezTo>
                  <a:cubicBezTo>
                    <a:pt x="59953" y="64583"/>
                    <a:pt x="48980" y="69384"/>
                    <a:pt x="43493" y="85614"/>
                  </a:cubicBezTo>
                  <a:cubicBezTo>
                    <a:pt x="38921" y="99330"/>
                    <a:pt x="31606" y="112361"/>
                    <a:pt x="25663" y="125619"/>
                  </a:cubicBezTo>
                  <a:cubicBezTo>
                    <a:pt x="17662" y="142993"/>
                    <a:pt x="9203" y="160138"/>
                    <a:pt x="1888" y="177512"/>
                  </a:cubicBezTo>
                  <a:cubicBezTo>
                    <a:pt x="1660" y="178426"/>
                    <a:pt x="1202" y="179112"/>
                    <a:pt x="974" y="179798"/>
                  </a:cubicBezTo>
                  <a:cubicBezTo>
                    <a:pt x="974" y="179798"/>
                    <a:pt x="974" y="180026"/>
                    <a:pt x="974" y="180026"/>
                  </a:cubicBezTo>
                  <a:cubicBezTo>
                    <a:pt x="288" y="182084"/>
                    <a:pt x="-169" y="183912"/>
                    <a:pt x="59" y="185284"/>
                  </a:cubicBezTo>
                  <a:cubicBezTo>
                    <a:pt x="59" y="185284"/>
                    <a:pt x="59" y="185284"/>
                    <a:pt x="59" y="185284"/>
                  </a:cubicBezTo>
                  <a:cubicBezTo>
                    <a:pt x="288" y="189170"/>
                    <a:pt x="3717" y="190542"/>
                    <a:pt x="11261" y="190542"/>
                  </a:cubicBezTo>
                  <a:cubicBezTo>
                    <a:pt x="22234" y="190542"/>
                    <a:pt x="33206" y="189399"/>
                    <a:pt x="44179" y="189856"/>
                  </a:cubicBezTo>
                  <a:cubicBezTo>
                    <a:pt x="77783" y="190770"/>
                    <a:pt x="111616" y="194657"/>
                    <a:pt x="145220" y="192828"/>
                  </a:cubicBezTo>
                  <a:cubicBezTo>
                    <a:pt x="152993" y="192371"/>
                    <a:pt x="160537" y="192142"/>
                    <a:pt x="168309" y="191685"/>
                  </a:cubicBezTo>
                  <a:cubicBezTo>
                    <a:pt x="168309" y="191685"/>
                    <a:pt x="168309" y="191685"/>
                    <a:pt x="168309" y="191685"/>
                  </a:cubicBezTo>
                  <a:cubicBezTo>
                    <a:pt x="191626" y="172254"/>
                    <a:pt x="214258" y="151451"/>
                    <a:pt x="235289" y="129506"/>
                  </a:cubicBezTo>
                  <a:cubicBezTo>
                    <a:pt x="257234" y="106646"/>
                    <a:pt x="277123" y="81271"/>
                    <a:pt x="294725" y="54296"/>
                  </a:cubicBezTo>
                  <a:lnTo>
                    <a:pt x="294725" y="54296"/>
                  </a:lnTo>
                  <a:cubicBezTo>
                    <a:pt x="292667" y="53153"/>
                    <a:pt x="290610" y="52010"/>
                    <a:pt x="288553" y="50410"/>
                  </a:cubicBezTo>
                  <a:cubicBezTo>
                    <a:pt x="265235" y="32808"/>
                    <a:pt x="237118" y="22521"/>
                    <a:pt x="214943" y="2861"/>
                  </a:cubicBezTo>
                  <a:cubicBezTo>
                    <a:pt x="211972" y="347"/>
                    <a:pt x="209457" y="-568"/>
                    <a:pt x="207400" y="347"/>
                  </a:cubicBezTo>
                  <a:lnTo>
                    <a:pt x="207400" y="347"/>
                  </a:lnTo>
                  <a:cubicBezTo>
                    <a:pt x="205571" y="1032"/>
                    <a:pt x="204656" y="1718"/>
                    <a:pt x="203742" y="28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5" name="Google Shape;1605;p24"/>
            <p:cNvSpPr/>
            <p:nvPr/>
          </p:nvSpPr>
          <p:spPr>
            <a:xfrm>
              <a:off x="3365730" y="662025"/>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6" name="Google Shape;1606;p24"/>
            <p:cNvSpPr/>
            <p:nvPr/>
          </p:nvSpPr>
          <p:spPr>
            <a:xfrm>
              <a:off x="3319552" y="797356"/>
              <a:ext cx="457" cy="2286"/>
            </a:xfrm>
            <a:custGeom>
              <a:rect b="b" l="l" r="r" t="t"/>
              <a:pathLst>
                <a:path extrusionOk="0" h="2286" w="457">
                  <a:moveTo>
                    <a:pt x="457" y="0"/>
                  </a:moveTo>
                  <a:cubicBezTo>
                    <a:pt x="229" y="0"/>
                    <a:pt x="229" y="0"/>
                    <a:pt x="0" y="0"/>
                  </a:cubicBezTo>
                  <a:cubicBezTo>
                    <a:pt x="229" y="0"/>
                    <a:pt x="457" y="0"/>
                    <a:pt x="4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7" name="Google Shape;1607;p24"/>
            <p:cNvSpPr/>
            <p:nvPr/>
          </p:nvSpPr>
          <p:spPr>
            <a:xfrm>
              <a:off x="2659987" y="379488"/>
              <a:ext cx="256095" cy="656328"/>
            </a:xfrm>
            <a:custGeom>
              <a:rect b="b" l="l" r="r" t="t"/>
              <a:pathLst>
                <a:path extrusionOk="0" h="656328" w="256095">
                  <a:moveTo>
                    <a:pt x="31601" y="656298"/>
                  </a:moveTo>
                  <a:cubicBezTo>
                    <a:pt x="81436" y="655841"/>
                    <a:pt x="180877" y="654241"/>
                    <a:pt x="180877" y="653098"/>
                  </a:cubicBezTo>
                  <a:cubicBezTo>
                    <a:pt x="201451" y="653098"/>
                    <a:pt x="222025" y="652869"/>
                    <a:pt x="242370" y="653326"/>
                  </a:cubicBezTo>
                  <a:cubicBezTo>
                    <a:pt x="252657" y="653555"/>
                    <a:pt x="257229" y="649897"/>
                    <a:pt x="255858" y="639153"/>
                  </a:cubicBezTo>
                  <a:cubicBezTo>
                    <a:pt x="251057" y="598462"/>
                    <a:pt x="246942" y="557772"/>
                    <a:pt x="241456" y="517081"/>
                  </a:cubicBezTo>
                  <a:cubicBezTo>
                    <a:pt x="231855" y="444386"/>
                    <a:pt x="221339" y="371920"/>
                    <a:pt x="211052" y="299454"/>
                  </a:cubicBezTo>
                  <a:cubicBezTo>
                    <a:pt x="205337" y="259677"/>
                    <a:pt x="198936" y="219901"/>
                    <a:pt x="192535" y="180124"/>
                  </a:cubicBezTo>
                  <a:cubicBezTo>
                    <a:pt x="186592" y="141948"/>
                    <a:pt x="178819" y="104001"/>
                    <a:pt x="171504" y="65824"/>
                  </a:cubicBezTo>
                  <a:cubicBezTo>
                    <a:pt x="168075" y="47308"/>
                    <a:pt x="163046" y="29020"/>
                    <a:pt x="154588" y="11875"/>
                  </a:cubicBezTo>
                  <a:cubicBezTo>
                    <a:pt x="145215" y="-6642"/>
                    <a:pt x="133785" y="-1155"/>
                    <a:pt x="125784" y="12332"/>
                  </a:cubicBezTo>
                  <a:cubicBezTo>
                    <a:pt x="125327" y="13246"/>
                    <a:pt x="124870" y="14161"/>
                    <a:pt x="124413" y="15075"/>
                  </a:cubicBezTo>
                  <a:cubicBezTo>
                    <a:pt x="123955" y="15990"/>
                    <a:pt x="123498" y="16904"/>
                    <a:pt x="123041" y="17818"/>
                  </a:cubicBezTo>
                  <a:cubicBezTo>
                    <a:pt x="123041" y="17818"/>
                    <a:pt x="123041" y="17818"/>
                    <a:pt x="123041" y="17818"/>
                  </a:cubicBezTo>
                  <a:cubicBezTo>
                    <a:pt x="125098" y="43422"/>
                    <a:pt x="146130" y="337858"/>
                    <a:pt x="152759" y="388379"/>
                  </a:cubicBezTo>
                  <a:cubicBezTo>
                    <a:pt x="155274" y="404381"/>
                    <a:pt x="157560" y="420612"/>
                    <a:pt x="158474" y="436842"/>
                  </a:cubicBezTo>
                  <a:cubicBezTo>
                    <a:pt x="159160" y="453759"/>
                    <a:pt x="157102" y="469761"/>
                    <a:pt x="154588" y="486677"/>
                  </a:cubicBezTo>
                  <a:cubicBezTo>
                    <a:pt x="150016" y="517081"/>
                    <a:pt x="134014" y="549313"/>
                    <a:pt x="110011" y="569430"/>
                  </a:cubicBezTo>
                  <a:cubicBezTo>
                    <a:pt x="92180" y="584518"/>
                    <a:pt x="73206" y="595719"/>
                    <a:pt x="50346" y="601663"/>
                  </a:cubicBezTo>
                  <a:cubicBezTo>
                    <a:pt x="35944" y="605320"/>
                    <a:pt x="20400" y="607606"/>
                    <a:pt x="4855" y="608064"/>
                  </a:cubicBezTo>
                  <a:cubicBezTo>
                    <a:pt x="3940" y="613321"/>
                    <a:pt x="3026" y="618351"/>
                    <a:pt x="2112" y="623608"/>
                  </a:cubicBezTo>
                  <a:cubicBezTo>
                    <a:pt x="-2918" y="656298"/>
                    <a:pt x="-1089" y="656527"/>
                    <a:pt x="31601" y="65629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8" name="Google Shape;1608;p24"/>
            <p:cNvSpPr/>
            <p:nvPr/>
          </p:nvSpPr>
          <p:spPr>
            <a:xfrm>
              <a:off x="3362529" y="621106"/>
              <a:ext cx="27660" cy="44577"/>
            </a:xfrm>
            <a:custGeom>
              <a:rect b="b" l="l" r="r" t="t"/>
              <a:pathLst>
                <a:path extrusionOk="0" h="44577" w="27660">
                  <a:moveTo>
                    <a:pt x="0" y="44577"/>
                  </a:moveTo>
                  <a:cubicBezTo>
                    <a:pt x="914" y="43434"/>
                    <a:pt x="2057" y="42291"/>
                    <a:pt x="2972" y="41148"/>
                  </a:cubicBezTo>
                  <a:cubicBezTo>
                    <a:pt x="2972" y="41148"/>
                    <a:pt x="2972" y="41148"/>
                    <a:pt x="2972" y="40919"/>
                  </a:cubicBezTo>
                  <a:cubicBezTo>
                    <a:pt x="3886" y="39776"/>
                    <a:pt x="4801" y="38633"/>
                    <a:pt x="5944" y="37719"/>
                  </a:cubicBezTo>
                  <a:cubicBezTo>
                    <a:pt x="5944" y="37719"/>
                    <a:pt x="6172" y="37490"/>
                    <a:pt x="6172" y="37490"/>
                  </a:cubicBezTo>
                  <a:cubicBezTo>
                    <a:pt x="7087" y="36576"/>
                    <a:pt x="8001" y="35433"/>
                    <a:pt x="8915" y="34519"/>
                  </a:cubicBezTo>
                  <a:cubicBezTo>
                    <a:pt x="9144" y="34290"/>
                    <a:pt x="9144" y="34290"/>
                    <a:pt x="9373" y="34061"/>
                  </a:cubicBezTo>
                  <a:cubicBezTo>
                    <a:pt x="10287" y="33147"/>
                    <a:pt x="11201" y="32233"/>
                    <a:pt x="12116" y="31318"/>
                  </a:cubicBezTo>
                  <a:cubicBezTo>
                    <a:pt x="12344" y="31090"/>
                    <a:pt x="12573" y="30861"/>
                    <a:pt x="12802" y="30632"/>
                  </a:cubicBezTo>
                  <a:cubicBezTo>
                    <a:pt x="13716" y="29718"/>
                    <a:pt x="14630" y="29032"/>
                    <a:pt x="15545" y="28118"/>
                  </a:cubicBezTo>
                  <a:cubicBezTo>
                    <a:pt x="15773" y="27889"/>
                    <a:pt x="16002" y="27661"/>
                    <a:pt x="16459" y="27432"/>
                  </a:cubicBezTo>
                  <a:cubicBezTo>
                    <a:pt x="17374" y="26746"/>
                    <a:pt x="18288" y="25832"/>
                    <a:pt x="19202" y="25146"/>
                  </a:cubicBezTo>
                  <a:cubicBezTo>
                    <a:pt x="19431" y="24917"/>
                    <a:pt x="19888" y="24689"/>
                    <a:pt x="20117" y="24232"/>
                  </a:cubicBezTo>
                  <a:cubicBezTo>
                    <a:pt x="21031" y="23546"/>
                    <a:pt x="21946" y="22860"/>
                    <a:pt x="22860" y="22174"/>
                  </a:cubicBezTo>
                  <a:cubicBezTo>
                    <a:pt x="23089" y="21946"/>
                    <a:pt x="23546" y="21717"/>
                    <a:pt x="23774" y="21488"/>
                  </a:cubicBezTo>
                  <a:cubicBezTo>
                    <a:pt x="25146" y="20574"/>
                    <a:pt x="26289" y="19660"/>
                    <a:pt x="27661" y="18745"/>
                  </a:cubicBezTo>
                  <a:cubicBezTo>
                    <a:pt x="26289" y="17374"/>
                    <a:pt x="24917" y="16002"/>
                    <a:pt x="23546" y="14630"/>
                  </a:cubicBezTo>
                  <a:cubicBezTo>
                    <a:pt x="23317" y="14402"/>
                    <a:pt x="22860" y="13945"/>
                    <a:pt x="22631" y="13716"/>
                  </a:cubicBezTo>
                  <a:cubicBezTo>
                    <a:pt x="21260" y="12344"/>
                    <a:pt x="19888" y="10973"/>
                    <a:pt x="18745" y="9373"/>
                  </a:cubicBezTo>
                  <a:cubicBezTo>
                    <a:pt x="18745" y="9373"/>
                    <a:pt x="18745" y="9373"/>
                    <a:pt x="18745" y="9373"/>
                  </a:cubicBezTo>
                  <a:cubicBezTo>
                    <a:pt x="17374" y="8001"/>
                    <a:pt x="16231" y="6401"/>
                    <a:pt x="15088" y="5029"/>
                  </a:cubicBezTo>
                  <a:cubicBezTo>
                    <a:pt x="14859" y="4801"/>
                    <a:pt x="14859" y="4572"/>
                    <a:pt x="14630" y="4572"/>
                  </a:cubicBezTo>
                  <a:cubicBezTo>
                    <a:pt x="13487" y="2972"/>
                    <a:pt x="12344" y="1600"/>
                    <a:pt x="11201" y="0"/>
                  </a:cubicBezTo>
                  <a:lnTo>
                    <a:pt x="11201" y="0"/>
                  </a:lnTo>
                  <a:cubicBezTo>
                    <a:pt x="8001" y="14859"/>
                    <a:pt x="4343" y="29947"/>
                    <a:pt x="0" y="4457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9" name="Google Shape;1609;p24"/>
            <p:cNvSpPr/>
            <p:nvPr/>
          </p:nvSpPr>
          <p:spPr>
            <a:xfrm>
              <a:off x="2927046" y="778383"/>
              <a:ext cx="443026" cy="329285"/>
            </a:xfrm>
            <a:custGeom>
              <a:rect b="b" l="l" r="r" t="t"/>
              <a:pathLst>
                <a:path extrusionOk="0" h="329285" w="443026">
                  <a:moveTo>
                    <a:pt x="317297" y="90068"/>
                  </a:moveTo>
                  <a:cubicBezTo>
                    <a:pt x="296266" y="112014"/>
                    <a:pt x="273634" y="132817"/>
                    <a:pt x="250317" y="152248"/>
                  </a:cubicBezTo>
                  <a:cubicBezTo>
                    <a:pt x="250317" y="152248"/>
                    <a:pt x="250317" y="152248"/>
                    <a:pt x="250317" y="152248"/>
                  </a:cubicBezTo>
                  <a:cubicBezTo>
                    <a:pt x="262433" y="151790"/>
                    <a:pt x="274777" y="151562"/>
                    <a:pt x="286893" y="151333"/>
                  </a:cubicBezTo>
                  <a:cubicBezTo>
                    <a:pt x="287122" y="151333"/>
                    <a:pt x="287579" y="151333"/>
                    <a:pt x="287807" y="151333"/>
                  </a:cubicBezTo>
                  <a:cubicBezTo>
                    <a:pt x="293751" y="151333"/>
                    <a:pt x="299695" y="151105"/>
                    <a:pt x="305638" y="151105"/>
                  </a:cubicBezTo>
                  <a:cubicBezTo>
                    <a:pt x="305867" y="151105"/>
                    <a:pt x="306095" y="151105"/>
                    <a:pt x="306095" y="151105"/>
                  </a:cubicBezTo>
                  <a:cubicBezTo>
                    <a:pt x="325069" y="150876"/>
                    <a:pt x="344043" y="150876"/>
                    <a:pt x="363017" y="150876"/>
                  </a:cubicBezTo>
                  <a:cubicBezTo>
                    <a:pt x="368046" y="150876"/>
                    <a:pt x="373304" y="150876"/>
                    <a:pt x="378333" y="150876"/>
                  </a:cubicBezTo>
                  <a:cubicBezTo>
                    <a:pt x="379247" y="150876"/>
                    <a:pt x="380390" y="150876"/>
                    <a:pt x="381305" y="150876"/>
                  </a:cubicBezTo>
                  <a:cubicBezTo>
                    <a:pt x="387020" y="150876"/>
                    <a:pt x="392735" y="150876"/>
                    <a:pt x="398221" y="150876"/>
                  </a:cubicBezTo>
                  <a:cubicBezTo>
                    <a:pt x="402565" y="150876"/>
                    <a:pt x="406908" y="150876"/>
                    <a:pt x="411251" y="151790"/>
                  </a:cubicBezTo>
                  <a:cubicBezTo>
                    <a:pt x="413995" y="152476"/>
                    <a:pt x="416509" y="154762"/>
                    <a:pt x="415595" y="158191"/>
                  </a:cubicBezTo>
                  <a:cubicBezTo>
                    <a:pt x="415138" y="160020"/>
                    <a:pt x="413080" y="162306"/>
                    <a:pt x="411480" y="162535"/>
                  </a:cubicBezTo>
                  <a:cubicBezTo>
                    <a:pt x="401422" y="164135"/>
                    <a:pt x="391135" y="166421"/>
                    <a:pt x="381076" y="166192"/>
                  </a:cubicBezTo>
                  <a:cubicBezTo>
                    <a:pt x="375133" y="165964"/>
                    <a:pt x="369189" y="165735"/>
                    <a:pt x="363017" y="165735"/>
                  </a:cubicBezTo>
                  <a:cubicBezTo>
                    <a:pt x="361417" y="165735"/>
                    <a:pt x="359588" y="165735"/>
                    <a:pt x="357988" y="165506"/>
                  </a:cubicBezTo>
                  <a:cubicBezTo>
                    <a:pt x="353644" y="165278"/>
                    <a:pt x="349301" y="165278"/>
                    <a:pt x="344957" y="165278"/>
                  </a:cubicBezTo>
                  <a:cubicBezTo>
                    <a:pt x="343129" y="165278"/>
                    <a:pt x="341528" y="165278"/>
                    <a:pt x="339700" y="165278"/>
                  </a:cubicBezTo>
                  <a:cubicBezTo>
                    <a:pt x="335356" y="165278"/>
                    <a:pt x="331241" y="165049"/>
                    <a:pt x="326898" y="165049"/>
                  </a:cubicBezTo>
                  <a:cubicBezTo>
                    <a:pt x="325298" y="165049"/>
                    <a:pt x="323469" y="165049"/>
                    <a:pt x="321869" y="165049"/>
                  </a:cubicBezTo>
                  <a:cubicBezTo>
                    <a:pt x="317525" y="165049"/>
                    <a:pt x="313182" y="164821"/>
                    <a:pt x="308839" y="164821"/>
                  </a:cubicBezTo>
                  <a:cubicBezTo>
                    <a:pt x="307467" y="164821"/>
                    <a:pt x="305867" y="164821"/>
                    <a:pt x="304495" y="164821"/>
                  </a:cubicBezTo>
                  <a:cubicBezTo>
                    <a:pt x="299923" y="164821"/>
                    <a:pt x="295123" y="164821"/>
                    <a:pt x="290551" y="164592"/>
                  </a:cubicBezTo>
                  <a:cubicBezTo>
                    <a:pt x="289408" y="164592"/>
                    <a:pt x="288265" y="164592"/>
                    <a:pt x="287122" y="164592"/>
                  </a:cubicBezTo>
                  <a:cubicBezTo>
                    <a:pt x="282092" y="164592"/>
                    <a:pt x="277292" y="164592"/>
                    <a:pt x="272263" y="164592"/>
                  </a:cubicBezTo>
                  <a:cubicBezTo>
                    <a:pt x="271348" y="164592"/>
                    <a:pt x="270662" y="164592"/>
                    <a:pt x="269748" y="164592"/>
                  </a:cubicBezTo>
                  <a:cubicBezTo>
                    <a:pt x="264490" y="164592"/>
                    <a:pt x="259232" y="164592"/>
                    <a:pt x="253975" y="164592"/>
                  </a:cubicBezTo>
                  <a:cubicBezTo>
                    <a:pt x="253517" y="164592"/>
                    <a:pt x="253060" y="164592"/>
                    <a:pt x="252603" y="164592"/>
                  </a:cubicBezTo>
                  <a:cubicBezTo>
                    <a:pt x="246888" y="164592"/>
                    <a:pt x="241173" y="164592"/>
                    <a:pt x="235458" y="164592"/>
                  </a:cubicBezTo>
                  <a:cubicBezTo>
                    <a:pt x="204826" y="188824"/>
                    <a:pt x="173050" y="209398"/>
                    <a:pt x="135331" y="221971"/>
                  </a:cubicBezTo>
                  <a:cubicBezTo>
                    <a:pt x="114529" y="228829"/>
                    <a:pt x="91669" y="230657"/>
                    <a:pt x="69723" y="231572"/>
                  </a:cubicBezTo>
                  <a:cubicBezTo>
                    <a:pt x="52349" y="232258"/>
                    <a:pt x="35204" y="232029"/>
                    <a:pt x="17831" y="231343"/>
                  </a:cubicBezTo>
                  <a:cubicBezTo>
                    <a:pt x="11887" y="231115"/>
                    <a:pt x="5944" y="230886"/>
                    <a:pt x="0" y="230429"/>
                  </a:cubicBezTo>
                  <a:cubicBezTo>
                    <a:pt x="457" y="233172"/>
                    <a:pt x="686" y="235915"/>
                    <a:pt x="1143" y="238658"/>
                  </a:cubicBezTo>
                  <a:cubicBezTo>
                    <a:pt x="1372" y="240259"/>
                    <a:pt x="1600" y="241630"/>
                    <a:pt x="1829" y="243230"/>
                  </a:cubicBezTo>
                  <a:cubicBezTo>
                    <a:pt x="2286" y="247117"/>
                    <a:pt x="2972" y="250774"/>
                    <a:pt x="3658" y="254660"/>
                  </a:cubicBezTo>
                  <a:cubicBezTo>
                    <a:pt x="4115" y="256946"/>
                    <a:pt x="4343" y="259232"/>
                    <a:pt x="4801" y="261747"/>
                  </a:cubicBezTo>
                  <a:cubicBezTo>
                    <a:pt x="5258" y="263804"/>
                    <a:pt x="5486" y="265862"/>
                    <a:pt x="5944" y="268148"/>
                  </a:cubicBezTo>
                  <a:cubicBezTo>
                    <a:pt x="6401" y="271120"/>
                    <a:pt x="6858" y="273863"/>
                    <a:pt x="7544" y="276835"/>
                  </a:cubicBezTo>
                  <a:cubicBezTo>
                    <a:pt x="7772" y="278435"/>
                    <a:pt x="8001" y="279806"/>
                    <a:pt x="8458" y="281407"/>
                  </a:cubicBezTo>
                  <a:cubicBezTo>
                    <a:pt x="9144" y="285521"/>
                    <a:pt x="10058" y="289636"/>
                    <a:pt x="10973" y="293751"/>
                  </a:cubicBezTo>
                  <a:cubicBezTo>
                    <a:pt x="11201" y="295123"/>
                    <a:pt x="11430" y="296266"/>
                    <a:pt x="11887" y="297637"/>
                  </a:cubicBezTo>
                  <a:cubicBezTo>
                    <a:pt x="12802" y="302209"/>
                    <a:pt x="13716" y="306553"/>
                    <a:pt x="14859" y="311125"/>
                  </a:cubicBezTo>
                  <a:cubicBezTo>
                    <a:pt x="18059" y="325069"/>
                    <a:pt x="25375" y="328955"/>
                    <a:pt x="37490" y="329184"/>
                  </a:cubicBezTo>
                  <a:cubicBezTo>
                    <a:pt x="55093" y="329184"/>
                    <a:pt x="72695" y="329413"/>
                    <a:pt x="90297" y="329184"/>
                  </a:cubicBezTo>
                  <a:cubicBezTo>
                    <a:pt x="182651" y="328955"/>
                    <a:pt x="275006" y="325526"/>
                    <a:pt x="367360" y="327812"/>
                  </a:cubicBezTo>
                  <a:cubicBezTo>
                    <a:pt x="377876" y="328041"/>
                    <a:pt x="388391" y="329413"/>
                    <a:pt x="402336" y="327812"/>
                  </a:cubicBezTo>
                  <a:cubicBezTo>
                    <a:pt x="402336" y="327812"/>
                    <a:pt x="401650" y="306095"/>
                    <a:pt x="404165" y="296951"/>
                  </a:cubicBezTo>
                  <a:cubicBezTo>
                    <a:pt x="404393" y="296266"/>
                    <a:pt x="404393" y="295580"/>
                    <a:pt x="404622" y="294894"/>
                  </a:cubicBezTo>
                  <a:cubicBezTo>
                    <a:pt x="416052" y="221056"/>
                    <a:pt x="430911" y="147676"/>
                    <a:pt x="436397" y="72923"/>
                  </a:cubicBezTo>
                  <a:cubicBezTo>
                    <a:pt x="438226" y="49149"/>
                    <a:pt x="440741" y="25375"/>
                    <a:pt x="443027" y="0"/>
                  </a:cubicBezTo>
                  <a:cubicBezTo>
                    <a:pt x="429997" y="2286"/>
                    <a:pt x="423139" y="10744"/>
                    <a:pt x="413995" y="14859"/>
                  </a:cubicBezTo>
                  <a:cubicBezTo>
                    <a:pt x="413080" y="15316"/>
                    <a:pt x="412166" y="15545"/>
                    <a:pt x="411480" y="16002"/>
                  </a:cubicBezTo>
                  <a:cubicBezTo>
                    <a:pt x="411251" y="16231"/>
                    <a:pt x="410794" y="16231"/>
                    <a:pt x="410566" y="16459"/>
                  </a:cubicBezTo>
                  <a:cubicBezTo>
                    <a:pt x="410108" y="16688"/>
                    <a:pt x="409423" y="16916"/>
                    <a:pt x="408965" y="17145"/>
                  </a:cubicBezTo>
                  <a:cubicBezTo>
                    <a:pt x="408508" y="17374"/>
                    <a:pt x="408280" y="17374"/>
                    <a:pt x="407822" y="17602"/>
                  </a:cubicBezTo>
                  <a:cubicBezTo>
                    <a:pt x="407365" y="17831"/>
                    <a:pt x="406908" y="17831"/>
                    <a:pt x="406451" y="18059"/>
                  </a:cubicBezTo>
                  <a:cubicBezTo>
                    <a:pt x="405994" y="18288"/>
                    <a:pt x="405536" y="18288"/>
                    <a:pt x="405308" y="18517"/>
                  </a:cubicBezTo>
                  <a:cubicBezTo>
                    <a:pt x="404851" y="18745"/>
                    <a:pt x="404393" y="18745"/>
                    <a:pt x="404165" y="18974"/>
                  </a:cubicBezTo>
                  <a:cubicBezTo>
                    <a:pt x="403708" y="19202"/>
                    <a:pt x="403250" y="19202"/>
                    <a:pt x="402793" y="19431"/>
                  </a:cubicBezTo>
                  <a:cubicBezTo>
                    <a:pt x="402336" y="19431"/>
                    <a:pt x="402107" y="19660"/>
                    <a:pt x="401650" y="19660"/>
                  </a:cubicBezTo>
                  <a:cubicBezTo>
                    <a:pt x="401193" y="19660"/>
                    <a:pt x="400736" y="19888"/>
                    <a:pt x="400050" y="19888"/>
                  </a:cubicBezTo>
                  <a:cubicBezTo>
                    <a:pt x="399821" y="19888"/>
                    <a:pt x="399821" y="19888"/>
                    <a:pt x="399593" y="19888"/>
                  </a:cubicBezTo>
                  <a:cubicBezTo>
                    <a:pt x="397535" y="20345"/>
                    <a:pt x="395478" y="20345"/>
                    <a:pt x="393421" y="20574"/>
                  </a:cubicBezTo>
                  <a:cubicBezTo>
                    <a:pt x="393192" y="20574"/>
                    <a:pt x="393192" y="20574"/>
                    <a:pt x="392963" y="20574"/>
                  </a:cubicBezTo>
                  <a:cubicBezTo>
                    <a:pt x="392278" y="20574"/>
                    <a:pt x="391592" y="20574"/>
                    <a:pt x="391135" y="20574"/>
                  </a:cubicBezTo>
                  <a:cubicBezTo>
                    <a:pt x="390906" y="20574"/>
                    <a:pt x="390906" y="20574"/>
                    <a:pt x="390677" y="20574"/>
                  </a:cubicBezTo>
                  <a:cubicBezTo>
                    <a:pt x="389992" y="20574"/>
                    <a:pt x="389306" y="20574"/>
                    <a:pt x="388620" y="20345"/>
                  </a:cubicBezTo>
                  <a:cubicBezTo>
                    <a:pt x="388391" y="20345"/>
                    <a:pt x="388391" y="20345"/>
                    <a:pt x="388163" y="20345"/>
                  </a:cubicBezTo>
                  <a:cubicBezTo>
                    <a:pt x="387477" y="20345"/>
                    <a:pt x="386791" y="20117"/>
                    <a:pt x="386105" y="19888"/>
                  </a:cubicBezTo>
                  <a:cubicBezTo>
                    <a:pt x="386105" y="19888"/>
                    <a:pt x="386105" y="19888"/>
                    <a:pt x="386105" y="19888"/>
                  </a:cubicBezTo>
                  <a:cubicBezTo>
                    <a:pt x="383134" y="19202"/>
                    <a:pt x="380162" y="18288"/>
                    <a:pt x="376961" y="16688"/>
                  </a:cubicBezTo>
                  <a:lnTo>
                    <a:pt x="376961" y="16688"/>
                  </a:lnTo>
                  <a:cubicBezTo>
                    <a:pt x="359359" y="41834"/>
                    <a:pt x="339242" y="67208"/>
                    <a:pt x="317297" y="900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0" name="Google Shape;1610;p24"/>
            <p:cNvSpPr/>
            <p:nvPr/>
          </p:nvSpPr>
          <p:spPr>
            <a:xfrm>
              <a:off x="3402040" y="929259"/>
              <a:ext cx="70740" cy="176479"/>
            </a:xfrm>
            <a:custGeom>
              <a:rect b="b" l="l" r="r" t="t"/>
              <a:pathLst>
                <a:path extrusionOk="0" h="176479" w="70740">
                  <a:moveTo>
                    <a:pt x="35470" y="0"/>
                  </a:moveTo>
                  <a:cubicBezTo>
                    <a:pt x="32041" y="5029"/>
                    <a:pt x="30440" y="20574"/>
                    <a:pt x="29297" y="26289"/>
                  </a:cubicBezTo>
                  <a:cubicBezTo>
                    <a:pt x="23811" y="53492"/>
                    <a:pt x="18096" y="80696"/>
                    <a:pt x="12381" y="107899"/>
                  </a:cubicBezTo>
                  <a:cubicBezTo>
                    <a:pt x="8495" y="126416"/>
                    <a:pt x="4380" y="145161"/>
                    <a:pt x="494" y="163678"/>
                  </a:cubicBezTo>
                  <a:cubicBezTo>
                    <a:pt x="-1106" y="171679"/>
                    <a:pt x="951" y="176479"/>
                    <a:pt x="10095" y="176479"/>
                  </a:cubicBezTo>
                  <a:cubicBezTo>
                    <a:pt x="32955" y="176479"/>
                    <a:pt x="47585" y="176479"/>
                    <a:pt x="70445" y="176479"/>
                  </a:cubicBezTo>
                  <a:cubicBezTo>
                    <a:pt x="71588" y="176479"/>
                    <a:pt x="69074" y="167792"/>
                    <a:pt x="68617" y="157963"/>
                  </a:cubicBezTo>
                  <a:cubicBezTo>
                    <a:pt x="65873" y="110185"/>
                    <a:pt x="39813" y="1372"/>
                    <a:pt x="3547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1" name="Google Shape;1611;p24"/>
            <p:cNvSpPr/>
            <p:nvPr/>
          </p:nvSpPr>
          <p:spPr>
            <a:xfrm>
              <a:off x="3215261" y="648950"/>
              <a:ext cx="342114" cy="472370"/>
            </a:xfrm>
            <a:custGeom>
              <a:rect b="b" l="l" r="r" t="t"/>
              <a:pathLst>
                <a:path extrusionOk="0" h="472370" w="342114">
                  <a:moveTo>
                    <a:pt x="255167" y="2103"/>
                  </a:moveTo>
                  <a:cubicBezTo>
                    <a:pt x="239851" y="8046"/>
                    <a:pt x="225221" y="8732"/>
                    <a:pt x="210133" y="3931"/>
                  </a:cubicBezTo>
                  <a:cubicBezTo>
                    <a:pt x="189559" y="-2698"/>
                    <a:pt x="174471" y="5074"/>
                    <a:pt x="162584" y="21305"/>
                  </a:cubicBezTo>
                  <a:cubicBezTo>
                    <a:pt x="152526" y="34792"/>
                    <a:pt x="142467" y="48280"/>
                    <a:pt x="132866" y="62224"/>
                  </a:cubicBezTo>
                  <a:cubicBezTo>
                    <a:pt x="120293" y="80055"/>
                    <a:pt x="120750" y="80055"/>
                    <a:pt x="101777" y="70911"/>
                  </a:cubicBezTo>
                  <a:cubicBezTo>
                    <a:pt x="78002" y="59481"/>
                    <a:pt x="54228" y="48280"/>
                    <a:pt x="29996" y="37536"/>
                  </a:cubicBezTo>
                  <a:cubicBezTo>
                    <a:pt x="21995" y="34107"/>
                    <a:pt x="11937" y="32278"/>
                    <a:pt x="5307" y="39364"/>
                  </a:cubicBezTo>
                  <a:cubicBezTo>
                    <a:pt x="-1551" y="46908"/>
                    <a:pt x="-865" y="57424"/>
                    <a:pt x="2336" y="66339"/>
                  </a:cubicBezTo>
                  <a:cubicBezTo>
                    <a:pt x="3936" y="70683"/>
                    <a:pt x="8279" y="74569"/>
                    <a:pt x="12165" y="77769"/>
                  </a:cubicBezTo>
                  <a:cubicBezTo>
                    <a:pt x="37311" y="98115"/>
                    <a:pt x="65658" y="113431"/>
                    <a:pt x="93776" y="129204"/>
                  </a:cubicBezTo>
                  <a:cubicBezTo>
                    <a:pt x="103605" y="134691"/>
                    <a:pt x="112978" y="134691"/>
                    <a:pt x="122808" y="128290"/>
                  </a:cubicBezTo>
                  <a:cubicBezTo>
                    <a:pt x="132638" y="121889"/>
                    <a:pt x="142696" y="115945"/>
                    <a:pt x="152983" y="110230"/>
                  </a:cubicBezTo>
                  <a:cubicBezTo>
                    <a:pt x="162127" y="105430"/>
                    <a:pt x="167385" y="107944"/>
                    <a:pt x="167385" y="118231"/>
                  </a:cubicBezTo>
                  <a:cubicBezTo>
                    <a:pt x="167385" y="132862"/>
                    <a:pt x="166242" y="147492"/>
                    <a:pt x="164642" y="162123"/>
                  </a:cubicBezTo>
                  <a:cubicBezTo>
                    <a:pt x="156641" y="264535"/>
                    <a:pt x="127837" y="419983"/>
                    <a:pt x="124408" y="450616"/>
                  </a:cubicBezTo>
                  <a:cubicBezTo>
                    <a:pt x="122351" y="468904"/>
                    <a:pt x="167156" y="481934"/>
                    <a:pt x="174471" y="442158"/>
                  </a:cubicBezTo>
                  <a:cubicBezTo>
                    <a:pt x="181329" y="407639"/>
                    <a:pt x="190245" y="373578"/>
                    <a:pt x="195503" y="339059"/>
                  </a:cubicBezTo>
                  <a:cubicBezTo>
                    <a:pt x="199160" y="314142"/>
                    <a:pt x="206704" y="290596"/>
                    <a:pt x="213105" y="266593"/>
                  </a:cubicBezTo>
                  <a:cubicBezTo>
                    <a:pt x="215848" y="256534"/>
                    <a:pt x="220191" y="250134"/>
                    <a:pt x="232079" y="248991"/>
                  </a:cubicBezTo>
                  <a:cubicBezTo>
                    <a:pt x="244194" y="247848"/>
                    <a:pt x="251738" y="252420"/>
                    <a:pt x="257225" y="262249"/>
                  </a:cubicBezTo>
                  <a:cubicBezTo>
                    <a:pt x="263397" y="273222"/>
                    <a:pt x="267283" y="285109"/>
                    <a:pt x="269798" y="297225"/>
                  </a:cubicBezTo>
                  <a:cubicBezTo>
                    <a:pt x="276884" y="330372"/>
                    <a:pt x="277570" y="363976"/>
                    <a:pt x="278713" y="397809"/>
                  </a:cubicBezTo>
                  <a:cubicBezTo>
                    <a:pt x="279399" y="417697"/>
                    <a:pt x="279627" y="442158"/>
                    <a:pt x="285800" y="461360"/>
                  </a:cubicBezTo>
                  <a:cubicBezTo>
                    <a:pt x="288314" y="469132"/>
                    <a:pt x="290600" y="472790"/>
                    <a:pt x="301802" y="472333"/>
                  </a:cubicBezTo>
                  <a:cubicBezTo>
                    <a:pt x="314603" y="471876"/>
                    <a:pt x="323747" y="467761"/>
                    <a:pt x="326948" y="455645"/>
                  </a:cubicBezTo>
                  <a:cubicBezTo>
                    <a:pt x="329462" y="446272"/>
                    <a:pt x="330148" y="436900"/>
                    <a:pt x="329691" y="427299"/>
                  </a:cubicBezTo>
                  <a:cubicBezTo>
                    <a:pt x="329005" y="408325"/>
                    <a:pt x="327176" y="389351"/>
                    <a:pt x="326262" y="370377"/>
                  </a:cubicBezTo>
                  <a:cubicBezTo>
                    <a:pt x="323747" y="313913"/>
                    <a:pt x="315746" y="258135"/>
                    <a:pt x="308888" y="202356"/>
                  </a:cubicBezTo>
                  <a:cubicBezTo>
                    <a:pt x="305231" y="172410"/>
                    <a:pt x="299744" y="142920"/>
                    <a:pt x="294944" y="113431"/>
                  </a:cubicBezTo>
                  <a:cubicBezTo>
                    <a:pt x="294029" y="107944"/>
                    <a:pt x="290372" y="100858"/>
                    <a:pt x="299744" y="94228"/>
                  </a:cubicBezTo>
                  <a:cubicBezTo>
                    <a:pt x="313460" y="142234"/>
                    <a:pt x="319175" y="189783"/>
                    <a:pt x="327862" y="239847"/>
                  </a:cubicBezTo>
                  <a:cubicBezTo>
                    <a:pt x="340206" y="232531"/>
                    <a:pt x="343178" y="224073"/>
                    <a:pt x="341807" y="214015"/>
                  </a:cubicBezTo>
                  <a:cubicBezTo>
                    <a:pt x="336320" y="168295"/>
                    <a:pt x="331520" y="122346"/>
                    <a:pt x="324433" y="76626"/>
                  </a:cubicBezTo>
                  <a:cubicBezTo>
                    <a:pt x="321690" y="58795"/>
                    <a:pt x="317575" y="40507"/>
                    <a:pt x="307059" y="24963"/>
                  </a:cubicBezTo>
                  <a:cubicBezTo>
                    <a:pt x="294258" y="5760"/>
                    <a:pt x="272769" y="-4755"/>
                    <a:pt x="255167" y="210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2" name="Google Shape;1612;p24"/>
            <p:cNvSpPr/>
            <p:nvPr/>
          </p:nvSpPr>
          <p:spPr>
            <a:xfrm>
              <a:off x="3370513" y="501470"/>
              <a:ext cx="138647" cy="141560"/>
            </a:xfrm>
            <a:custGeom>
              <a:rect b="b" l="l" r="r" t="t"/>
              <a:pathLst>
                <a:path extrusionOk="0" h="141560" w="138647">
                  <a:moveTo>
                    <a:pt x="53738" y="138381"/>
                  </a:moveTo>
                  <a:cubicBezTo>
                    <a:pt x="100144" y="154840"/>
                    <a:pt x="146093" y="104091"/>
                    <a:pt x="137634" y="62029"/>
                  </a:cubicBezTo>
                  <a:cubicBezTo>
                    <a:pt x="135120" y="49913"/>
                    <a:pt x="140378" y="14708"/>
                    <a:pt x="91229" y="2593"/>
                  </a:cubicBezTo>
                  <a:cubicBezTo>
                    <a:pt x="11904" y="-14552"/>
                    <a:pt x="-211" y="58371"/>
                    <a:pt x="17" y="73916"/>
                  </a:cubicBezTo>
                  <a:cubicBezTo>
                    <a:pt x="-669" y="102948"/>
                    <a:pt x="19220" y="126037"/>
                    <a:pt x="53738" y="13838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3" name="Google Shape;1613;p24"/>
            <p:cNvSpPr/>
            <p:nvPr/>
          </p:nvSpPr>
          <p:spPr>
            <a:xfrm>
              <a:off x="3212796" y="74272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4" name="Google Shape;1614;p24"/>
            <p:cNvSpPr/>
            <p:nvPr/>
          </p:nvSpPr>
          <p:spPr>
            <a:xfrm>
              <a:off x="3213482" y="74180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5" name="Google Shape;1615;p24"/>
            <p:cNvSpPr/>
            <p:nvPr/>
          </p:nvSpPr>
          <p:spPr>
            <a:xfrm>
              <a:off x="3211653" y="744778"/>
              <a:ext cx="2286" cy="228"/>
            </a:xfrm>
            <a:custGeom>
              <a:rect b="b" l="l" r="r" t="t"/>
              <a:pathLst>
                <a:path extrusionOk="0" h="228" w="2286">
                  <a:moveTo>
                    <a:pt x="0" y="229"/>
                  </a:moveTo>
                  <a:cubicBezTo>
                    <a:pt x="0" y="229"/>
                    <a:pt x="0" y="0"/>
                    <a:pt x="0" y="0"/>
                  </a:cubicBezTo>
                  <a:cubicBezTo>
                    <a:pt x="0" y="0"/>
                    <a:pt x="0" y="229"/>
                    <a:pt x="0" y="22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6" name="Google Shape;1616;p24"/>
            <p:cNvSpPr/>
            <p:nvPr/>
          </p:nvSpPr>
          <p:spPr>
            <a:xfrm>
              <a:off x="2644131" y="312514"/>
              <a:ext cx="927085" cy="825021"/>
            </a:xfrm>
            <a:custGeom>
              <a:rect b="b" l="l" r="r" t="t"/>
              <a:pathLst>
                <a:path extrusionOk="0" h="825021" w="927085">
                  <a:moveTo>
                    <a:pt x="20025" y="734931"/>
                  </a:moveTo>
                  <a:cubicBezTo>
                    <a:pt x="29626" y="735388"/>
                    <a:pt x="38999" y="735617"/>
                    <a:pt x="48600" y="735160"/>
                  </a:cubicBezTo>
                  <a:cubicBezTo>
                    <a:pt x="80147" y="734017"/>
                    <a:pt x="111465" y="736989"/>
                    <a:pt x="143012" y="734931"/>
                  </a:cubicBezTo>
                  <a:cubicBezTo>
                    <a:pt x="180274" y="732645"/>
                    <a:pt x="217764" y="736074"/>
                    <a:pt x="255255" y="734703"/>
                  </a:cubicBezTo>
                  <a:cubicBezTo>
                    <a:pt x="272857" y="734017"/>
                    <a:pt x="276286" y="738589"/>
                    <a:pt x="279029" y="756648"/>
                  </a:cubicBezTo>
                  <a:cubicBezTo>
                    <a:pt x="280629" y="766707"/>
                    <a:pt x="282687" y="776765"/>
                    <a:pt x="284744" y="786823"/>
                  </a:cubicBezTo>
                  <a:cubicBezTo>
                    <a:pt x="287487" y="799854"/>
                    <a:pt x="294117" y="805111"/>
                    <a:pt x="307147" y="806026"/>
                  </a:cubicBezTo>
                  <a:cubicBezTo>
                    <a:pt x="326806" y="807855"/>
                    <a:pt x="346466" y="809683"/>
                    <a:pt x="366354" y="808540"/>
                  </a:cubicBezTo>
                  <a:cubicBezTo>
                    <a:pt x="394929" y="806712"/>
                    <a:pt x="423504" y="806254"/>
                    <a:pt x="452079" y="806712"/>
                  </a:cubicBezTo>
                  <a:cubicBezTo>
                    <a:pt x="482940" y="807169"/>
                    <a:pt x="631987" y="805569"/>
                    <a:pt x="653704" y="806940"/>
                  </a:cubicBezTo>
                  <a:cubicBezTo>
                    <a:pt x="666277" y="807626"/>
                    <a:pt x="684337" y="807169"/>
                    <a:pt x="684337" y="807169"/>
                  </a:cubicBezTo>
                  <a:cubicBezTo>
                    <a:pt x="701710" y="815170"/>
                    <a:pt x="725942" y="823628"/>
                    <a:pt x="743773" y="810141"/>
                  </a:cubicBezTo>
                  <a:cubicBezTo>
                    <a:pt x="750859" y="804883"/>
                    <a:pt x="761146" y="806940"/>
                    <a:pt x="769605" y="807169"/>
                  </a:cubicBezTo>
                  <a:cubicBezTo>
                    <a:pt x="781263" y="807626"/>
                    <a:pt x="809838" y="806254"/>
                    <a:pt x="821497" y="806940"/>
                  </a:cubicBezTo>
                  <a:cubicBezTo>
                    <a:pt x="837727" y="807855"/>
                    <a:pt x="836584" y="807626"/>
                    <a:pt x="852129" y="818370"/>
                  </a:cubicBezTo>
                  <a:cubicBezTo>
                    <a:pt x="874989" y="834372"/>
                    <a:pt x="904936" y="819742"/>
                    <a:pt x="912251" y="793224"/>
                  </a:cubicBezTo>
                  <a:cubicBezTo>
                    <a:pt x="914994" y="782937"/>
                    <a:pt x="915223" y="772879"/>
                    <a:pt x="914537" y="762820"/>
                  </a:cubicBezTo>
                  <a:cubicBezTo>
                    <a:pt x="911337" y="712300"/>
                    <a:pt x="908593" y="661779"/>
                    <a:pt x="901507" y="611716"/>
                  </a:cubicBezTo>
                  <a:cubicBezTo>
                    <a:pt x="899907" y="599600"/>
                    <a:pt x="901735" y="590913"/>
                    <a:pt x="912480" y="583598"/>
                  </a:cubicBezTo>
                  <a:cubicBezTo>
                    <a:pt x="925738" y="574454"/>
                    <a:pt x="930082" y="561652"/>
                    <a:pt x="925053" y="544965"/>
                  </a:cubicBezTo>
                  <a:cubicBezTo>
                    <a:pt x="921624" y="533306"/>
                    <a:pt x="921852" y="520276"/>
                    <a:pt x="919795" y="508160"/>
                  </a:cubicBezTo>
                  <a:cubicBezTo>
                    <a:pt x="912480" y="466326"/>
                    <a:pt x="912937" y="423578"/>
                    <a:pt x="900821" y="382201"/>
                  </a:cubicBezTo>
                  <a:cubicBezTo>
                    <a:pt x="894420" y="360256"/>
                    <a:pt x="881619" y="344940"/>
                    <a:pt x="863788" y="332367"/>
                  </a:cubicBezTo>
                  <a:cubicBezTo>
                    <a:pt x="859673" y="329623"/>
                    <a:pt x="853958" y="329166"/>
                    <a:pt x="851443" y="323451"/>
                  </a:cubicBezTo>
                  <a:cubicBezTo>
                    <a:pt x="856015" y="315450"/>
                    <a:pt x="866302" y="307221"/>
                    <a:pt x="873160" y="288704"/>
                  </a:cubicBezTo>
                  <a:cubicBezTo>
                    <a:pt x="881847" y="260129"/>
                    <a:pt x="877504" y="234297"/>
                    <a:pt x="865388" y="210523"/>
                  </a:cubicBezTo>
                  <a:cubicBezTo>
                    <a:pt x="854187" y="189034"/>
                    <a:pt x="825612" y="177147"/>
                    <a:pt x="804352" y="177604"/>
                  </a:cubicBezTo>
                  <a:cubicBezTo>
                    <a:pt x="783092" y="178062"/>
                    <a:pt x="760232" y="177147"/>
                    <a:pt x="740572" y="193378"/>
                  </a:cubicBezTo>
                  <a:cubicBezTo>
                    <a:pt x="734172" y="183777"/>
                    <a:pt x="731428" y="173718"/>
                    <a:pt x="728685" y="165260"/>
                  </a:cubicBezTo>
                  <a:cubicBezTo>
                    <a:pt x="720227" y="137142"/>
                    <a:pt x="711083" y="109253"/>
                    <a:pt x="703082" y="81135"/>
                  </a:cubicBezTo>
                  <a:cubicBezTo>
                    <a:pt x="697367" y="61476"/>
                    <a:pt x="686166" y="45931"/>
                    <a:pt x="666735" y="40444"/>
                  </a:cubicBezTo>
                  <a:cubicBezTo>
                    <a:pt x="654390" y="37015"/>
                    <a:pt x="645703" y="31758"/>
                    <a:pt x="638388" y="21928"/>
                  </a:cubicBezTo>
                  <a:cubicBezTo>
                    <a:pt x="635416" y="17813"/>
                    <a:pt x="631530" y="14384"/>
                    <a:pt x="627415" y="11412"/>
                  </a:cubicBezTo>
                  <a:cubicBezTo>
                    <a:pt x="606384" y="-4361"/>
                    <a:pt x="568208" y="-5961"/>
                    <a:pt x="551292" y="21242"/>
                  </a:cubicBezTo>
                  <a:cubicBezTo>
                    <a:pt x="543062" y="34272"/>
                    <a:pt x="537804" y="36558"/>
                    <a:pt x="531175" y="36101"/>
                  </a:cubicBezTo>
                  <a:cubicBezTo>
                    <a:pt x="527517" y="35644"/>
                    <a:pt x="510372" y="35644"/>
                    <a:pt x="506715" y="35872"/>
                  </a:cubicBezTo>
                  <a:cubicBezTo>
                    <a:pt x="498714" y="36330"/>
                    <a:pt x="492770" y="33815"/>
                    <a:pt x="488884" y="26043"/>
                  </a:cubicBezTo>
                  <a:cubicBezTo>
                    <a:pt x="469910" y="-10762"/>
                    <a:pt x="402016" y="-7104"/>
                    <a:pt x="387843" y="27871"/>
                  </a:cubicBezTo>
                  <a:cubicBezTo>
                    <a:pt x="384414" y="36558"/>
                    <a:pt x="380985" y="39759"/>
                    <a:pt x="372069" y="38844"/>
                  </a:cubicBezTo>
                  <a:cubicBezTo>
                    <a:pt x="365440" y="38158"/>
                    <a:pt x="346009" y="39073"/>
                    <a:pt x="338922" y="37930"/>
                  </a:cubicBezTo>
                  <a:cubicBezTo>
                    <a:pt x="324520" y="35644"/>
                    <a:pt x="325206" y="34272"/>
                    <a:pt x="315605" y="22614"/>
                  </a:cubicBezTo>
                  <a:cubicBezTo>
                    <a:pt x="295945" y="-1161"/>
                    <a:pt x="255940" y="-3675"/>
                    <a:pt x="234909" y="17813"/>
                  </a:cubicBezTo>
                  <a:cubicBezTo>
                    <a:pt x="222793" y="30157"/>
                    <a:pt x="210449" y="37473"/>
                    <a:pt x="193533" y="37930"/>
                  </a:cubicBezTo>
                  <a:cubicBezTo>
                    <a:pt x="186903" y="38158"/>
                    <a:pt x="180502" y="40673"/>
                    <a:pt x="174102" y="40673"/>
                  </a:cubicBezTo>
                  <a:cubicBezTo>
                    <a:pt x="143469" y="40673"/>
                    <a:pt x="130210" y="58961"/>
                    <a:pt x="124953" y="86164"/>
                  </a:cubicBezTo>
                  <a:cubicBezTo>
                    <a:pt x="124495" y="88222"/>
                    <a:pt x="123581" y="90279"/>
                    <a:pt x="123124" y="92565"/>
                  </a:cubicBezTo>
                  <a:cubicBezTo>
                    <a:pt x="116494" y="122512"/>
                    <a:pt x="110094" y="152687"/>
                    <a:pt x="103236" y="182634"/>
                  </a:cubicBezTo>
                  <a:cubicBezTo>
                    <a:pt x="81976" y="276360"/>
                    <a:pt x="68031" y="371229"/>
                    <a:pt x="46771" y="464955"/>
                  </a:cubicBezTo>
                  <a:cubicBezTo>
                    <a:pt x="28255" y="546336"/>
                    <a:pt x="13624" y="628632"/>
                    <a:pt x="366" y="710928"/>
                  </a:cubicBezTo>
                  <a:cubicBezTo>
                    <a:pt x="-1463" y="727616"/>
                    <a:pt x="3337" y="734245"/>
                    <a:pt x="20025" y="734931"/>
                  </a:cubicBezTo>
                  <a:close/>
                  <a:moveTo>
                    <a:pt x="828355" y="793453"/>
                  </a:moveTo>
                  <a:cubicBezTo>
                    <a:pt x="805495" y="793453"/>
                    <a:pt x="790864" y="793453"/>
                    <a:pt x="768004" y="793453"/>
                  </a:cubicBezTo>
                  <a:cubicBezTo>
                    <a:pt x="758860" y="793453"/>
                    <a:pt x="756803" y="788652"/>
                    <a:pt x="758403" y="780651"/>
                  </a:cubicBezTo>
                  <a:cubicBezTo>
                    <a:pt x="762289" y="762135"/>
                    <a:pt x="766404" y="743389"/>
                    <a:pt x="770290" y="724873"/>
                  </a:cubicBezTo>
                  <a:cubicBezTo>
                    <a:pt x="776005" y="697669"/>
                    <a:pt x="781720" y="670466"/>
                    <a:pt x="787207" y="643263"/>
                  </a:cubicBezTo>
                  <a:cubicBezTo>
                    <a:pt x="788350" y="637548"/>
                    <a:pt x="789950" y="621774"/>
                    <a:pt x="793379" y="616974"/>
                  </a:cubicBezTo>
                  <a:cubicBezTo>
                    <a:pt x="797494" y="618345"/>
                    <a:pt x="823783" y="727159"/>
                    <a:pt x="826526" y="774936"/>
                  </a:cubicBezTo>
                  <a:cubicBezTo>
                    <a:pt x="826983" y="784766"/>
                    <a:pt x="829498" y="793453"/>
                    <a:pt x="828355" y="793453"/>
                  </a:cubicBezTo>
                  <a:close/>
                  <a:moveTo>
                    <a:pt x="803666" y="599600"/>
                  </a:moveTo>
                  <a:cubicBezTo>
                    <a:pt x="813267" y="595485"/>
                    <a:pt x="822183" y="604858"/>
                    <a:pt x="827898" y="627946"/>
                  </a:cubicBezTo>
                  <a:cubicBezTo>
                    <a:pt x="838413" y="671609"/>
                    <a:pt x="840928" y="748190"/>
                    <a:pt x="843442" y="788652"/>
                  </a:cubicBezTo>
                  <a:cubicBezTo>
                    <a:pt x="834070" y="711843"/>
                    <a:pt x="814182" y="648520"/>
                    <a:pt x="803666" y="599600"/>
                  </a:cubicBezTo>
                  <a:close/>
                  <a:moveTo>
                    <a:pt x="878647" y="361856"/>
                  </a:moveTo>
                  <a:cubicBezTo>
                    <a:pt x="889162" y="377401"/>
                    <a:pt x="893277" y="395689"/>
                    <a:pt x="896020" y="413520"/>
                  </a:cubicBezTo>
                  <a:cubicBezTo>
                    <a:pt x="903107" y="459011"/>
                    <a:pt x="907908" y="504960"/>
                    <a:pt x="913394" y="550908"/>
                  </a:cubicBezTo>
                  <a:cubicBezTo>
                    <a:pt x="914537" y="560967"/>
                    <a:pt x="911794" y="569425"/>
                    <a:pt x="899449" y="576740"/>
                  </a:cubicBezTo>
                  <a:cubicBezTo>
                    <a:pt x="890763" y="526677"/>
                    <a:pt x="885276" y="479128"/>
                    <a:pt x="871332" y="431122"/>
                  </a:cubicBezTo>
                  <a:cubicBezTo>
                    <a:pt x="861730" y="437523"/>
                    <a:pt x="865617" y="444838"/>
                    <a:pt x="866531" y="450324"/>
                  </a:cubicBezTo>
                  <a:cubicBezTo>
                    <a:pt x="871560" y="480042"/>
                    <a:pt x="876818" y="509532"/>
                    <a:pt x="880476" y="539250"/>
                  </a:cubicBezTo>
                  <a:cubicBezTo>
                    <a:pt x="887334" y="595257"/>
                    <a:pt x="895335" y="651035"/>
                    <a:pt x="897849" y="707271"/>
                  </a:cubicBezTo>
                  <a:cubicBezTo>
                    <a:pt x="898764" y="726244"/>
                    <a:pt x="900364" y="745218"/>
                    <a:pt x="901278" y="764192"/>
                  </a:cubicBezTo>
                  <a:cubicBezTo>
                    <a:pt x="901735" y="773565"/>
                    <a:pt x="900821" y="782937"/>
                    <a:pt x="898535" y="792538"/>
                  </a:cubicBezTo>
                  <a:cubicBezTo>
                    <a:pt x="895335" y="804654"/>
                    <a:pt x="886191" y="808769"/>
                    <a:pt x="873389" y="809226"/>
                  </a:cubicBezTo>
                  <a:cubicBezTo>
                    <a:pt x="862188" y="809683"/>
                    <a:pt x="859673" y="806026"/>
                    <a:pt x="857387" y="798253"/>
                  </a:cubicBezTo>
                  <a:cubicBezTo>
                    <a:pt x="851215" y="779280"/>
                    <a:pt x="850986" y="754591"/>
                    <a:pt x="850300" y="734703"/>
                  </a:cubicBezTo>
                  <a:cubicBezTo>
                    <a:pt x="849386" y="701098"/>
                    <a:pt x="848472" y="667266"/>
                    <a:pt x="841385" y="634119"/>
                  </a:cubicBezTo>
                  <a:cubicBezTo>
                    <a:pt x="838870" y="622003"/>
                    <a:pt x="834984" y="610116"/>
                    <a:pt x="828812" y="599143"/>
                  </a:cubicBezTo>
                  <a:cubicBezTo>
                    <a:pt x="823326" y="589313"/>
                    <a:pt x="815782" y="584741"/>
                    <a:pt x="803666" y="585884"/>
                  </a:cubicBezTo>
                  <a:cubicBezTo>
                    <a:pt x="791779" y="587027"/>
                    <a:pt x="787435" y="593428"/>
                    <a:pt x="784692" y="603486"/>
                  </a:cubicBezTo>
                  <a:cubicBezTo>
                    <a:pt x="778291" y="627489"/>
                    <a:pt x="770976" y="651035"/>
                    <a:pt x="767090" y="675952"/>
                  </a:cubicBezTo>
                  <a:cubicBezTo>
                    <a:pt x="761832" y="710700"/>
                    <a:pt x="752917" y="744761"/>
                    <a:pt x="746059" y="779051"/>
                  </a:cubicBezTo>
                  <a:cubicBezTo>
                    <a:pt x="738744" y="818827"/>
                    <a:pt x="693938" y="805797"/>
                    <a:pt x="695995" y="787509"/>
                  </a:cubicBezTo>
                  <a:cubicBezTo>
                    <a:pt x="699196" y="756877"/>
                    <a:pt x="728228" y="601429"/>
                    <a:pt x="736229" y="499016"/>
                  </a:cubicBezTo>
                  <a:cubicBezTo>
                    <a:pt x="737601" y="484386"/>
                    <a:pt x="738972" y="469755"/>
                    <a:pt x="738972" y="455125"/>
                  </a:cubicBezTo>
                  <a:cubicBezTo>
                    <a:pt x="738972" y="444838"/>
                    <a:pt x="733714" y="442323"/>
                    <a:pt x="724570" y="447124"/>
                  </a:cubicBezTo>
                  <a:cubicBezTo>
                    <a:pt x="714283" y="452610"/>
                    <a:pt x="703996" y="458554"/>
                    <a:pt x="694395" y="465183"/>
                  </a:cubicBezTo>
                  <a:cubicBezTo>
                    <a:pt x="684794" y="471584"/>
                    <a:pt x="675193" y="471584"/>
                    <a:pt x="665363" y="466098"/>
                  </a:cubicBezTo>
                  <a:cubicBezTo>
                    <a:pt x="637245" y="450324"/>
                    <a:pt x="608899" y="434779"/>
                    <a:pt x="583753" y="414663"/>
                  </a:cubicBezTo>
                  <a:cubicBezTo>
                    <a:pt x="579867" y="411462"/>
                    <a:pt x="575523" y="407576"/>
                    <a:pt x="573923" y="403233"/>
                  </a:cubicBezTo>
                  <a:cubicBezTo>
                    <a:pt x="570723" y="394089"/>
                    <a:pt x="570037" y="383573"/>
                    <a:pt x="576895" y="376258"/>
                  </a:cubicBezTo>
                  <a:cubicBezTo>
                    <a:pt x="583524" y="368943"/>
                    <a:pt x="593583" y="370771"/>
                    <a:pt x="601584" y="374429"/>
                  </a:cubicBezTo>
                  <a:cubicBezTo>
                    <a:pt x="625815" y="384945"/>
                    <a:pt x="649590" y="396375"/>
                    <a:pt x="673364" y="407805"/>
                  </a:cubicBezTo>
                  <a:cubicBezTo>
                    <a:pt x="692109" y="416949"/>
                    <a:pt x="691881" y="416949"/>
                    <a:pt x="704454" y="399118"/>
                  </a:cubicBezTo>
                  <a:cubicBezTo>
                    <a:pt x="714055" y="385173"/>
                    <a:pt x="724342" y="371914"/>
                    <a:pt x="734172" y="358198"/>
                  </a:cubicBezTo>
                  <a:cubicBezTo>
                    <a:pt x="746059" y="341968"/>
                    <a:pt x="761146" y="334195"/>
                    <a:pt x="781720" y="340825"/>
                  </a:cubicBezTo>
                  <a:cubicBezTo>
                    <a:pt x="796808" y="345625"/>
                    <a:pt x="811438" y="344940"/>
                    <a:pt x="826755" y="338996"/>
                  </a:cubicBezTo>
                  <a:cubicBezTo>
                    <a:pt x="843900" y="331681"/>
                    <a:pt x="865388" y="342196"/>
                    <a:pt x="878647" y="361856"/>
                  </a:cubicBezTo>
                  <a:close/>
                  <a:moveTo>
                    <a:pt x="817382" y="191549"/>
                  </a:moveTo>
                  <a:cubicBezTo>
                    <a:pt x="866531" y="203665"/>
                    <a:pt x="861273" y="238869"/>
                    <a:pt x="863788" y="250985"/>
                  </a:cubicBezTo>
                  <a:cubicBezTo>
                    <a:pt x="872475" y="292819"/>
                    <a:pt x="826297" y="343797"/>
                    <a:pt x="779892" y="327337"/>
                  </a:cubicBezTo>
                  <a:cubicBezTo>
                    <a:pt x="745373" y="314993"/>
                    <a:pt x="725485" y="291904"/>
                    <a:pt x="725942" y="262872"/>
                  </a:cubicBezTo>
                  <a:cubicBezTo>
                    <a:pt x="725942" y="247556"/>
                    <a:pt x="738058" y="174404"/>
                    <a:pt x="817382" y="191549"/>
                  </a:cubicBezTo>
                  <a:close/>
                  <a:moveTo>
                    <a:pt x="631759" y="33129"/>
                  </a:moveTo>
                  <a:cubicBezTo>
                    <a:pt x="610042" y="36330"/>
                    <a:pt x="586496" y="36330"/>
                    <a:pt x="562722" y="34501"/>
                  </a:cubicBezTo>
                  <a:cubicBezTo>
                    <a:pt x="580781" y="4554"/>
                    <a:pt x="609585" y="8669"/>
                    <a:pt x="631759" y="33129"/>
                  </a:cubicBezTo>
                  <a:close/>
                  <a:moveTo>
                    <a:pt x="471053" y="24900"/>
                  </a:moveTo>
                  <a:cubicBezTo>
                    <a:pt x="473339" y="26957"/>
                    <a:pt x="474939" y="29472"/>
                    <a:pt x="474482" y="32672"/>
                  </a:cubicBezTo>
                  <a:cubicBezTo>
                    <a:pt x="473796" y="37701"/>
                    <a:pt x="469910" y="37473"/>
                    <a:pt x="466252" y="37701"/>
                  </a:cubicBezTo>
                  <a:cubicBezTo>
                    <a:pt x="462595" y="37930"/>
                    <a:pt x="458937" y="38158"/>
                    <a:pt x="455280" y="37930"/>
                  </a:cubicBezTo>
                  <a:cubicBezTo>
                    <a:pt x="439278" y="37244"/>
                    <a:pt x="423276" y="36101"/>
                    <a:pt x="404988" y="35187"/>
                  </a:cubicBezTo>
                  <a:cubicBezTo>
                    <a:pt x="420304" y="11869"/>
                    <a:pt x="452994" y="7983"/>
                    <a:pt x="471053" y="24900"/>
                  </a:cubicBezTo>
                  <a:close/>
                  <a:moveTo>
                    <a:pt x="307833" y="37701"/>
                  </a:moveTo>
                  <a:cubicBezTo>
                    <a:pt x="280172" y="38158"/>
                    <a:pt x="266456" y="37473"/>
                    <a:pt x="239938" y="37930"/>
                  </a:cubicBezTo>
                  <a:cubicBezTo>
                    <a:pt x="257312" y="5469"/>
                    <a:pt x="290459" y="16899"/>
                    <a:pt x="307833" y="37701"/>
                  </a:cubicBezTo>
                  <a:close/>
                  <a:moveTo>
                    <a:pt x="187360" y="53017"/>
                  </a:moveTo>
                  <a:cubicBezTo>
                    <a:pt x="212278" y="50274"/>
                    <a:pt x="237195" y="52789"/>
                    <a:pt x="261884" y="52332"/>
                  </a:cubicBezTo>
                  <a:cubicBezTo>
                    <a:pt x="275829" y="52103"/>
                    <a:pt x="289773" y="52103"/>
                    <a:pt x="303718" y="53017"/>
                  </a:cubicBezTo>
                  <a:cubicBezTo>
                    <a:pt x="314462" y="53703"/>
                    <a:pt x="316062" y="57132"/>
                    <a:pt x="313090" y="67419"/>
                  </a:cubicBezTo>
                  <a:cubicBezTo>
                    <a:pt x="306918" y="89365"/>
                    <a:pt x="289773" y="96680"/>
                    <a:pt x="269656" y="85479"/>
                  </a:cubicBezTo>
                  <a:cubicBezTo>
                    <a:pt x="265084" y="82964"/>
                    <a:pt x="260055" y="78849"/>
                    <a:pt x="256169" y="83878"/>
                  </a:cubicBezTo>
                  <a:cubicBezTo>
                    <a:pt x="251140" y="90279"/>
                    <a:pt x="254797" y="95766"/>
                    <a:pt x="260741" y="100338"/>
                  </a:cubicBezTo>
                  <a:cubicBezTo>
                    <a:pt x="276057" y="111768"/>
                    <a:pt x="307604" y="105824"/>
                    <a:pt x="319720" y="88222"/>
                  </a:cubicBezTo>
                  <a:cubicBezTo>
                    <a:pt x="324978" y="80449"/>
                    <a:pt x="330235" y="72448"/>
                    <a:pt x="330464" y="62161"/>
                  </a:cubicBezTo>
                  <a:cubicBezTo>
                    <a:pt x="330464" y="56218"/>
                    <a:pt x="333664" y="52332"/>
                    <a:pt x="339837" y="52332"/>
                  </a:cubicBezTo>
                  <a:cubicBezTo>
                    <a:pt x="385557" y="52789"/>
                    <a:pt x="431505" y="49131"/>
                    <a:pt x="478825" y="53703"/>
                  </a:cubicBezTo>
                  <a:cubicBezTo>
                    <a:pt x="475168" y="68791"/>
                    <a:pt x="469681" y="79306"/>
                    <a:pt x="453908" y="81821"/>
                  </a:cubicBezTo>
                  <a:cubicBezTo>
                    <a:pt x="444993" y="83421"/>
                    <a:pt x="440421" y="77706"/>
                    <a:pt x="434477" y="73820"/>
                  </a:cubicBezTo>
                  <a:cubicBezTo>
                    <a:pt x="430819" y="71534"/>
                    <a:pt x="426933" y="68105"/>
                    <a:pt x="423047" y="73134"/>
                  </a:cubicBezTo>
                  <a:cubicBezTo>
                    <a:pt x="419847" y="77249"/>
                    <a:pt x="421675" y="81592"/>
                    <a:pt x="424647" y="85021"/>
                  </a:cubicBezTo>
                  <a:cubicBezTo>
                    <a:pt x="438363" y="101481"/>
                    <a:pt x="469910" y="100795"/>
                    <a:pt x="482940" y="83421"/>
                  </a:cubicBezTo>
                  <a:cubicBezTo>
                    <a:pt x="484312" y="81592"/>
                    <a:pt x="499399" y="58047"/>
                    <a:pt x="501000" y="56904"/>
                  </a:cubicBezTo>
                  <a:cubicBezTo>
                    <a:pt x="504657" y="54389"/>
                    <a:pt x="509001" y="49588"/>
                    <a:pt x="532089" y="50503"/>
                  </a:cubicBezTo>
                  <a:cubicBezTo>
                    <a:pt x="559064" y="51417"/>
                    <a:pt x="586267" y="47760"/>
                    <a:pt x="613471" y="48903"/>
                  </a:cubicBezTo>
                  <a:cubicBezTo>
                    <a:pt x="621243" y="49131"/>
                    <a:pt x="631530" y="47531"/>
                    <a:pt x="634502" y="56446"/>
                  </a:cubicBezTo>
                  <a:cubicBezTo>
                    <a:pt x="637245" y="64447"/>
                    <a:pt x="624901" y="98280"/>
                    <a:pt x="593583" y="80678"/>
                  </a:cubicBezTo>
                  <a:cubicBezTo>
                    <a:pt x="588325" y="77249"/>
                    <a:pt x="586267" y="69248"/>
                    <a:pt x="580781" y="77935"/>
                  </a:cubicBezTo>
                  <a:cubicBezTo>
                    <a:pt x="576209" y="85021"/>
                    <a:pt x="583524" y="89593"/>
                    <a:pt x="589011" y="93480"/>
                  </a:cubicBezTo>
                  <a:cubicBezTo>
                    <a:pt x="608442" y="106738"/>
                    <a:pt x="633130" y="98280"/>
                    <a:pt x="645018" y="74049"/>
                  </a:cubicBezTo>
                  <a:cubicBezTo>
                    <a:pt x="648218" y="67648"/>
                    <a:pt x="647989" y="59647"/>
                    <a:pt x="653247" y="54160"/>
                  </a:cubicBezTo>
                  <a:cubicBezTo>
                    <a:pt x="674507" y="57589"/>
                    <a:pt x="686623" y="69019"/>
                    <a:pt x="692566" y="90051"/>
                  </a:cubicBezTo>
                  <a:cubicBezTo>
                    <a:pt x="702853" y="127312"/>
                    <a:pt x="717027" y="163431"/>
                    <a:pt x="722513" y="202065"/>
                  </a:cubicBezTo>
                  <a:cubicBezTo>
                    <a:pt x="723199" y="207322"/>
                    <a:pt x="724570" y="212123"/>
                    <a:pt x="722284" y="216924"/>
                  </a:cubicBezTo>
                  <a:cubicBezTo>
                    <a:pt x="705825" y="250985"/>
                    <a:pt x="709940" y="280932"/>
                    <a:pt x="729600" y="307906"/>
                  </a:cubicBezTo>
                  <a:cubicBezTo>
                    <a:pt x="730743" y="309507"/>
                    <a:pt x="731886" y="310878"/>
                    <a:pt x="733029" y="312478"/>
                  </a:cubicBezTo>
                  <a:cubicBezTo>
                    <a:pt x="733257" y="312707"/>
                    <a:pt x="733257" y="312936"/>
                    <a:pt x="733486" y="312936"/>
                  </a:cubicBezTo>
                  <a:cubicBezTo>
                    <a:pt x="734629" y="314307"/>
                    <a:pt x="736000" y="315907"/>
                    <a:pt x="737143" y="317279"/>
                  </a:cubicBezTo>
                  <a:cubicBezTo>
                    <a:pt x="737143" y="317279"/>
                    <a:pt x="737143" y="317279"/>
                    <a:pt x="737143" y="317279"/>
                  </a:cubicBezTo>
                  <a:cubicBezTo>
                    <a:pt x="738515" y="318651"/>
                    <a:pt x="739658" y="320022"/>
                    <a:pt x="741030" y="321622"/>
                  </a:cubicBezTo>
                  <a:cubicBezTo>
                    <a:pt x="741258" y="321851"/>
                    <a:pt x="741487" y="322308"/>
                    <a:pt x="741944" y="322537"/>
                  </a:cubicBezTo>
                  <a:cubicBezTo>
                    <a:pt x="743316" y="323908"/>
                    <a:pt x="744687" y="325280"/>
                    <a:pt x="746059" y="326652"/>
                  </a:cubicBezTo>
                  <a:cubicBezTo>
                    <a:pt x="744687" y="327566"/>
                    <a:pt x="743316" y="328480"/>
                    <a:pt x="742173" y="329395"/>
                  </a:cubicBezTo>
                  <a:cubicBezTo>
                    <a:pt x="741715" y="329623"/>
                    <a:pt x="741487" y="329852"/>
                    <a:pt x="741258" y="330081"/>
                  </a:cubicBezTo>
                  <a:cubicBezTo>
                    <a:pt x="740344" y="330766"/>
                    <a:pt x="739429" y="331452"/>
                    <a:pt x="738515" y="332138"/>
                  </a:cubicBezTo>
                  <a:cubicBezTo>
                    <a:pt x="738286" y="332367"/>
                    <a:pt x="737829" y="332595"/>
                    <a:pt x="737601" y="333052"/>
                  </a:cubicBezTo>
                  <a:cubicBezTo>
                    <a:pt x="736686" y="333738"/>
                    <a:pt x="735772" y="334653"/>
                    <a:pt x="734857" y="335338"/>
                  </a:cubicBezTo>
                  <a:cubicBezTo>
                    <a:pt x="734629" y="335567"/>
                    <a:pt x="734400" y="335796"/>
                    <a:pt x="733943" y="336024"/>
                  </a:cubicBezTo>
                  <a:cubicBezTo>
                    <a:pt x="733029" y="336939"/>
                    <a:pt x="732114" y="337624"/>
                    <a:pt x="731200" y="338539"/>
                  </a:cubicBezTo>
                  <a:cubicBezTo>
                    <a:pt x="730971" y="338767"/>
                    <a:pt x="730743" y="338996"/>
                    <a:pt x="730514" y="339225"/>
                  </a:cubicBezTo>
                  <a:cubicBezTo>
                    <a:pt x="729600" y="340139"/>
                    <a:pt x="728685" y="341053"/>
                    <a:pt x="727771" y="341968"/>
                  </a:cubicBezTo>
                  <a:cubicBezTo>
                    <a:pt x="727542" y="342196"/>
                    <a:pt x="727542" y="342196"/>
                    <a:pt x="727314" y="342425"/>
                  </a:cubicBezTo>
                  <a:cubicBezTo>
                    <a:pt x="726399" y="343339"/>
                    <a:pt x="725485" y="344482"/>
                    <a:pt x="724570" y="345397"/>
                  </a:cubicBezTo>
                  <a:cubicBezTo>
                    <a:pt x="724570" y="345397"/>
                    <a:pt x="724342" y="345625"/>
                    <a:pt x="724342" y="345625"/>
                  </a:cubicBezTo>
                  <a:cubicBezTo>
                    <a:pt x="723427" y="346768"/>
                    <a:pt x="722284" y="347683"/>
                    <a:pt x="721370" y="348826"/>
                  </a:cubicBezTo>
                  <a:cubicBezTo>
                    <a:pt x="721370" y="348826"/>
                    <a:pt x="721370" y="348826"/>
                    <a:pt x="721370" y="349054"/>
                  </a:cubicBezTo>
                  <a:cubicBezTo>
                    <a:pt x="720456" y="350197"/>
                    <a:pt x="719313" y="351340"/>
                    <a:pt x="718398" y="352483"/>
                  </a:cubicBezTo>
                  <a:cubicBezTo>
                    <a:pt x="711083" y="361399"/>
                    <a:pt x="704682" y="371000"/>
                    <a:pt x="698281" y="380601"/>
                  </a:cubicBezTo>
                  <a:cubicBezTo>
                    <a:pt x="686851" y="397746"/>
                    <a:pt x="685708" y="398203"/>
                    <a:pt x="666735" y="389288"/>
                  </a:cubicBezTo>
                  <a:cubicBezTo>
                    <a:pt x="644103" y="378772"/>
                    <a:pt x="623758" y="364371"/>
                    <a:pt x="598383" y="356141"/>
                  </a:cubicBezTo>
                  <a:cubicBezTo>
                    <a:pt x="598383" y="356141"/>
                    <a:pt x="598383" y="355912"/>
                    <a:pt x="598383" y="355912"/>
                  </a:cubicBezTo>
                  <a:cubicBezTo>
                    <a:pt x="589696" y="352483"/>
                    <a:pt x="586039" y="352483"/>
                    <a:pt x="580324" y="352255"/>
                  </a:cubicBezTo>
                  <a:cubicBezTo>
                    <a:pt x="584210" y="348597"/>
                    <a:pt x="587410" y="342882"/>
                    <a:pt x="589925" y="337853"/>
                  </a:cubicBezTo>
                  <a:cubicBezTo>
                    <a:pt x="586267" y="345168"/>
                    <a:pt x="581238" y="350883"/>
                    <a:pt x="573923" y="355455"/>
                  </a:cubicBezTo>
                  <a:cubicBezTo>
                    <a:pt x="557692" y="365285"/>
                    <a:pt x="550149" y="382430"/>
                    <a:pt x="556549" y="400489"/>
                  </a:cubicBezTo>
                  <a:cubicBezTo>
                    <a:pt x="558150" y="404833"/>
                    <a:pt x="558607" y="408719"/>
                    <a:pt x="558607" y="412377"/>
                  </a:cubicBezTo>
                  <a:cubicBezTo>
                    <a:pt x="559064" y="410776"/>
                    <a:pt x="559293" y="409405"/>
                    <a:pt x="559521" y="408490"/>
                  </a:cubicBezTo>
                  <a:cubicBezTo>
                    <a:pt x="562950" y="416263"/>
                    <a:pt x="569580" y="422435"/>
                    <a:pt x="572094" y="426321"/>
                  </a:cubicBezTo>
                  <a:cubicBezTo>
                    <a:pt x="574152" y="425635"/>
                    <a:pt x="576666" y="426321"/>
                    <a:pt x="579638" y="428836"/>
                  </a:cubicBezTo>
                  <a:cubicBezTo>
                    <a:pt x="601812" y="448495"/>
                    <a:pt x="629930" y="458782"/>
                    <a:pt x="653247" y="476385"/>
                  </a:cubicBezTo>
                  <a:cubicBezTo>
                    <a:pt x="655305" y="477985"/>
                    <a:pt x="657362" y="479128"/>
                    <a:pt x="659419" y="480271"/>
                  </a:cubicBezTo>
                  <a:cubicBezTo>
                    <a:pt x="662391" y="481871"/>
                    <a:pt x="665363" y="483014"/>
                    <a:pt x="668563" y="483471"/>
                  </a:cubicBezTo>
                  <a:cubicBezTo>
                    <a:pt x="668563" y="483471"/>
                    <a:pt x="668563" y="483471"/>
                    <a:pt x="668563" y="483471"/>
                  </a:cubicBezTo>
                  <a:cubicBezTo>
                    <a:pt x="669249" y="483700"/>
                    <a:pt x="669935" y="483700"/>
                    <a:pt x="670621" y="483928"/>
                  </a:cubicBezTo>
                  <a:cubicBezTo>
                    <a:pt x="670849" y="483928"/>
                    <a:pt x="670849" y="483928"/>
                    <a:pt x="671078" y="483928"/>
                  </a:cubicBezTo>
                  <a:cubicBezTo>
                    <a:pt x="671764" y="483928"/>
                    <a:pt x="672450" y="484157"/>
                    <a:pt x="673135" y="484157"/>
                  </a:cubicBezTo>
                  <a:cubicBezTo>
                    <a:pt x="673364" y="484157"/>
                    <a:pt x="673364" y="484157"/>
                    <a:pt x="673593" y="484157"/>
                  </a:cubicBezTo>
                  <a:cubicBezTo>
                    <a:pt x="674278" y="484157"/>
                    <a:pt x="674964" y="484157"/>
                    <a:pt x="675421" y="484157"/>
                  </a:cubicBezTo>
                  <a:cubicBezTo>
                    <a:pt x="675650" y="484157"/>
                    <a:pt x="675650" y="484157"/>
                    <a:pt x="675879" y="484157"/>
                  </a:cubicBezTo>
                  <a:cubicBezTo>
                    <a:pt x="677936" y="484157"/>
                    <a:pt x="679993" y="483928"/>
                    <a:pt x="682051" y="483471"/>
                  </a:cubicBezTo>
                  <a:cubicBezTo>
                    <a:pt x="682279" y="483471"/>
                    <a:pt x="682279" y="483471"/>
                    <a:pt x="682508" y="483471"/>
                  </a:cubicBezTo>
                  <a:cubicBezTo>
                    <a:pt x="682965" y="483471"/>
                    <a:pt x="683422" y="483243"/>
                    <a:pt x="684108" y="483243"/>
                  </a:cubicBezTo>
                  <a:cubicBezTo>
                    <a:pt x="684565" y="483243"/>
                    <a:pt x="684794" y="483014"/>
                    <a:pt x="685251" y="483014"/>
                  </a:cubicBezTo>
                  <a:cubicBezTo>
                    <a:pt x="685708" y="483014"/>
                    <a:pt x="686166" y="482785"/>
                    <a:pt x="686623" y="482557"/>
                  </a:cubicBezTo>
                  <a:cubicBezTo>
                    <a:pt x="687080" y="482328"/>
                    <a:pt x="687537" y="482328"/>
                    <a:pt x="687766" y="482100"/>
                  </a:cubicBezTo>
                  <a:cubicBezTo>
                    <a:pt x="688223" y="481871"/>
                    <a:pt x="688680" y="481871"/>
                    <a:pt x="688909" y="481642"/>
                  </a:cubicBezTo>
                  <a:cubicBezTo>
                    <a:pt x="689366" y="481414"/>
                    <a:pt x="689823" y="481414"/>
                    <a:pt x="690280" y="481185"/>
                  </a:cubicBezTo>
                  <a:cubicBezTo>
                    <a:pt x="690738" y="480957"/>
                    <a:pt x="690966" y="480957"/>
                    <a:pt x="691423" y="480728"/>
                  </a:cubicBezTo>
                  <a:cubicBezTo>
                    <a:pt x="691881" y="480499"/>
                    <a:pt x="692566" y="480271"/>
                    <a:pt x="693024" y="480042"/>
                  </a:cubicBezTo>
                  <a:cubicBezTo>
                    <a:pt x="693252" y="479814"/>
                    <a:pt x="693709" y="479814"/>
                    <a:pt x="693938" y="479585"/>
                  </a:cubicBezTo>
                  <a:cubicBezTo>
                    <a:pt x="694852" y="479128"/>
                    <a:pt x="695767" y="478899"/>
                    <a:pt x="696453" y="478442"/>
                  </a:cubicBezTo>
                  <a:cubicBezTo>
                    <a:pt x="705597" y="474327"/>
                    <a:pt x="712455" y="465869"/>
                    <a:pt x="725485" y="463583"/>
                  </a:cubicBezTo>
                  <a:cubicBezTo>
                    <a:pt x="723199" y="488958"/>
                    <a:pt x="720684" y="512732"/>
                    <a:pt x="718855" y="536506"/>
                  </a:cubicBezTo>
                  <a:cubicBezTo>
                    <a:pt x="713369" y="611259"/>
                    <a:pt x="698510" y="684639"/>
                    <a:pt x="687080" y="758477"/>
                  </a:cubicBezTo>
                  <a:cubicBezTo>
                    <a:pt x="687080" y="759163"/>
                    <a:pt x="686851" y="759849"/>
                    <a:pt x="686623" y="760534"/>
                  </a:cubicBezTo>
                  <a:cubicBezTo>
                    <a:pt x="684108" y="769678"/>
                    <a:pt x="684794" y="791395"/>
                    <a:pt x="684794" y="791395"/>
                  </a:cubicBezTo>
                  <a:cubicBezTo>
                    <a:pt x="670621" y="792996"/>
                    <a:pt x="660334" y="791624"/>
                    <a:pt x="649818" y="791395"/>
                  </a:cubicBezTo>
                  <a:cubicBezTo>
                    <a:pt x="557464" y="789338"/>
                    <a:pt x="465109" y="792538"/>
                    <a:pt x="372755" y="792767"/>
                  </a:cubicBezTo>
                  <a:cubicBezTo>
                    <a:pt x="355153" y="792767"/>
                    <a:pt x="337551" y="792767"/>
                    <a:pt x="319948" y="792767"/>
                  </a:cubicBezTo>
                  <a:cubicBezTo>
                    <a:pt x="307833" y="792767"/>
                    <a:pt x="300517" y="788881"/>
                    <a:pt x="297317" y="774708"/>
                  </a:cubicBezTo>
                  <a:cubicBezTo>
                    <a:pt x="296174" y="770364"/>
                    <a:pt x="295260" y="765792"/>
                    <a:pt x="294345" y="761220"/>
                  </a:cubicBezTo>
                  <a:cubicBezTo>
                    <a:pt x="294117" y="759849"/>
                    <a:pt x="293888" y="758706"/>
                    <a:pt x="293431" y="757334"/>
                  </a:cubicBezTo>
                  <a:cubicBezTo>
                    <a:pt x="292516" y="753219"/>
                    <a:pt x="291831" y="749104"/>
                    <a:pt x="290916" y="744990"/>
                  </a:cubicBezTo>
                  <a:cubicBezTo>
                    <a:pt x="290688" y="743389"/>
                    <a:pt x="290459" y="742018"/>
                    <a:pt x="290002" y="740418"/>
                  </a:cubicBezTo>
                  <a:cubicBezTo>
                    <a:pt x="289545" y="737446"/>
                    <a:pt x="288859" y="734703"/>
                    <a:pt x="288402" y="731731"/>
                  </a:cubicBezTo>
                  <a:cubicBezTo>
                    <a:pt x="287944" y="729673"/>
                    <a:pt x="287716" y="727616"/>
                    <a:pt x="287259" y="725330"/>
                  </a:cubicBezTo>
                  <a:cubicBezTo>
                    <a:pt x="286801" y="723044"/>
                    <a:pt x="286573" y="720758"/>
                    <a:pt x="286116" y="718243"/>
                  </a:cubicBezTo>
                  <a:cubicBezTo>
                    <a:pt x="285430" y="714357"/>
                    <a:pt x="284973" y="710700"/>
                    <a:pt x="284287" y="706813"/>
                  </a:cubicBezTo>
                  <a:cubicBezTo>
                    <a:pt x="284058" y="705213"/>
                    <a:pt x="283830" y="703842"/>
                    <a:pt x="283601" y="702241"/>
                  </a:cubicBezTo>
                  <a:cubicBezTo>
                    <a:pt x="281315" y="685096"/>
                    <a:pt x="279486" y="667951"/>
                    <a:pt x="278343" y="650578"/>
                  </a:cubicBezTo>
                  <a:cubicBezTo>
                    <a:pt x="273543" y="578112"/>
                    <a:pt x="259598" y="506788"/>
                    <a:pt x="251597" y="434551"/>
                  </a:cubicBezTo>
                  <a:cubicBezTo>
                    <a:pt x="245196" y="376258"/>
                    <a:pt x="232623" y="318879"/>
                    <a:pt x="224165" y="261043"/>
                  </a:cubicBezTo>
                  <a:cubicBezTo>
                    <a:pt x="216393" y="208237"/>
                    <a:pt x="206791" y="155659"/>
                    <a:pt x="192847" y="103995"/>
                  </a:cubicBezTo>
                  <a:cubicBezTo>
                    <a:pt x="189189" y="90736"/>
                    <a:pt x="182788" y="78163"/>
                    <a:pt x="177759" y="65133"/>
                  </a:cubicBezTo>
                  <a:cubicBezTo>
                    <a:pt x="174559" y="56675"/>
                    <a:pt x="175930" y="54160"/>
                    <a:pt x="187360" y="53017"/>
                  </a:cubicBezTo>
                  <a:close/>
                  <a:moveTo>
                    <a:pt x="18425" y="690354"/>
                  </a:moveTo>
                  <a:cubicBezTo>
                    <a:pt x="24826" y="652178"/>
                    <a:pt x="31912" y="614002"/>
                    <a:pt x="38542" y="575826"/>
                  </a:cubicBezTo>
                  <a:cubicBezTo>
                    <a:pt x="57287" y="468384"/>
                    <a:pt x="85862" y="362770"/>
                    <a:pt x="103693" y="255100"/>
                  </a:cubicBezTo>
                  <a:cubicBezTo>
                    <a:pt x="112151" y="204579"/>
                    <a:pt x="121752" y="154287"/>
                    <a:pt x="133182" y="104224"/>
                  </a:cubicBezTo>
                  <a:cubicBezTo>
                    <a:pt x="134554" y="97823"/>
                    <a:pt x="136383" y="90965"/>
                    <a:pt x="139126" y="84793"/>
                  </a:cubicBezTo>
                  <a:cubicBezTo>
                    <a:pt x="139126" y="84793"/>
                    <a:pt x="139126" y="84793"/>
                    <a:pt x="139126" y="84793"/>
                  </a:cubicBezTo>
                  <a:cubicBezTo>
                    <a:pt x="139583" y="83878"/>
                    <a:pt x="140040" y="82964"/>
                    <a:pt x="140497" y="82050"/>
                  </a:cubicBezTo>
                  <a:cubicBezTo>
                    <a:pt x="140955" y="81135"/>
                    <a:pt x="141412" y="80221"/>
                    <a:pt x="141869" y="79306"/>
                  </a:cubicBezTo>
                  <a:cubicBezTo>
                    <a:pt x="150099" y="65819"/>
                    <a:pt x="161300" y="60333"/>
                    <a:pt x="170673" y="78849"/>
                  </a:cubicBezTo>
                  <a:cubicBezTo>
                    <a:pt x="179359" y="95994"/>
                    <a:pt x="184160" y="114282"/>
                    <a:pt x="187589" y="132799"/>
                  </a:cubicBezTo>
                  <a:cubicBezTo>
                    <a:pt x="194676" y="170975"/>
                    <a:pt x="202448" y="208923"/>
                    <a:pt x="208620" y="247099"/>
                  </a:cubicBezTo>
                  <a:cubicBezTo>
                    <a:pt x="214792" y="286875"/>
                    <a:pt x="221422" y="326423"/>
                    <a:pt x="227137" y="366428"/>
                  </a:cubicBezTo>
                  <a:cubicBezTo>
                    <a:pt x="237424" y="438894"/>
                    <a:pt x="247711" y="511360"/>
                    <a:pt x="257541" y="584055"/>
                  </a:cubicBezTo>
                  <a:cubicBezTo>
                    <a:pt x="263027" y="624746"/>
                    <a:pt x="266913" y="665437"/>
                    <a:pt x="271942" y="706128"/>
                  </a:cubicBezTo>
                  <a:cubicBezTo>
                    <a:pt x="273314" y="716872"/>
                    <a:pt x="268742" y="720529"/>
                    <a:pt x="258455" y="720301"/>
                  </a:cubicBezTo>
                  <a:cubicBezTo>
                    <a:pt x="237881" y="719844"/>
                    <a:pt x="217536" y="720072"/>
                    <a:pt x="196962" y="720072"/>
                  </a:cubicBezTo>
                  <a:cubicBezTo>
                    <a:pt x="196962" y="720987"/>
                    <a:pt x="97521" y="722815"/>
                    <a:pt x="47686" y="723273"/>
                  </a:cubicBezTo>
                  <a:cubicBezTo>
                    <a:pt x="14767" y="723501"/>
                    <a:pt x="12939" y="723273"/>
                    <a:pt x="18425" y="690354"/>
                  </a:cubicBezTo>
                  <a:close/>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7" name="Google Shape;1617;p24"/>
            <p:cNvSpPr/>
            <p:nvPr/>
          </p:nvSpPr>
          <p:spPr>
            <a:xfrm>
              <a:off x="3212110" y="743692"/>
              <a:ext cx="2286" cy="171"/>
            </a:xfrm>
            <a:custGeom>
              <a:rect b="b" l="l" r="r" t="t"/>
              <a:pathLst>
                <a:path extrusionOk="0" h="171" w="2286">
                  <a:moveTo>
                    <a:pt x="0" y="171"/>
                  </a:moveTo>
                  <a:cubicBezTo>
                    <a:pt x="0" y="-57"/>
                    <a:pt x="0" y="-57"/>
                    <a:pt x="0" y="171"/>
                  </a:cubicBezTo>
                  <a:cubicBezTo>
                    <a:pt x="0" y="-57"/>
                    <a:pt x="0" y="-57"/>
                    <a:pt x="0" y="17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8" name="Google Shape;1618;p24"/>
            <p:cNvSpPr/>
            <p:nvPr/>
          </p:nvSpPr>
          <p:spPr>
            <a:xfrm>
              <a:off x="3010257" y="918743"/>
              <a:ext cx="2286" cy="228"/>
            </a:xfrm>
            <a:custGeom>
              <a:rect b="b" l="l" r="r" t="t"/>
              <a:pathLst>
                <a:path extrusionOk="0" h="228" w="2286">
                  <a:moveTo>
                    <a:pt x="0" y="229"/>
                  </a:moveTo>
                  <a:cubicBezTo>
                    <a:pt x="0" y="229"/>
                    <a:pt x="0" y="0"/>
                    <a:pt x="0" y="0"/>
                  </a:cubicBezTo>
                  <a:cubicBezTo>
                    <a:pt x="0" y="0"/>
                    <a:pt x="0" y="229"/>
                    <a:pt x="0" y="22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9" name="Google Shape;1619;p24"/>
            <p:cNvSpPr/>
            <p:nvPr/>
          </p:nvSpPr>
          <p:spPr>
            <a:xfrm>
              <a:off x="2922117" y="508380"/>
              <a:ext cx="421263" cy="435791"/>
            </a:xfrm>
            <a:custGeom>
              <a:rect b="b" l="l" r="r" t="t"/>
              <a:pathLst>
                <a:path extrusionOk="0" h="435791" w="421263">
                  <a:moveTo>
                    <a:pt x="275135" y="434137"/>
                  </a:moveTo>
                  <a:cubicBezTo>
                    <a:pt x="276049" y="434137"/>
                    <a:pt x="276735" y="434137"/>
                    <a:pt x="277649" y="434137"/>
                  </a:cubicBezTo>
                  <a:cubicBezTo>
                    <a:pt x="282679" y="434137"/>
                    <a:pt x="287479" y="434137"/>
                    <a:pt x="292508" y="434137"/>
                  </a:cubicBezTo>
                  <a:cubicBezTo>
                    <a:pt x="293651" y="434137"/>
                    <a:pt x="294794" y="434137"/>
                    <a:pt x="295937" y="434137"/>
                  </a:cubicBezTo>
                  <a:cubicBezTo>
                    <a:pt x="300509" y="434137"/>
                    <a:pt x="305310" y="434137"/>
                    <a:pt x="309882" y="434365"/>
                  </a:cubicBezTo>
                  <a:cubicBezTo>
                    <a:pt x="311253" y="434365"/>
                    <a:pt x="312854" y="434365"/>
                    <a:pt x="314225" y="434365"/>
                  </a:cubicBezTo>
                  <a:cubicBezTo>
                    <a:pt x="318569" y="434365"/>
                    <a:pt x="322912" y="434594"/>
                    <a:pt x="327255" y="434594"/>
                  </a:cubicBezTo>
                  <a:cubicBezTo>
                    <a:pt x="328856" y="434594"/>
                    <a:pt x="330684" y="434594"/>
                    <a:pt x="332285" y="434594"/>
                  </a:cubicBezTo>
                  <a:cubicBezTo>
                    <a:pt x="336628" y="434594"/>
                    <a:pt x="340743" y="434823"/>
                    <a:pt x="345086" y="434823"/>
                  </a:cubicBezTo>
                  <a:cubicBezTo>
                    <a:pt x="346915" y="434823"/>
                    <a:pt x="348515" y="434823"/>
                    <a:pt x="350344" y="434823"/>
                  </a:cubicBezTo>
                  <a:cubicBezTo>
                    <a:pt x="354687" y="434823"/>
                    <a:pt x="359031" y="435051"/>
                    <a:pt x="363374" y="435051"/>
                  </a:cubicBezTo>
                  <a:cubicBezTo>
                    <a:pt x="364974" y="435051"/>
                    <a:pt x="366803" y="435051"/>
                    <a:pt x="368403" y="435280"/>
                  </a:cubicBezTo>
                  <a:cubicBezTo>
                    <a:pt x="374347" y="435508"/>
                    <a:pt x="380291" y="435737"/>
                    <a:pt x="386463" y="435737"/>
                  </a:cubicBezTo>
                  <a:cubicBezTo>
                    <a:pt x="396521" y="436194"/>
                    <a:pt x="406808" y="433680"/>
                    <a:pt x="416867" y="432079"/>
                  </a:cubicBezTo>
                  <a:cubicBezTo>
                    <a:pt x="418467" y="431851"/>
                    <a:pt x="420296" y="429336"/>
                    <a:pt x="420981" y="427736"/>
                  </a:cubicBezTo>
                  <a:cubicBezTo>
                    <a:pt x="422124" y="424307"/>
                    <a:pt x="419610" y="422021"/>
                    <a:pt x="416638" y="421335"/>
                  </a:cubicBezTo>
                  <a:cubicBezTo>
                    <a:pt x="412523" y="420421"/>
                    <a:pt x="407951" y="420421"/>
                    <a:pt x="403608" y="420421"/>
                  </a:cubicBezTo>
                  <a:cubicBezTo>
                    <a:pt x="397893" y="420421"/>
                    <a:pt x="392178" y="420421"/>
                    <a:pt x="386691" y="420421"/>
                  </a:cubicBezTo>
                  <a:cubicBezTo>
                    <a:pt x="385777" y="420421"/>
                    <a:pt x="384634" y="420421"/>
                    <a:pt x="383720" y="420421"/>
                  </a:cubicBezTo>
                  <a:cubicBezTo>
                    <a:pt x="378690" y="420421"/>
                    <a:pt x="373433" y="420421"/>
                    <a:pt x="368403" y="420421"/>
                  </a:cubicBezTo>
                  <a:cubicBezTo>
                    <a:pt x="349430" y="420421"/>
                    <a:pt x="330456" y="420421"/>
                    <a:pt x="311482" y="420649"/>
                  </a:cubicBezTo>
                  <a:cubicBezTo>
                    <a:pt x="311253" y="420649"/>
                    <a:pt x="311025" y="420649"/>
                    <a:pt x="311025" y="420649"/>
                  </a:cubicBezTo>
                  <a:cubicBezTo>
                    <a:pt x="305081" y="420649"/>
                    <a:pt x="299138" y="420878"/>
                    <a:pt x="293194" y="420878"/>
                  </a:cubicBezTo>
                  <a:cubicBezTo>
                    <a:pt x="292966" y="420878"/>
                    <a:pt x="292508" y="420878"/>
                    <a:pt x="292280" y="420878"/>
                  </a:cubicBezTo>
                  <a:cubicBezTo>
                    <a:pt x="280164" y="421107"/>
                    <a:pt x="267820" y="421335"/>
                    <a:pt x="255704" y="421792"/>
                  </a:cubicBezTo>
                  <a:cubicBezTo>
                    <a:pt x="247931" y="422021"/>
                    <a:pt x="240388" y="422478"/>
                    <a:pt x="232615" y="422935"/>
                  </a:cubicBezTo>
                  <a:cubicBezTo>
                    <a:pt x="199011" y="424764"/>
                    <a:pt x="165178" y="420878"/>
                    <a:pt x="131574" y="419964"/>
                  </a:cubicBezTo>
                  <a:cubicBezTo>
                    <a:pt x="120601" y="419735"/>
                    <a:pt x="109628" y="420878"/>
                    <a:pt x="98656" y="420649"/>
                  </a:cubicBezTo>
                  <a:cubicBezTo>
                    <a:pt x="91112" y="420649"/>
                    <a:pt x="87683" y="419278"/>
                    <a:pt x="87454" y="415392"/>
                  </a:cubicBezTo>
                  <a:cubicBezTo>
                    <a:pt x="87454" y="415392"/>
                    <a:pt x="87226" y="415392"/>
                    <a:pt x="87226" y="415392"/>
                  </a:cubicBezTo>
                  <a:cubicBezTo>
                    <a:pt x="86311" y="413334"/>
                    <a:pt x="85397" y="411277"/>
                    <a:pt x="84482" y="409219"/>
                  </a:cubicBezTo>
                  <a:cubicBezTo>
                    <a:pt x="83797" y="406933"/>
                    <a:pt x="83111" y="404876"/>
                    <a:pt x="82425" y="402590"/>
                  </a:cubicBezTo>
                  <a:cubicBezTo>
                    <a:pt x="82425" y="400533"/>
                    <a:pt x="82196" y="398475"/>
                    <a:pt x="82196" y="396418"/>
                  </a:cubicBezTo>
                  <a:cubicBezTo>
                    <a:pt x="82196" y="395046"/>
                    <a:pt x="82196" y="393903"/>
                    <a:pt x="81968" y="392532"/>
                  </a:cubicBezTo>
                  <a:lnTo>
                    <a:pt x="81968" y="392532"/>
                  </a:lnTo>
                  <a:cubicBezTo>
                    <a:pt x="80596" y="394132"/>
                    <a:pt x="78767" y="394132"/>
                    <a:pt x="79225" y="384302"/>
                  </a:cubicBezTo>
                  <a:cubicBezTo>
                    <a:pt x="69395" y="280746"/>
                    <a:pt x="45849" y="139471"/>
                    <a:pt x="29847" y="35458"/>
                  </a:cubicBezTo>
                  <a:cubicBezTo>
                    <a:pt x="37848" y="49632"/>
                    <a:pt x="52021" y="80950"/>
                    <a:pt x="57736" y="77521"/>
                  </a:cubicBezTo>
                  <a:cubicBezTo>
                    <a:pt x="64594" y="73406"/>
                    <a:pt x="58422" y="67691"/>
                    <a:pt x="54993" y="62433"/>
                  </a:cubicBezTo>
                  <a:cubicBezTo>
                    <a:pt x="51335" y="56947"/>
                    <a:pt x="31447" y="10770"/>
                    <a:pt x="26418" y="4140"/>
                  </a:cubicBezTo>
                  <a:cubicBezTo>
                    <a:pt x="20017" y="-4547"/>
                    <a:pt x="19331" y="1626"/>
                    <a:pt x="15445" y="11684"/>
                  </a:cubicBezTo>
                  <a:cubicBezTo>
                    <a:pt x="14302" y="15113"/>
                    <a:pt x="6301" y="56718"/>
                    <a:pt x="586" y="75921"/>
                  </a:cubicBezTo>
                  <a:cubicBezTo>
                    <a:pt x="-557" y="79807"/>
                    <a:pt x="-328" y="83464"/>
                    <a:pt x="4015" y="84836"/>
                  </a:cubicBezTo>
                  <a:cubicBezTo>
                    <a:pt x="8587" y="86208"/>
                    <a:pt x="14302" y="48260"/>
                    <a:pt x="20703" y="36830"/>
                  </a:cubicBezTo>
                  <a:cubicBezTo>
                    <a:pt x="26647" y="73863"/>
                    <a:pt x="55907" y="317779"/>
                    <a:pt x="66194" y="388645"/>
                  </a:cubicBezTo>
                  <a:cubicBezTo>
                    <a:pt x="67337" y="397332"/>
                    <a:pt x="67795" y="406248"/>
                    <a:pt x="67795" y="414934"/>
                  </a:cubicBezTo>
                  <a:cubicBezTo>
                    <a:pt x="67566" y="425907"/>
                    <a:pt x="73052" y="431394"/>
                    <a:pt x="83111" y="432537"/>
                  </a:cubicBezTo>
                  <a:cubicBezTo>
                    <a:pt x="89740" y="433222"/>
                    <a:pt x="96141" y="433680"/>
                    <a:pt x="102770" y="433680"/>
                  </a:cubicBezTo>
                  <a:cubicBezTo>
                    <a:pt x="154434" y="433451"/>
                    <a:pt x="206098" y="432994"/>
                    <a:pt x="257761" y="432994"/>
                  </a:cubicBezTo>
                  <a:cubicBezTo>
                    <a:pt x="258218" y="432994"/>
                    <a:pt x="258676" y="432994"/>
                    <a:pt x="259133" y="432994"/>
                  </a:cubicBezTo>
                  <a:cubicBezTo>
                    <a:pt x="264619" y="434137"/>
                    <a:pt x="269877" y="434137"/>
                    <a:pt x="275135" y="43413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0" name="Google Shape;1620;p24"/>
            <p:cNvSpPr/>
            <p:nvPr/>
          </p:nvSpPr>
          <p:spPr>
            <a:xfrm>
              <a:off x="3563697" y="1122461"/>
              <a:ext cx="201285" cy="16193"/>
            </a:xfrm>
            <a:custGeom>
              <a:rect b="b" l="l" r="r" t="t"/>
              <a:pathLst>
                <a:path extrusionOk="0" h="16193" w="201285">
                  <a:moveTo>
                    <a:pt x="0" y="9109"/>
                  </a:moveTo>
                  <a:cubicBezTo>
                    <a:pt x="0" y="14595"/>
                    <a:pt x="5258" y="15281"/>
                    <a:pt x="9601" y="15738"/>
                  </a:cubicBezTo>
                  <a:cubicBezTo>
                    <a:pt x="31547" y="17338"/>
                    <a:pt x="146533" y="14138"/>
                    <a:pt x="182423" y="15052"/>
                  </a:cubicBezTo>
                  <a:cubicBezTo>
                    <a:pt x="186080" y="15052"/>
                    <a:pt x="189738" y="14366"/>
                    <a:pt x="193167" y="13681"/>
                  </a:cubicBezTo>
                  <a:cubicBezTo>
                    <a:pt x="197510" y="12766"/>
                    <a:pt x="202082" y="11395"/>
                    <a:pt x="201168" y="5451"/>
                  </a:cubicBezTo>
                  <a:cubicBezTo>
                    <a:pt x="200482" y="879"/>
                    <a:pt x="196139" y="650"/>
                    <a:pt x="192481" y="422"/>
                  </a:cubicBezTo>
                  <a:cubicBezTo>
                    <a:pt x="173507" y="-721"/>
                    <a:pt x="154534" y="650"/>
                    <a:pt x="135560" y="2251"/>
                  </a:cubicBezTo>
                  <a:cubicBezTo>
                    <a:pt x="98984" y="5222"/>
                    <a:pt x="15773" y="1108"/>
                    <a:pt x="10744" y="1108"/>
                  </a:cubicBezTo>
                  <a:cubicBezTo>
                    <a:pt x="5486" y="1108"/>
                    <a:pt x="0" y="2479"/>
                    <a:pt x="0" y="910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1" name="Google Shape;1621;p24"/>
            <p:cNvSpPr/>
            <p:nvPr/>
          </p:nvSpPr>
          <p:spPr>
            <a:xfrm>
              <a:off x="2780732" y="1113755"/>
              <a:ext cx="149285" cy="21828"/>
            </a:xfrm>
            <a:custGeom>
              <a:rect b="b" l="l" r="r" t="t"/>
              <a:pathLst>
                <a:path extrusionOk="0" h="21828" w="149285">
                  <a:moveTo>
                    <a:pt x="6868" y="21015"/>
                  </a:moveTo>
                  <a:cubicBezTo>
                    <a:pt x="10297" y="21930"/>
                    <a:pt x="14183" y="21930"/>
                    <a:pt x="17840" y="21701"/>
                  </a:cubicBezTo>
                  <a:cubicBezTo>
                    <a:pt x="31785" y="21473"/>
                    <a:pt x="45501" y="20558"/>
                    <a:pt x="59446" y="20787"/>
                  </a:cubicBezTo>
                  <a:cubicBezTo>
                    <a:pt x="85506" y="21015"/>
                    <a:pt x="111109" y="10500"/>
                    <a:pt x="137627" y="16901"/>
                  </a:cubicBezTo>
                  <a:cubicBezTo>
                    <a:pt x="141742" y="17815"/>
                    <a:pt x="146314" y="15758"/>
                    <a:pt x="149285" y="10043"/>
                  </a:cubicBezTo>
                  <a:cubicBezTo>
                    <a:pt x="132826" y="-2302"/>
                    <a:pt x="115681" y="-702"/>
                    <a:pt x="98308" y="1584"/>
                  </a:cubicBezTo>
                  <a:cubicBezTo>
                    <a:pt x="71561" y="5242"/>
                    <a:pt x="44815" y="6385"/>
                    <a:pt x="17840" y="6842"/>
                  </a:cubicBezTo>
                  <a:cubicBezTo>
                    <a:pt x="14183" y="6842"/>
                    <a:pt x="10525" y="6842"/>
                    <a:pt x="7096" y="7528"/>
                  </a:cubicBezTo>
                  <a:cubicBezTo>
                    <a:pt x="3667" y="8214"/>
                    <a:pt x="-219" y="9128"/>
                    <a:pt x="10" y="14157"/>
                  </a:cubicBezTo>
                  <a:cubicBezTo>
                    <a:pt x="10" y="18044"/>
                    <a:pt x="3210" y="20101"/>
                    <a:pt x="6868" y="2101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2" name="Google Shape;1622;p24"/>
            <p:cNvSpPr/>
            <p:nvPr/>
          </p:nvSpPr>
          <p:spPr>
            <a:xfrm>
              <a:off x="2674443" y="344785"/>
              <a:ext cx="72466" cy="133217"/>
            </a:xfrm>
            <a:custGeom>
              <a:rect b="b" l="l" r="r" t="t"/>
              <a:pathLst>
                <a:path extrusionOk="0" h="133217" w="72466">
                  <a:moveTo>
                    <a:pt x="72466" y="629"/>
                  </a:moveTo>
                  <a:cubicBezTo>
                    <a:pt x="55093" y="-2343"/>
                    <a:pt x="46177" y="5658"/>
                    <a:pt x="38405" y="15260"/>
                  </a:cubicBezTo>
                  <a:cubicBezTo>
                    <a:pt x="27432" y="28976"/>
                    <a:pt x="19431" y="44520"/>
                    <a:pt x="13716" y="61208"/>
                  </a:cubicBezTo>
                  <a:cubicBezTo>
                    <a:pt x="5715" y="84525"/>
                    <a:pt x="2286" y="108986"/>
                    <a:pt x="0" y="133217"/>
                  </a:cubicBezTo>
                  <a:cubicBezTo>
                    <a:pt x="20574" y="87497"/>
                    <a:pt x="27661" y="35605"/>
                    <a:pt x="72466" y="62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3" name="Google Shape;1623;p24"/>
            <p:cNvSpPr/>
            <p:nvPr/>
          </p:nvSpPr>
          <p:spPr>
            <a:xfrm>
              <a:off x="3556302" y="470964"/>
              <a:ext cx="52326" cy="123167"/>
            </a:xfrm>
            <a:custGeom>
              <a:rect b="b" l="l" r="r" t="t"/>
              <a:pathLst>
                <a:path extrusionOk="0" h="123167" w="52326">
                  <a:moveTo>
                    <a:pt x="5109" y="12753"/>
                  </a:moveTo>
                  <a:cubicBezTo>
                    <a:pt x="9910" y="17097"/>
                    <a:pt x="15625" y="20754"/>
                    <a:pt x="19511" y="26012"/>
                  </a:cubicBezTo>
                  <a:cubicBezTo>
                    <a:pt x="36656" y="48415"/>
                    <a:pt x="47857" y="71732"/>
                    <a:pt x="33456" y="100307"/>
                  </a:cubicBezTo>
                  <a:cubicBezTo>
                    <a:pt x="30027" y="106937"/>
                    <a:pt x="25226" y="113795"/>
                    <a:pt x="26369" y="123167"/>
                  </a:cubicBezTo>
                  <a:cubicBezTo>
                    <a:pt x="58373" y="89563"/>
                    <a:pt x="60659" y="57330"/>
                    <a:pt x="33913" y="22583"/>
                  </a:cubicBezTo>
                  <a:cubicBezTo>
                    <a:pt x="28198" y="15039"/>
                    <a:pt x="21568" y="8181"/>
                    <a:pt x="13339" y="3152"/>
                  </a:cubicBezTo>
                  <a:cubicBezTo>
                    <a:pt x="9453" y="638"/>
                    <a:pt x="5566" y="-1877"/>
                    <a:pt x="1680" y="2009"/>
                  </a:cubicBezTo>
                  <a:cubicBezTo>
                    <a:pt x="-2435" y="6810"/>
                    <a:pt x="1909" y="9782"/>
                    <a:pt x="5109" y="1275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4" name="Google Shape;1624;p24"/>
            <p:cNvSpPr/>
            <p:nvPr/>
          </p:nvSpPr>
          <p:spPr>
            <a:xfrm>
              <a:off x="2512125" y="1019910"/>
              <a:ext cx="93235" cy="16205"/>
            </a:xfrm>
            <a:custGeom>
              <a:rect b="b" l="l" r="r" t="t"/>
              <a:pathLst>
                <a:path extrusionOk="0" h="16205" w="93235">
                  <a:moveTo>
                    <a:pt x="7556" y="16104"/>
                  </a:moveTo>
                  <a:cubicBezTo>
                    <a:pt x="20815" y="16333"/>
                    <a:pt x="33845" y="16104"/>
                    <a:pt x="49619" y="16104"/>
                  </a:cubicBezTo>
                  <a:cubicBezTo>
                    <a:pt x="58534" y="14276"/>
                    <a:pt x="70421" y="15419"/>
                    <a:pt x="82080" y="15190"/>
                  </a:cubicBezTo>
                  <a:cubicBezTo>
                    <a:pt x="86195" y="15190"/>
                    <a:pt x="91910" y="17247"/>
                    <a:pt x="93053" y="11304"/>
                  </a:cubicBezTo>
                  <a:cubicBezTo>
                    <a:pt x="94424" y="4217"/>
                    <a:pt x="87795" y="3303"/>
                    <a:pt x="83223" y="2160"/>
                  </a:cubicBezTo>
                  <a:cubicBezTo>
                    <a:pt x="77508" y="788"/>
                    <a:pt x="71564" y="-355"/>
                    <a:pt x="65849" y="102"/>
                  </a:cubicBezTo>
                  <a:cubicBezTo>
                    <a:pt x="50533" y="1931"/>
                    <a:pt x="35217" y="1474"/>
                    <a:pt x="19672" y="1245"/>
                  </a:cubicBezTo>
                  <a:cubicBezTo>
                    <a:pt x="15329" y="1245"/>
                    <a:pt x="10985" y="1703"/>
                    <a:pt x="6642" y="2388"/>
                  </a:cubicBezTo>
                  <a:cubicBezTo>
                    <a:pt x="2756" y="3074"/>
                    <a:pt x="-216" y="5132"/>
                    <a:pt x="12" y="9704"/>
                  </a:cubicBezTo>
                  <a:cubicBezTo>
                    <a:pt x="241" y="14276"/>
                    <a:pt x="3670" y="16104"/>
                    <a:pt x="7556" y="1610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5" name="Google Shape;1625;p24"/>
            <p:cNvSpPr/>
            <p:nvPr/>
          </p:nvSpPr>
          <p:spPr>
            <a:xfrm>
              <a:off x="3224683" y="542320"/>
              <a:ext cx="89785" cy="127248"/>
            </a:xfrm>
            <a:custGeom>
              <a:rect b="b" l="l" r="r" t="t"/>
              <a:pathLst>
                <a:path extrusionOk="0" h="127248" w="89785">
                  <a:moveTo>
                    <a:pt x="41148" y="70099"/>
                  </a:moveTo>
                  <a:cubicBezTo>
                    <a:pt x="44577" y="62784"/>
                    <a:pt x="54864" y="65527"/>
                    <a:pt x="62408" y="65527"/>
                  </a:cubicBezTo>
                  <a:cubicBezTo>
                    <a:pt x="73838" y="65298"/>
                    <a:pt x="79324" y="60726"/>
                    <a:pt x="80696" y="48610"/>
                  </a:cubicBezTo>
                  <a:cubicBezTo>
                    <a:pt x="82067" y="36266"/>
                    <a:pt x="86182" y="24379"/>
                    <a:pt x="89154" y="12263"/>
                  </a:cubicBezTo>
                  <a:cubicBezTo>
                    <a:pt x="90526" y="6777"/>
                    <a:pt x="90068" y="1062"/>
                    <a:pt x="83668" y="147"/>
                  </a:cubicBezTo>
                  <a:cubicBezTo>
                    <a:pt x="77038" y="-996"/>
                    <a:pt x="77038" y="4719"/>
                    <a:pt x="76581" y="10206"/>
                  </a:cubicBezTo>
                  <a:cubicBezTo>
                    <a:pt x="76124" y="13863"/>
                    <a:pt x="71323" y="31694"/>
                    <a:pt x="70637" y="35352"/>
                  </a:cubicBezTo>
                  <a:cubicBezTo>
                    <a:pt x="67894" y="53411"/>
                    <a:pt x="67437" y="56383"/>
                    <a:pt x="42977" y="55697"/>
                  </a:cubicBezTo>
                  <a:cubicBezTo>
                    <a:pt x="33833" y="55468"/>
                    <a:pt x="33147" y="57297"/>
                    <a:pt x="26746" y="69184"/>
                  </a:cubicBezTo>
                  <a:cubicBezTo>
                    <a:pt x="20345" y="86101"/>
                    <a:pt x="15773" y="96388"/>
                    <a:pt x="9601" y="108732"/>
                  </a:cubicBezTo>
                  <a:cubicBezTo>
                    <a:pt x="7087" y="113761"/>
                    <a:pt x="4115" y="119476"/>
                    <a:pt x="0" y="123134"/>
                  </a:cubicBezTo>
                  <a:cubicBezTo>
                    <a:pt x="5715" y="123363"/>
                    <a:pt x="9373" y="123363"/>
                    <a:pt x="18059" y="126792"/>
                  </a:cubicBezTo>
                  <a:cubicBezTo>
                    <a:pt x="18288" y="127020"/>
                    <a:pt x="18745" y="127020"/>
                    <a:pt x="18974" y="127249"/>
                  </a:cubicBezTo>
                  <a:cubicBezTo>
                    <a:pt x="24689" y="108504"/>
                    <a:pt x="33147" y="86558"/>
                    <a:pt x="41148" y="70099"/>
                  </a:cubicBezTo>
                  <a:close/>
                </a:path>
              </a:pathLst>
            </a:custGeom>
            <a:solidFill>
              <a:srgbClr val="C1C1C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6" name="Google Shape;1626;p24"/>
            <p:cNvSpPr/>
            <p:nvPr/>
          </p:nvSpPr>
          <p:spPr>
            <a:xfrm>
              <a:off x="3003856" y="721918"/>
              <a:ext cx="212140" cy="202539"/>
            </a:xfrm>
            <a:custGeom>
              <a:rect b="b" l="l" r="r" t="t"/>
              <a:pathLst>
                <a:path extrusionOk="0" h="202539" w="212140">
                  <a:moveTo>
                    <a:pt x="177622" y="48463"/>
                  </a:moveTo>
                  <a:cubicBezTo>
                    <a:pt x="163906" y="69952"/>
                    <a:pt x="154762" y="72009"/>
                    <a:pt x="135560" y="70180"/>
                  </a:cubicBezTo>
                  <a:cubicBezTo>
                    <a:pt x="110642" y="67894"/>
                    <a:pt x="85725" y="69952"/>
                    <a:pt x="60808" y="69723"/>
                  </a:cubicBezTo>
                  <a:cubicBezTo>
                    <a:pt x="43663" y="69723"/>
                    <a:pt x="43434" y="70180"/>
                    <a:pt x="38862" y="86868"/>
                  </a:cubicBezTo>
                  <a:cubicBezTo>
                    <a:pt x="31090" y="115443"/>
                    <a:pt x="12116" y="150647"/>
                    <a:pt x="1143" y="177851"/>
                  </a:cubicBezTo>
                  <a:cubicBezTo>
                    <a:pt x="914" y="178308"/>
                    <a:pt x="457" y="179222"/>
                    <a:pt x="0" y="179680"/>
                  </a:cubicBezTo>
                  <a:lnTo>
                    <a:pt x="0" y="179680"/>
                  </a:lnTo>
                  <a:cubicBezTo>
                    <a:pt x="0" y="181051"/>
                    <a:pt x="229" y="182194"/>
                    <a:pt x="229" y="183566"/>
                  </a:cubicBezTo>
                  <a:cubicBezTo>
                    <a:pt x="229" y="185623"/>
                    <a:pt x="229" y="187681"/>
                    <a:pt x="457" y="189738"/>
                  </a:cubicBezTo>
                  <a:cubicBezTo>
                    <a:pt x="1143" y="192024"/>
                    <a:pt x="1600" y="194081"/>
                    <a:pt x="2515" y="196367"/>
                  </a:cubicBezTo>
                  <a:cubicBezTo>
                    <a:pt x="3658" y="198425"/>
                    <a:pt x="4572" y="200482"/>
                    <a:pt x="5258" y="202540"/>
                  </a:cubicBezTo>
                  <a:cubicBezTo>
                    <a:pt x="5258" y="202540"/>
                    <a:pt x="5486" y="202540"/>
                    <a:pt x="5486" y="202540"/>
                  </a:cubicBezTo>
                  <a:cubicBezTo>
                    <a:pt x="5486" y="202540"/>
                    <a:pt x="5486" y="202540"/>
                    <a:pt x="5486" y="202540"/>
                  </a:cubicBezTo>
                  <a:cubicBezTo>
                    <a:pt x="5486" y="201168"/>
                    <a:pt x="5715" y="199339"/>
                    <a:pt x="6401" y="197282"/>
                  </a:cubicBezTo>
                  <a:cubicBezTo>
                    <a:pt x="6401" y="197282"/>
                    <a:pt x="6401" y="197053"/>
                    <a:pt x="6401" y="197053"/>
                  </a:cubicBezTo>
                  <a:cubicBezTo>
                    <a:pt x="6629" y="196367"/>
                    <a:pt x="6858" y="195682"/>
                    <a:pt x="7315" y="194767"/>
                  </a:cubicBezTo>
                  <a:cubicBezTo>
                    <a:pt x="14630" y="177165"/>
                    <a:pt x="23089" y="160020"/>
                    <a:pt x="31090" y="142875"/>
                  </a:cubicBezTo>
                  <a:cubicBezTo>
                    <a:pt x="37262" y="129616"/>
                    <a:pt x="44348" y="116586"/>
                    <a:pt x="48920" y="102870"/>
                  </a:cubicBezTo>
                  <a:cubicBezTo>
                    <a:pt x="54407" y="86639"/>
                    <a:pt x="65380" y="81839"/>
                    <a:pt x="80924" y="82067"/>
                  </a:cubicBezTo>
                  <a:cubicBezTo>
                    <a:pt x="104242" y="82296"/>
                    <a:pt x="127787" y="81610"/>
                    <a:pt x="151105" y="82525"/>
                  </a:cubicBezTo>
                  <a:cubicBezTo>
                    <a:pt x="165278" y="82982"/>
                    <a:pt x="167564" y="81839"/>
                    <a:pt x="176708" y="70866"/>
                  </a:cubicBezTo>
                  <a:cubicBezTo>
                    <a:pt x="188366" y="53492"/>
                    <a:pt x="197053" y="40462"/>
                    <a:pt x="207112" y="24689"/>
                  </a:cubicBezTo>
                  <a:cubicBezTo>
                    <a:pt x="207340" y="24232"/>
                    <a:pt x="207569" y="23774"/>
                    <a:pt x="207569" y="23317"/>
                  </a:cubicBezTo>
                  <a:cubicBezTo>
                    <a:pt x="207569" y="23317"/>
                    <a:pt x="207569" y="23089"/>
                    <a:pt x="207569" y="23089"/>
                  </a:cubicBezTo>
                  <a:cubicBezTo>
                    <a:pt x="207797" y="22860"/>
                    <a:pt x="207797" y="22403"/>
                    <a:pt x="208026" y="22174"/>
                  </a:cubicBezTo>
                  <a:cubicBezTo>
                    <a:pt x="208026" y="22174"/>
                    <a:pt x="208026" y="21946"/>
                    <a:pt x="208026" y="21946"/>
                  </a:cubicBezTo>
                  <a:cubicBezTo>
                    <a:pt x="208255" y="21717"/>
                    <a:pt x="208483" y="21260"/>
                    <a:pt x="208483" y="21031"/>
                  </a:cubicBezTo>
                  <a:cubicBezTo>
                    <a:pt x="208483" y="21031"/>
                    <a:pt x="208483" y="21031"/>
                    <a:pt x="208483" y="21031"/>
                  </a:cubicBezTo>
                  <a:cubicBezTo>
                    <a:pt x="208712" y="20803"/>
                    <a:pt x="208940" y="20345"/>
                    <a:pt x="209169" y="20117"/>
                  </a:cubicBezTo>
                  <a:cubicBezTo>
                    <a:pt x="209169" y="20117"/>
                    <a:pt x="209169" y="20117"/>
                    <a:pt x="209169" y="20117"/>
                  </a:cubicBezTo>
                  <a:cubicBezTo>
                    <a:pt x="210083" y="18974"/>
                    <a:pt x="210998" y="18059"/>
                    <a:pt x="212141" y="17831"/>
                  </a:cubicBezTo>
                  <a:lnTo>
                    <a:pt x="212141" y="17831"/>
                  </a:lnTo>
                  <a:cubicBezTo>
                    <a:pt x="209626" y="14173"/>
                    <a:pt x="202997" y="7772"/>
                    <a:pt x="199568" y="0"/>
                  </a:cubicBezTo>
                  <a:cubicBezTo>
                    <a:pt x="199339" y="914"/>
                    <a:pt x="199111" y="2286"/>
                    <a:pt x="198653" y="3886"/>
                  </a:cubicBezTo>
                  <a:cubicBezTo>
                    <a:pt x="197053" y="10516"/>
                    <a:pt x="193853" y="20803"/>
                    <a:pt x="191338" y="24689"/>
                  </a:cubicBezTo>
                  <a:cubicBezTo>
                    <a:pt x="186995" y="32004"/>
                    <a:pt x="182423" y="41148"/>
                    <a:pt x="177622" y="48463"/>
                  </a:cubicBezTo>
                  <a:close/>
                </a:path>
              </a:pathLst>
            </a:custGeom>
            <a:solidFill>
              <a:srgbClr val="C1C1C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0" name="Shape 1630"/>
        <p:cNvGrpSpPr/>
        <p:nvPr/>
      </p:nvGrpSpPr>
      <p:grpSpPr>
        <a:xfrm>
          <a:off x="0" y="0"/>
          <a:ext cx="0" cy="0"/>
          <a:chOff x="0" y="0"/>
          <a:chExt cx="0" cy="0"/>
        </a:xfrm>
      </p:grpSpPr>
      <p:sp>
        <p:nvSpPr>
          <p:cNvPr id="1631" name="Google Shape;1631;p25"/>
          <p:cNvSpPr txBox="1"/>
          <p:nvPr>
            <p:ph idx="3" type="body"/>
          </p:nvPr>
        </p:nvSpPr>
        <p:spPr>
          <a:xfrm>
            <a:off x="664499" y="452855"/>
            <a:ext cx="4088025" cy="5920933"/>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100000"/>
              </a:lnSpc>
              <a:spcBef>
                <a:spcPts val="0"/>
              </a:spcBef>
              <a:spcAft>
                <a:spcPts val="0"/>
              </a:spcAft>
              <a:buClr>
                <a:srgbClr val="F27954"/>
              </a:buClr>
              <a:buSzPct val="100000"/>
              <a:buNone/>
            </a:pPr>
            <a:r>
              <a:rPr lang="es-ES" sz="3200"/>
              <a:t>Papel del CMC </a:t>
            </a:r>
            <a:endParaRPr/>
          </a:p>
          <a:p>
            <a:pPr indent="0" lvl="0" marL="0" rtl="0" algn="l">
              <a:lnSpc>
                <a:spcPct val="100000"/>
              </a:lnSpc>
              <a:spcBef>
                <a:spcPts val="0"/>
              </a:spcBef>
              <a:spcAft>
                <a:spcPts val="0"/>
              </a:spcAft>
              <a:buClr>
                <a:srgbClr val="F27954"/>
              </a:buClr>
              <a:buSzPct val="100000"/>
              <a:buNone/>
            </a:pPr>
            <a:r>
              <a:rPr b="1" lang="es-ES" sz="4000"/>
              <a:t>Responsable de Relaciones Públicas y Comunicador</a:t>
            </a:r>
            <a:endParaRPr/>
          </a:p>
          <a:p>
            <a:pPr indent="0" lvl="0" marL="0" rtl="0" algn="l">
              <a:lnSpc>
                <a:spcPct val="100000"/>
              </a:lnSpc>
              <a:spcBef>
                <a:spcPts val="0"/>
              </a:spcBef>
              <a:spcAft>
                <a:spcPts val="0"/>
              </a:spcAft>
              <a:buClr>
                <a:srgbClr val="F27954"/>
              </a:buClr>
              <a:buSzPct val="100000"/>
              <a:buNone/>
            </a:pPr>
            <a:r>
              <a:t/>
            </a:r>
            <a:endParaRPr/>
          </a:p>
          <a:p>
            <a:pPr indent="0" lvl="0" marL="0" rtl="0" algn="l">
              <a:lnSpc>
                <a:spcPct val="120000"/>
              </a:lnSpc>
              <a:spcBef>
                <a:spcPts val="1000"/>
              </a:spcBef>
              <a:spcAft>
                <a:spcPts val="0"/>
              </a:spcAft>
              <a:buClr>
                <a:srgbClr val="4D4D4C"/>
              </a:buClr>
              <a:buSzPct val="111614"/>
              <a:buNone/>
            </a:pPr>
            <a:r>
              <a:rPr lang="es-ES" sz="1791">
                <a:solidFill>
                  <a:srgbClr val="4D4D4C"/>
                </a:solidFill>
              </a:rPr>
              <a:t>Gestionar el plan de comunicación de crisis, y trabajar y comunicarse con los medios de comunicación y los representantes de relaciones públicas. Deben ser capaces de comprender, filtrar y comunicar la información adecuada en el momento oportuno cuando hablen en nombre de la región al gobierno, los medios de comunicación públicos, las empresas, las comunidades, los turistas y las partes interesadas de la región</a:t>
            </a:r>
            <a:endParaRPr sz="3391"/>
          </a:p>
        </p:txBody>
      </p:sp>
      <p:sp>
        <p:nvSpPr>
          <p:cNvPr id="1632" name="Google Shape;1632;p25"/>
          <p:cNvSpPr txBox="1"/>
          <p:nvPr/>
        </p:nvSpPr>
        <p:spPr>
          <a:xfrm>
            <a:off x="5589116" y="479792"/>
            <a:ext cx="6268978" cy="4746013"/>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l">
              <a:lnSpc>
                <a:spcPct val="100000"/>
              </a:lnSpc>
              <a:spcBef>
                <a:spcPts val="0"/>
              </a:spcBef>
              <a:spcAft>
                <a:spcPts val="0"/>
              </a:spcAft>
              <a:buClr>
                <a:srgbClr val="F27954"/>
              </a:buClr>
              <a:buSzPct val="100000"/>
              <a:buFont typeface="Arial"/>
              <a:buNone/>
            </a:pPr>
            <a:r>
              <a:rPr b="0" i="0" lang="es-ES" sz="3200" u="none" cap="none" strike="noStrike">
                <a:solidFill>
                  <a:srgbClr val="F27954"/>
                </a:solidFill>
                <a:latin typeface="Calibri"/>
                <a:ea typeface="Calibri"/>
                <a:cs typeface="Calibri"/>
                <a:sym typeface="Calibri"/>
              </a:rPr>
              <a:t>Papel del CMC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27954"/>
              </a:buClr>
              <a:buSzPct val="100000"/>
              <a:buFont typeface="Arial"/>
              <a:buNone/>
            </a:pPr>
            <a:r>
              <a:rPr b="1" i="0" lang="es-ES" sz="5200" u="none" cap="none" strike="noStrike">
                <a:solidFill>
                  <a:srgbClr val="F27954"/>
                </a:solidFill>
                <a:latin typeface="Calibri"/>
                <a:ea typeface="Calibri"/>
                <a:cs typeface="Calibri"/>
                <a:sym typeface="Calibri"/>
              </a:rPr>
              <a:t>Funcionario</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1000"/>
              </a:spcBef>
              <a:spcAft>
                <a:spcPts val="0"/>
              </a:spcAft>
              <a:buClr>
                <a:srgbClr val="F27954"/>
              </a:buClr>
              <a:buSzPct val="100000"/>
              <a:buFont typeface="Arial"/>
              <a:buNone/>
            </a:pPr>
            <a:r>
              <a:t/>
            </a:r>
            <a:endParaRPr b="0" i="0" sz="2200" u="none" cap="none" strike="noStrike">
              <a:solidFill>
                <a:srgbClr val="4D4D4C"/>
              </a:solidFill>
              <a:latin typeface="Calibri"/>
              <a:ea typeface="Calibri"/>
              <a:cs typeface="Calibri"/>
              <a:sym typeface="Calibri"/>
            </a:endParaRPr>
          </a:p>
          <a:p>
            <a:pPr indent="0" lvl="0" marL="0" marR="0" rtl="0" algn="l">
              <a:lnSpc>
                <a:spcPct val="120000"/>
              </a:lnSpc>
              <a:spcBef>
                <a:spcPts val="1000"/>
              </a:spcBef>
              <a:spcAft>
                <a:spcPts val="0"/>
              </a:spcAft>
              <a:buClr>
                <a:srgbClr val="4D4D4C"/>
              </a:buClr>
              <a:buSzPct val="100000"/>
              <a:buFont typeface="Arial"/>
              <a:buNone/>
            </a:pPr>
            <a:r>
              <a:rPr b="0" i="0" lang="es-ES" sz="2200" u="none" cap="none" strike="noStrike">
                <a:solidFill>
                  <a:srgbClr val="4D4D4C"/>
                </a:solidFill>
                <a:latin typeface="Calibri"/>
                <a:ea typeface="Calibri"/>
                <a:cs typeface="Calibri"/>
                <a:sym typeface="Calibri"/>
              </a:rPr>
              <a:t>Trabaja en estrecha colaboración con el Centro de Gestión de Crisis y el gobierno (incluido el gobierno local). Esta persona se mantiene al día y proporciona apoyo desde la perspectiva gubernamental a la región, por ejemplo, recursos, financiación, asesoramiento, ideas y directrices. También se comunican con el gobierno en nombre de la región, para que ésta tenga voz en las conversaciones gubernamentales relacionadas con la crisis y en la toma de decisiones</a:t>
            </a:r>
            <a:endParaRPr b="0" i="0" sz="1400" u="none" cap="none" strike="noStrike">
              <a:solidFill>
                <a:srgbClr val="000000"/>
              </a:solidFill>
              <a:latin typeface="Arial"/>
              <a:ea typeface="Arial"/>
              <a:cs typeface="Arial"/>
              <a:sym typeface="Arial"/>
            </a:endParaRPr>
          </a:p>
        </p:txBody>
      </p:sp>
      <p:grpSp>
        <p:nvGrpSpPr>
          <p:cNvPr id="1633" name="Google Shape;1633;p25"/>
          <p:cNvGrpSpPr/>
          <p:nvPr/>
        </p:nvGrpSpPr>
        <p:grpSpPr>
          <a:xfrm>
            <a:off x="8528077" y="4867357"/>
            <a:ext cx="2275962" cy="1548851"/>
            <a:chOff x="6591813" y="1805324"/>
            <a:chExt cx="1347806" cy="1115127"/>
          </a:xfrm>
        </p:grpSpPr>
        <p:sp>
          <p:nvSpPr>
            <p:cNvPr id="1634" name="Google Shape;1634;p25"/>
            <p:cNvSpPr/>
            <p:nvPr/>
          </p:nvSpPr>
          <p:spPr>
            <a:xfrm>
              <a:off x="7744265" y="1889559"/>
              <a:ext cx="4150" cy="721"/>
            </a:xfrm>
            <a:custGeom>
              <a:rect b="b" l="l" r="r" t="t"/>
              <a:pathLst>
                <a:path extrusionOk="0" h="721" w="4150">
                  <a:moveTo>
                    <a:pt x="0" y="0"/>
                  </a:moveTo>
                  <a:cubicBezTo>
                    <a:pt x="1444" y="180"/>
                    <a:pt x="2707" y="542"/>
                    <a:pt x="4151" y="722"/>
                  </a:cubicBezTo>
                  <a:cubicBezTo>
                    <a:pt x="2887" y="542"/>
                    <a:pt x="1444"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5" name="Google Shape;1635;p25"/>
            <p:cNvSpPr/>
            <p:nvPr/>
          </p:nvSpPr>
          <p:spPr>
            <a:xfrm>
              <a:off x="7691206" y="2470504"/>
              <a:ext cx="361" cy="4331"/>
            </a:xfrm>
            <a:custGeom>
              <a:rect b="b" l="l" r="r" t="t"/>
              <a:pathLst>
                <a:path extrusionOk="0" h="4331" w="361">
                  <a:moveTo>
                    <a:pt x="0" y="0"/>
                  </a:moveTo>
                  <a:cubicBezTo>
                    <a:pt x="181" y="1444"/>
                    <a:pt x="361" y="2888"/>
                    <a:pt x="361" y="4331"/>
                  </a:cubicBezTo>
                  <a:cubicBezTo>
                    <a:pt x="361" y="2888"/>
                    <a:pt x="181" y="144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6" name="Google Shape;1636;p25"/>
            <p:cNvSpPr/>
            <p:nvPr/>
          </p:nvSpPr>
          <p:spPr>
            <a:xfrm>
              <a:off x="7690665" y="2465631"/>
              <a:ext cx="541" cy="4331"/>
            </a:xfrm>
            <a:custGeom>
              <a:rect b="b" l="l" r="r" t="t"/>
              <a:pathLst>
                <a:path extrusionOk="0" h="4331" w="541">
                  <a:moveTo>
                    <a:pt x="0" y="0"/>
                  </a:moveTo>
                  <a:cubicBezTo>
                    <a:pt x="180" y="1444"/>
                    <a:pt x="361" y="2888"/>
                    <a:pt x="541" y="4331"/>
                  </a:cubicBezTo>
                  <a:cubicBezTo>
                    <a:pt x="361" y="2888"/>
                    <a:pt x="180" y="144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7" name="Google Shape;1637;p25"/>
            <p:cNvSpPr/>
            <p:nvPr/>
          </p:nvSpPr>
          <p:spPr>
            <a:xfrm>
              <a:off x="7685972" y="2447223"/>
              <a:ext cx="1443" cy="4150"/>
            </a:xfrm>
            <a:custGeom>
              <a:rect b="b" l="l" r="r" t="t"/>
              <a:pathLst>
                <a:path extrusionOk="0" h="4150" w="1443">
                  <a:moveTo>
                    <a:pt x="0" y="0"/>
                  </a:moveTo>
                  <a:cubicBezTo>
                    <a:pt x="542" y="1444"/>
                    <a:pt x="902" y="2888"/>
                    <a:pt x="1444" y="4151"/>
                  </a:cubicBezTo>
                  <a:cubicBezTo>
                    <a:pt x="902" y="2707"/>
                    <a:pt x="542" y="126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8" name="Google Shape;1638;p25"/>
            <p:cNvSpPr/>
            <p:nvPr/>
          </p:nvSpPr>
          <p:spPr>
            <a:xfrm>
              <a:off x="7691567" y="2475196"/>
              <a:ext cx="180" cy="4692"/>
            </a:xfrm>
            <a:custGeom>
              <a:rect b="b" l="l" r="r" t="t"/>
              <a:pathLst>
                <a:path extrusionOk="0" h="4692" w="180">
                  <a:moveTo>
                    <a:pt x="0" y="0"/>
                  </a:moveTo>
                  <a:cubicBezTo>
                    <a:pt x="180" y="1444"/>
                    <a:pt x="180" y="3068"/>
                    <a:pt x="180" y="4692"/>
                  </a:cubicBezTo>
                  <a:cubicBezTo>
                    <a:pt x="180" y="3068"/>
                    <a:pt x="180" y="162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9" name="Google Shape;1639;p25"/>
            <p:cNvSpPr/>
            <p:nvPr/>
          </p:nvSpPr>
          <p:spPr>
            <a:xfrm>
              <a:off x="7688679" y="2456246"/>
              <a:ext cx="1804" cy="9023"/>
            </a:xfrm>
            <a:custGeom>
              <a:rect b="b" l="l" r="r" t="t"/>
              <a:pathLst>
                <a:path extrusionOk="0" h="9023" w="1804">
                  <a:moveTo>
                    <a:pt x="0" y="0"/>
                  </a:moveTo>
                  <a:cubicBezTo>
                    <a:pt x="722" y="2888"/>
                    <a:pt x="1263" y="5956"/>
                    <a:pt x="1805" y="9024"/>
                  </a:cubicBezTo>
                  <a:cubicBezTo>
                    <a:pt x="1444" y="5956"/>
                    <a:pt x="722" y="288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0" name="Google Shape;1640;p25"/>
            <p:cNvSpPr/>
            <p:nvPr/>
          </p:nvSpPr>
          <p:spPr>
            <a:xfrm>
              <a:off x="7687416" y="2451735"/>
              <a:ext cx="1263" cy="4331"/>
            </a:xfrm>
            <a:custGeom>
              <a:rect b="b" l="l" r="r" t="t"/>
              <a:pathLst>
                <a:path extrusionOk="0" h="4331" w="1263">
                  <a:moveTo>
                    <a:pt x="0" y="0"/>
                  </a:moveTo>
                  <a:cubicBezTo>
                    <a:pt x="361" y="1444"/>
                    <a:pt x="902" y="2888"/>
                    <a:pt x="1263" y="4331"/>
                  </a:cubicBezTo>
                  <a:cubicBezTo>
                    <a:pt x="902" y="2888"/>
                    <a:pt x="542" y="144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1" name="Google Shape;1641;p25"/>
            <p:cNvSpPr/>
            <p:nvPr/>
          </p:nvSpPr>
          <p:spPr>
            <a:xfrm>
              <a:off x="7691928" y="2479888"/>
              <a:ext cx="1804" cy="4511"/>
            </a:xfrm>
            <a:custGeom>
              <a:rect b="b" l="l" r="r" t="t"/>
              <a:pathLst>
                <a:path extrusionOk="0" h="4511" w="1804">
                  <a:moveTo>
                    <a:pt x="0" y="0"/>
                  </a:moveTo>
                  <a:cubicBezTo>
                    <a:pt x="0" y="1444"/>
                    <a:pt x="0" y="3068"/>
                    <a:pt x="0" y="4512"/>
                  </a:cubicBezTo>
                  <a:cubicBezTo>
                    <a:pt x="0" y="3068"/>
                    <a:pt x="0" y="144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2" name="Google Shape;1642;p25"/>
            <p:cNvSpPr/>
            <p:nvPr/>
          </p:nvSpPr>
          <p:spPr>
            <a:xfrm>
              <a:off x="7691567" y="2490175"/>
              <a:ext cx="180" cy="4511"/>
            </a:xfrm>
            <a:custGeom>
              <a:rect b="b" l="l" r="r" t="t"/>
              <a:pathLst>
                <a:path extrusionOk="0" h="4511" w="180">
                  <a:moveTo>
                    <a:pt x="180" y="0"/>
                  </a:moveTo>
                  <a:cubicBezTo>
                    <a:pt x="180" y="1444"/>
                    <a:pt x="0" y="2888"/>
                    <a:pt x="0" y="4512"/>
                  </a:cubicBezTo>
                  <a:cubicBezTo>
                    <a:pt x="0" y="3068"/>
                    <a:pt x="180" y="1624"/>
                    <a:pt x="18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3" name="Google Shape;1643;p25"/>
            <p:cNvSpPr/>
            <p:nvPr/>
          </p:nvSpPr>
          <p:spPr>
            <a:xfrm>
              <a:off x="6929203" y="1863158"/>
              <a:ext cx="793887" cy="951682"/>
            </a:xfrm>
            <a:custGeom>
              <a:rect b="b" l="l" r="r" t="t"/>
              <a:pathLst>
                <a:path extrusionOk="0" h="951682" w="793887">
                  <a:moveTo>
                    <a:pt x="141174" y="946276"/>
                  </a:moveTo>
                  <a:cubicBezTo>
                    <a:pt x="163372" y="948081"/>
                    <a:pt x="185751" y="949164"/>
                    <a:pt x="208129" y="949705"/>
                  </a:cubicBezTo>
                  <a:cubicBezTo>
                    <a:pt x="252887" y="950788"/>
                    <a:pt x="297464" y="950066"/>
                    <a:pt x="342222" y="949524"/>
                  </a:cubicBezTo>
                  <a:cubicBezTo>
                    <a:pt x="379399" y="948983"/>
                    <a:pt x="416216" y="949164"/>
                    <a:pt x="453213" y="950788"/>
                  </a:cubicBezTo>
                  <a:cubicBezTo>
                    <a:pt x="492736" y="952592"/>
                    <a:pt x="531358" y="952051"/>
                    <a:pt x="570701" y="945554"/>
                  </a:cubicBezTo>
                  <a:cubicBezTo>
                    <a:pt x="612030" y="938696"/>
                    <a:pt x="653719" y="918302"/>
                    <a:pt x="680971" y="885998"/>
                  </a:cubicBezTo>
                  <a:cubicBezTo>
                    <a:pt x="699379" y="864160"/>
                    <a:pt x="710929" y="843406"/>
                    <a:pt x="721036" y="816696"/>
                  </a:cubicBezTo>
                  <a:cubicBezTo>
                    <a:pt x="726811" y="801356"/>
                    <a:pt x="730240" y="785293"/>
                    <a:pt x="732766" y="769231"/>
                  </a:cubicBezTo>
                  <a:cubicBezTo>
                    <a:pt x="740888" y="718518"/>
                    <a:pt x="745580" y="667444"/>
                    <a:pt x="745760" y="616009"/>
                  </a:cubicBezTo>
                  <a:cubicBezTo>
                    <a:pt x="745760" y="598142"/>
                    <a:pt x="745580" y="580275"/>
                    <a:pt x="745039" y="562408"/>
                  </a:cubicBezTo>
                  <a:cubicBezTo>
                    <a:pt x="742873" y="559340"/>
                    <a:pt x="740346" y="556272"/>
                    <a:pt x="737639" y="553385"/>
                  </a:cubicBezTo>
                  <a:cubicBezTo>
                    <a:pt x="714719" y="528479"/>
                    <a:pt x="697935" y="498882"/>
                    <a:pt x="687287" y="466216"/>
                  </a:cubicBezTo>
                  <a:cubicBezTo>
                    <a:pt x="683678" y="455207"/>
                    <a:pt x="679888" y="443837"/>
                    <a:pt x="687468" y="433009"/>
                  </a:cubicBezTo>
                  <a:cubicBezTo>
                    <a:pt x="717787" y="390236"/>
                    <a:pt x="748468" y="347464"/>
                    <a:pt x="792323" y="316964"/>
                  </a:cubicBezTo>
                  <a:cubicBezTo>
                    <a:pt x="792143" y="317145"/>
                    <a:pt x="791781" y="317325"/>
                    <a:pt x="791601" y="317506"/>
                  </a:cubicBezTo>
                  <a:cubicBezTo>
                    <a:pt x="792684" y="298014"/>
                    <a:pt x="793586" y="278343"/>
                    <a:pt x="793767" y="258852"/>
                  </a:cubicBezTo>
                  <a:cubicBezTo>
                    <a:pt x="794127" y="224742"/>
                    <a:pt x="793586" y="190633"/>
                    <a:pt x="793406" y="156523"/>
                  </a:cubicBezTo>
                  <a:cubicBezTo>
                    <a:pt x="793045" y="123316"/>
                    <a:pt x="791060" y="89206"/>
                    <a:pt x="782758" y="56721"/>
                  </a:cubicBezTo>
                  <a:cubicBezTo>
                    <a:pt x="779690" y="44810"/>
                    <a:pt x="775539" y="32898"/>
                    <a:pt x="770486" y="21529"/>
                  </a:cubicBezTo>
                  <a:cubicBezTo>
                    <a:pt x="737459" y="19183"/>
                    <a:pt x="704071" y="19543"/>
                    <a:pt x="670864" y="19363"/>
                  </a:cubicBezTo>
                  <a:cubicBezTo>
                    <a:pt x="657148" y="19183"/>
                    <a:pt x="647583" y="25860"/>
                    <a:pt x="645959" y="41561"/>
                  </a:cubicBezTo>
                  <a:cubicBezTo>
                    <a:pt x="644515" y="56540"/>
                    <a:pt x="641808" y="71520"/>
                    <a:pt x="638740" y="86319"/>
                  </a:cubicBezTo>
                  <a:cubicBezTo>
                    <a:pt x="635671" y="101659"/>
                    <a:pt x="629355" y="106712"/>
                    <a:pt x="615098" y="104366"/>
                  </a:cubicBezTo>
                  <a:cubicBezTo>
                    <a:pt x="543450" y="92816"/>
                    <a:pt x="471260" y="96786"/>
                    <a:pt x="399251" y="97689"/>
                  </a:cubicBezTo>
                  <a:cubicBezTo>
                    <a:pt x="343304" y="98411"/>
                    <a:pt x="287357" y="101659"/>
                    <a:pt x="231410" y="103644"/>
                  </a:cubicBezTo>
                  <a:cubicBezTo>
                    <a:pt x="200369" y="104727"/>
                    <a:pt x="196579" y="100937"/>
                    <a:pt x="196038" y="69174"/>
                  </a:cubicBezTo>
                  <a:cubicBezTo>
                    <a:pt x="195677" y="50585"/>
                    <a:pt x="196038" y="31816"/>
                    <a:pt x="193692" y="13227"/>
                  </a:cubicBezTo>
                  <a:cubicBezTo>
                    <a:pt x="192428" y="3120"/>
                    <a:pt x="187736" y="-489"/>
                    <a:pt x="177990" y="52"/>
                  </a:cubicBezTo>
                  <a:cubicBezTo>
                    <a:pt x="123848" y="2398"/>
                    <a:pt x="69526" y="1677"/>
                    <a:pt x="15384" y="6008"/>
                  </a:cubicBezTo>
                  <a:cubicBezTo>
                    <a:pt x="4014" y="6910"/>
                    <a:pt x="-498" y="11964"/>
                    <a:pt x="43" y="22792"/>
                  </a:cubicBezTo>
                  <a:cubicBezTo>
                    <a:pt x="224" y="27304"/>
                    <a:pt x="224" y="31635"/>
                    <a:pt x="224" y="36147"/>
                  </a:cubicBezTo>
                  <a:cubicBezTo>
                    <a:pt x="1306" y="123135"/>
                    <a:pt x="2209" y="210304"/>
                    <a:pt x="3653" y="297292"/>
                  </a:cubicBezTo>
                  <a:cubicBezTo>
                    <a:pt x="4555" y="355044"/>
                    <a:pt x="6180" y="412976"/>
                    <a:pt x="11774" y="470547"/>
                  </a:cubicBezTo>
                  <a:cubicBezTo>
                    <a:pt x="13218" y="485165"/>
                    <a:pt x="15744" y="510432"/>
                    <a:pt x="17549" y="523246"/>
                  </a:cubicBezTo>
                  <a:cubicBezTo>
                    <a:pt x="43538" y="506281"/>
                    <a:pt x="53824" y="511334"/>
                    <a:pt x="56532" y="506101"/>
                  </a:cubicBezTo>
                  <a:cubicBezTo>
                    <a:pt x="59960" y="499062"/>
                    <a:pt x="87393" y="458997"/>
                    <a:pt x="92446" y="452861"/>
                  </a:cubicBezTo>
                  <a:cubicBezTo>
                    <a:pt x="111576" y="429038"/>
                    <a:pt x="119878" y="403591"/>
                    <a:pt x="114464" y="371648"/>
                  </a:cubicBezTo>
                  <a:cubicBezTo>
                    <a:pt x="108327" y="334831"/>
                    <a:pt x="108327" y="297112"/>
                    <a:pt x="113742" y="259934"/>
                  </a:cubicBezTo>
                  <a:cubicBezTo>
                    <a:pt x="117351" y="234849"/>
                    <a:pt x="131248" y="224020"/>
                    <a:pt x="155973" y="226908"/>
                  </a:cubicBezTo>
                  <a:cubicBezTo>
                    <a:pt x="164816" y="227990"/>
                    <a:pt x="276529" y="224742"/>
                    <a:pt x="323633" y="224742"/>
                  </a:cubicBezTo>
                  <a:cubicBezTo>
                    <a:pt x="346733" y="224742"/>
                    <a:pt x="373082" y="226727"/>
                    <a:pt x="395461" y="232502"/>
                  </a:cubicBezTo>
                  <a:cubicBezTo>
                    <a:pt x="416396" y="237917"/>
                    <a:pt x="423615" y="253437"/>
                    <a:pt x="424156" y="275636"/>
                  </a:cubicBezTo>
                  <a:cubicBezTo>
                    <a:pt x="425781" y="337177"/>
                    <a:pt x="418201" y="397997"/>
                    <a:pt x="410802" y="458816"/>
                  </a:cubicBezTo>
                  <a:cubicBezTo>
                    <a:pt x="409719" y="468201"/>
                    <a:pt x="401417" y="492565"/>
                    <a:pt x="392574" y="496355"/>
                  </a:cubicBezTo>
                  <a:cubicBezTo>
                    <a:pt x="380301" y="501589"/>
                    <a:pt x="189541" y="499603"/>
                    <a:pt x="156514" y="498160"/>
                  </a:cubicBezTo>
                  <a:cubicBezTo>
                    <a:pt x="133414" y="497077"/>
                    <a:pt x="125472" y="489316"/>
                    <a:pt x="122404" y="465855"/>
                  </a:cubicBezTo>
                  <a:cubicBezTo>
                    <a:pt x="121502" y="459177"/>
                    <a:pt x="120780" y="450515"/>
                    <a:pt x="119697" y="436979"/>
                  </a:cubicBezTo>
                  <a:cubicBezTo>
                    <a:pt x="108508" y="453583"/>
                    <a:pt x="90100" y="483902"/>
                    <a:pt x="79813" y="499964"/>
                  </a:cubicBezTo>
                  <a:cubicBezTo>
                    <a:pt x="72233" y="511876"/>
                    <a:pt x="69706" y="515124"/>
                    <a:pt x="78188" y="531547"/>
                  </a:cubicBezTo>
                  <a:cubicBezTo>
                    <a:pt x="85227" y="545263"/>
                    <a:pt x="81076" y="563311"/>
                    <a:pt x="72594" y="577749"/>
                  </a:cubicBezTo>
                  <a:cubicBezTo>
                    <a:pt x="65375" y="590021"/>
                    <a:pt x="58156" y="603015"/>
                    <a:pt x="48049" y="612580"/>
                  </a:cubicBezTo>
                  <a:cubicBezTo>
                    <a:pt x="34153" y="625574"/>
                    <a:pt x="30904" y="640012"/>
                    <a:pt x="31807" y="657879"/>
                  </a:cubicBezTo>
                  <a:cubicBezTo>
                    <a:pt x="36679" y="747574"/>
                    <a:pt x="41733" y="837270"/>
                    <a:pt x="49674" y="926785"/>
                  </a:cubicBezTo>
                  <a:cubicBezTo>
                    <a:pt x="49854" y="928048"/>
                    <a:pt x="49854" y="929492"/>
                    <a:pt x="50034" y="930755"/>
                  </a:cubicBezTo>
                  <a:cubicBezTo>
                    <a:pt x="56171" y="933282"/>
                    <a:pt x="62668" y="935447"/>
                    <a:pt x="69345" y="937252"/>
                  </a:cubicBezTo>
                  <a:cubicBezTo>
                    <a:pt x="92807" y="942847"/>
                    <a:pt x="117351" y="944291"/>
                    <a:pt x="141174" y="946276"/>
                  </a:cubicBezTo>
                  <a:close/>
                  <a:moveTo>
                    <a:pt x="481547" y="389695"/>
                  </a:moveTo>
                  <a:cubicBezTo>
                    <a:pt x="482269" y="382476"/>
                    <a:pt x="488585" y="383017"/>
                    <a:pt x="493639" y="383559"/>
                  </a:cubicBezTo>
                  <a:cubicBezTo>
                    <a:pt x="520710" y="386086"/>
                    <a:pt x="547781" y="388612"/>
                    <a:pt x="579003" y="391680"/>
                  </a:cubicBezTo>
                  <a:cubicBezTo>
                    <a:pt x="562941" y="402328"/>
                    <a:pt x="549586" y="405216"/>
                    <a:pt x="534065" y="402328"/>
                  </a:cubicBezTo>
                  <a:cubicBezTo>
                    <a:pt x="520349" y="399802"/>
                    <a:pt x="506092" y="400343"/>
                    <a:pt x="492015" y="398899"/>
                  </a:cubicBezTo>
                  <a:cubicBezTo>
                    <a:pt x="487142" y="398358"/>
                    <a:pt x="480825" y="396733"/>
                    <a:pt x="481547" y="389695"/>
                  </a:cubicBezTo>
                  <a:close/>
                  <a:moveTo>
                    <a:pt x="506633" y="823734"/>
                  </a:moveTo>
                  <a:cubicBezTo>
                    <a:pt x="502121" y="823734"/>
                    <a:pt x="497609" y="821930"/>
                    <a:pt x="497970" y="816335"/>
                  </a:cubicBezTo>
                  <a:cubicBezTo>
                    <a:pt x="498151" y="814711"/>
                    <a:pt x="501580" y="812004"/>
                    <a:pt x="503565" y="812004"/>
                  </a:cubicBezTo>
                  <a:cubicBezTo>
                    <a:pt x="533163" y="810560"/>
                    <a:pt x="562580" y="804063"/>
                    <a:pt x="592178" y="811642"/>
                  </a:cubicBezTo>
                  <a:cubicBezTo>
                    <a:pt x="564204" y="821749"/>
                    <a:pt x="535509" y="824276"/>
                    <a:pt x="506633" y="823734"/>
                  </a:cubicBezTo>
                  <a:close/>
                  <a:moveTo>
                    <a:pt x="685482" y="711299"/>
                  </a:moveTo>
                  <a:cubicBezTo>
                    <a:pt x="691077" y="711660"/>
                    <a:pt x="700101" y="708412"/>
                    <a:pt x="700462" y="717074"/>
                  </a:cubicBezTo>
                  <a:cubicBezTo>
                    <a:pt x="700823" y="725557"/>
                    <a:pt x="692160" y="727903"/>
                    <a:pt x="684941" y="727722"/>
                  </a:cubicBezTo>
                  <a:cubicBezTo>
                    <a:pt x="669059" y="727542"/>
                    <a:pt x="652816" y="727903"/>
                    <a:pt x="637115" y="725557"/>
                  </a:cubicBezTo>
                  <a:cubicBezTo>
                    <a:pt x="624663" y="723752"/>
                    <a:pt x="612571" y="723752"/>
                    <a:pt x="600118" y="724654"/>
                  </a:cubicBezTo>
                  <a:cubicBezTo>
                    <a:pt x="564746" y="727361"/>
                    <a:pt x="529192" y="727542"/>
                    <a:pt x="494000" y="722488"/>
                  </a:cubicBezTo>
                  <a:cubicBezTo>
                    <a:pt x="488947" y="721767"/>
                    <a:pt x="482269" y="722488"/>
                    <a:pt x="483533" y="714367"/>
                  </a:cubicBezTo>
                  <a:cubicBezTo>
                    <a:pt x="484435" y="708953"/>
                    <a:pt x="489488" y="708592"/>
                    <a:pt x="494000" y="708772"/>
                  </a:cubicBezTo>
                  <a:cubicBezTo>
                    <a:pt x="517100" y="709675"/>
                    <a:pt x="540020" y="711480"/>
                    <a:pt x="563302" y="710397"/>
                  </a:cubicBezTo>
                  <a:cubicBezTo>
                    <a:pt x="603908" y="708231"/>
                    <a:pt x="644695" y="708772"/>
                    <a:pt x="685482" y="711299"/>
                  </a:cubicBezTo>
                  <a:close/>
                  <a:moveTo>
                    <a:pt x="465485" y="309204"/>
                  </a:moveTo>
                  <a:cubicBezTo>
                    <a:pt x="465846" y="307038"/>
                    <a:pt x="467651" y="303970"/>
                    <a:pt x="469636" y="303248"/>
                  </a:cubicBezTo>
                  <a:cubicBezTo>
                    <a:pt x="473606" y="301804"/>
                    <a:pt x="478299" y="300541"/>
                    <a:pt x="482449" y="301082"/>
                  </a:cubicBezTo>
                  <a:cubicBezTo>
                    <a:pt x="541103" y="307760"/>
                    <a:pt x="599757" y="299639"/>
                    <a:pt x="658411" y="302887"/>
                  </a:cubicBezTo>
                  <a:cubicBezTo>
                    <a:pt x="664547" y="303248"/>
                    <a:pt x="670503" y="304692"/>
                    <a:pt x="677903" y="305775"/>
                  </a:cubicBezTo>
                  <a:cubicBezTo>
                    <a:pt x="674654" y="317325"/>
                    <a:pt x="667435" y="316062"/>
                    <a:pt x="661660" y="316242"/>
                  </a:cubicBezTo>
                  <a:cubicBezTo>
                    <a:pt x="601201" y="318408"/>
                    <a:pt x="540743" y="318047"/>
                    <a:pt x="480284" y="316603"/>
                  </a:cubicBezTo>
                  <a:cubicBezTo>
                    <a:pt x="476855" y="316603"/>
                    <a:pt x="473245" y="315701"/>
                    <a:pt x="469816" y="314979"/>
                  </a:cubicBezTo>
                  <a:cubicBezTo>
                    <a:pt x="466748" y="314437"/>
                    <a:pt x="465124" y="311730"/>
                    <a:pt x="465485" y="309204"/>
                  </a:cubicBezTo>
                  <a:close/>
                  <a:moveTo>
                    <a:pt x="133414" y="679897"/>
                  </a:moveTo>
                  <a:cubicBezTo>
                    <a:pt x="135579" y="652465"/>
                    <a:pt x="151822" y="639110"/>
                    <a:pt x="178893" y="639651"/>
                  </a:cubicBezTo>
                  <a:cubicBezTo>
                    <a:pt x="217875" y="640554"/>
                    <a:pt x="256857" y="640373"/>
                    <a:pt x="295840" y="641275"/>
                  </a:cubicBezTo>
                  <a:cubicBezTo>
                    <a:pt x="325979" y="641997"/>
                    <a:pt x="365322" y="638749"/>
                    <a:pt x="394017" y="649397"/>
                  </a:cubicBezTo>
                  <a:cubicBezTo>
                    <a:pt x="424879" y="660766"/>
                    <a:pt x="423074" y="675565"/>
                    <a:pt x="423074" y="708772"/>
                  </a:cubicBezTo>
                  <a:cubicBezTo>
                    <a:pt x="423074" y="730068"/>
                    <a:pt x="423074" y="751364"/>
                    <a:pt x="423074" y="773563"/>
                  </a:cubicBezTo>
                  <a:cubicBezTo>
                    <a:pt x="424879" y="799551"/>
                    <a:pt x="423796" y="826080"/>
                    <a:pt x="421630" y="852610"/>
                  </a:cubicBezTo>
                  <a:cubicBezTo>
                    <a:pt x="419103" y="882388"/>
                    <a:pt x="411704" y="887802"/>
                    <a:pt x="382647" y="892314"/>
                  </a:cubicBezTo>
                  <a:cubicBezTo>
                    <a:pt x="320565" y="902240"/>
                    <a:pt x="258662" y="892675"/>
                    <a:pt x="196760" y="891412"/>
                  </a:cubicBezTo>
                  <a:cubicBezTo>
                    <a:pt x="170411" y="890870"/>
                    <a:pt x="154348" y="883471"/>
                    <a:pt x="152544" y="857844"/>
                  </a:cubicBezTo>
                  <a:cubicBezTo>
                    <a:pt x="149115" y="811642"/>
                    <a:pt x="145866" y="767246"/>
                    <a:pt x="137203" y="721947"/>
                  </a:cubicBezTo>
                  <a:cubicBezTo>
                    <a:pt x="134496" y="708051"/>
                    <a:pt x="132331" y="693974"/>
                    <a:pt x="133414" y="67989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4" name="Google Shape;1644;p25"/>
            <p:cNvSpPr/>
            <p:nvPr/>
          </p:nvSpPr>
          <p:spPr>
            <a:xfrm>
              <a:off x="7691747" y="2485122"/>
              <a:ext cx="180" cy="4331"/>
            </a:xfrm>
            <a:custGeom>
              <a:rect b="b" l="l" r="r" t="t"/>
              <a:pathLst>
                <a:path extrusionOk="0" h="4331" w="180">
                  <a:moveTo>
                    <a:pt x="181" y="0"/>
                  </a:moveTo>
                  <a:cubicBezTo>
                    <a:pt x="181" y="1444"/>
                    <a:pt x="181" y="2888"/>
                    <a:pt x="0" y="4331"/>
                  </a:cubicBezTo>
                  <a:cubicBezTo>
                    <a:pt x="181" y="2888"/>
                    <a:pt x="181" y="1444"/>
                    <a:pt x="18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5" name="Google Shape;1645;p25"/>
            <p:cNvSpPr/>
            <p:nvPr/>
          </p:nvSpPr>
          <p:spPr>
            <a:xfrm>
              <a:off x="7691206" y="2495409"/>
              <a:ext cx="361" cy="4692"/>
            </a:xfrm>
            <a:custGeom>
              <a:rect b="b" l="l" r="r" t="t"/>
              <a:pathLst>
                <a:path extrusionOk="0" h="4692" w="361">
                  <a:moveTo>
                    <a:pt x="361" y="0"/>
                  </a:moveTo>
                  <a:cubicBezTo>
                    <a:pt x="181" y="1624"/>
                    <a:pt x="181" y="3068"/>
                    <a:pt x="0" y="4692"/>
                  </a:cubicBezTo>
                  <a:cubicBezTo>
                    <a:pt x="0" y="3068"/>
                    <a:pt x="181" y="1444"/>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6" name="Google Shape;1646;p25"/>
            <p:cNvSpPr/>
            <p:nvPr/>
          </p:nvSpPr>
          <p:spPr>
            <a:xfrm>
              <a:off x="6982305" y="2825495"/>
              <a:ext cx="180" cy="1263"/>
            </a:xfrm>
            <a:custGeom>
              <a:rect b="b" l="l" r="r" t="t"/>
              <a:pathLst>
                <a:path extrusionOk="0" h="1263" w="180">
                  <a:moveTo>
                    <a:pt x="180" y="1263"/>
                  </a:moveTo>
                  <a:cubicBezTo>
                    <a:pt x="180" y="902"/>
                    <a:pt x="180" y="361"/>
                    <a:pt x="0" y="0"/>
                  </a:cubicBezTo>
                  <a:cubicBezTo>
                    <a:pt x="180" y="361"/>
                    <a:pt x="180" y="722"/>
                    <a:pt x="180"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7" name="Google Shape;1647;p25"/>
            <p:cNvSpPr/>
            <p:nvPr/>
          </p:nvSpPr>
          <p:spPr>
            <a:xfrm>
              <a:off x="7679836" y="2433868"/>
              <a:ext cx="5955" cy="12813"/>
            </a:xfrm>
            <a:custGeom>
              <a:rect b="b" l="l" r="r" t="t"/>
              <a:pathLst>
                <a:path extrusionOk="0" h="12813" w="5955">
                  <a:moveTo>
                    <a:pt x="0" y="0"/>
                  </a:moveTo>
                  <a:cubicBezTo>
                    <a:pt x="2346" y="4151"/>
                    <a:pt x="4331" y="8482"/>
                    <a:pt x="5955" y="12814"/>
                  </a:cubicBezTo>
                  <a:cubicBezTo>
                    <a:pt x="4331" y="8663"/>
                    <a:pt x="2346" y="433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8" name="Google Shape;1648;p25"/>
            <p:cNvSpPr/>
            <p:nvPr/>
          </p:nvSpPr>
          <p:spPr>
            <a:xfrm>
              <a:off x="6983930" y="2842460"/>
              <a:ext cx="360" cy="2887"/>
            </a:xfrm>
            <a:custGeom>
              <a:rect b="b" l="l" r="r" t="t"/>
              <a:pathLst>
                <a:path extrusionOk="0" h="2887" w="360">
                  <a:moveTo>
                    <a:pt x="361" y="2888"/>
                  </a:moveTo>
                  <a:cubicBezTo>
                    <a:pt x="181" y="1985"/>
                    <a:pt x="181" y="902"/>
                    <a:pt x="0" y="0"/>
                  </a:cubicBezTo>
                  <a:cubicBezTo>
                    <a:pt x="181" y="1083"/>
                    <a:pt x="361" y="1985"/>
                    <a:pt x="361" y="28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9" name="Google Shape;1649;p25"/>
            <p:cNvSpPr/>
            <p:nvPr/>
          </p:nvSpPr>
          <p:spPr>
            <a:xfrm>
              <a:off x="6985013" y="2851845"/>
              <a:ext cx="360" cy="2707"/>
            </a:xfrm>
            <a:custGeom>
              <a:rect b="b" l="l" r="r" t="t"/>
              <a:pathLst>
                <a:path extrusionOk="0" h="2707" w="360">
                  <a:moveTo>
                    <a:pt x="361" y="2707"/>
                  </a:moveTo>
                  <a:cubicBezTo>
                    <a:pt x="180" y="1805"/>
                    <a:pt x="180" y="902"/>
                    <a:pt x="0" y="0"/>
                  </a:cubicBezTo>
                  <a:cubicBezTo>
                    <a:pt x="180" y="902"/>
                    <a:pt x="180" y="1805"/>
                    <a:pt x="361" y="270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0" name="Google Shape;1650;p25"/>
            <p:cNvSpPr/>
            <p:nvPr/>
          </p:nvSpPr>
          <p:spPr>
            <a:xfrm>
              <a:off x="7699869" y="1884506"/>
              <a:ext cx="8482" cy="721"/>
            </a:xfrm>
            <a:custGeom>
              <a:rect b="b" l="l" r="r" t="t"/>
              <a:pathLst>
                <a:path extrusionOk="0" h="721" w="8482">
                  <a:moveTo>
                    <a:pt x="0" y="0"/>
                  </a:moveTo>
                  <a:cubicBezTo>
                    <a:pt x="2888" y="181"/>
                    <a:pt x="5595" y="361"/>
                    <a:pt x="8482" y="722"/>
                  </a:cubicBezTo>
                  <a:cubicBezTo>
                    <a:pt x="5595" y="361"/>
                    <a:pt x="2707"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1" name="Google Shape;1651;p25"/>
            <p:cNvSpPr/>
            <p:nvPr/>
          </p:nvSpPr>
          <p:spPr>
            <a:xfrm>
              <a:off x="6983208" y="2833797"/>
              <a:ext cx="180" cy="2346"/>
            </a:xfrm>
            <a:custGeom>
              <a:rect b="b" l="l" r="r" t="t"/>
              <a:pathLst>
                <a:path extrusionOk="0" h="2346" w="180">
                  <a:moveTo>
                    <a:pt x="180" y="2346"/>
                  </a:moveTo>
                  <a:cubicBezTo>
                    <a:pt x="180" y="1624"/>
                    <a:pt x="0" y="722"/>
                    <a:pt x="0" y="0"/>
                  </a:cubicBezTo>
                  <a:cubicBezTo>
                    <a:pt x="0" y="722"/>
                    <a:pt x="180" y="1624"/>
                    <a:pt x="180" y="23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2" name="Google Shape;1652;p25"/>
            <p:cNvSpPr/>
            <p:nvPr/>
          </p:nvSpPr>
          <p:spPr>
            <a:xfrm>
              <a:off x="7677309" y="2429717"/>
              <a:ext cx="2526" cy="3970"/>
            </a:xfrm>
            <a:custGeom>
              <a:rect b="b" l="l" r="r" t="t"/>
              <a:pathLst>
                <a:path extrusionOk="0" h="3970" w="2526">
                  <a:moveTo>
                    <a:pt x="0" y="0"/>
                  </a:moveTo>
                  <a:cubicBezTo>
                    <a:pt x="902" y="1263"/>
                    <a:pt x="1625" y="2707"/>
                    <a:pt x="2527" y="3970"/>
                  </a:cubicBezTo>
                  <a:cubicBezTo>
                    <a:pt x="1625" y="2526"/>
                    <a:pt x="722" y="126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3" name="Google Shape;1653;p25"/>
            <p:cNvSpPr/>
            <p:nvPr/>
          </p:nvSpPr>
          <p:spPr>
            <a:xfrm>
              <a:off x="7708351" y="1885228"/>
              <a:ext cx="22379" cy="2346"/>
            </a:xfrm>
            <a:custGeom>
              <a:rect b="b" l="l" r="r" t="t"/>
              <a:pathLst>
                <a:path extrusionOk="0" h="2346" w="22379">
                  <a:moveTo>
                    <a:pt x="0" y="0"/>
                  </a:moveTo>
                  <a:cubicBezTo>
                    <a:pt x="7400" y="542"/>
                    <a:pt x="14979" y="1444"/>
                    <a:pt x="22379" y="2346"/>
                  </a:cubicBezTo>
                  <a:cubicBezTo>
                    <a:pt x="14979" y="1444"/>
                    <a:pt x="7400"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4" name="Google Shape;1654;p25"/>
            <p:cNvSpPr/>
            <p:nvPr/>
          </p:nvSpPr>
          <p:spPr>
            <a:xfrm>
              <a:off x="7754552" y="1891364"/>
              <a:ext cx="3428" cy="721"/>
            </a:xfrm>
            <a:custGeom>
              <a:rect b="b" l="l" r="r" t="t"/>
              <a:pathLst>
                <a:path extrusionOk="0" h="721" w="3428">
                  <a:moveTo>
                    <a:pt x="0" y="0"/>
                  </a:moveTo>
                  <a:cubicBezTo>
                    <a:pt x="1083" y="180"/>
                    <a:pt x="2166" y="361"/>
                    <a:pt x="3429" y="722"/>
                  </a:cubicBezTo>
                  <a:cubicBezTo>
                    <a:pt x="2166" y="542"/>
                    <a:pt x="1083"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5" name="Google Shape;1655;p25"/>
            <p:cNvSpPr/>
            <p:nvPr/>
          </p:nvSpPr>
          <p:spPr>
            <a:xfrm>
              <a:off x="7734519" y="1888115"/>
              <a:ext cx="4873" cy="721"/>
            </a:xfrm>
            <a:custGeom>
              <a:rect b="b" l="l" r="r" t="t"/>
              <a:pathLst>
                <a:path extrusionOk="0" h="721" w="4873">
                  <a:moveTo>
                    <a:pt x="0" y="0"/>
                  </a:moveTo>
                  <a:cubicBezTo>
                    <a:pt x="1625" y="181"/>
                    <a:pt x="3249" y="542"/>
                    <a:pt x="4873" y="722"/>
                  </a:cubicBezTo>
                  <a:cubicBezTo>
                    <a:pt x="3249" y="361"/>
                    <a:pt x="1625"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6" name="Google Shape;1656;p25"/>
            <p:cNvSpPr/>
            <p:nvPr/>
          </p:nvSpPr>
          <p:spPr>
            <a:xfrm>
              <a:off x="7674241" y="2425205"/>
              <a:ext cx="2887" cy="4150"/>
            </a:xfrm>
            <a:custGeom>
              <a:rect b="b" l="l" r="r" t="t"/>
              <a:pathLst>
                <a:path extrusionOk="0" h="4150" w="2887">
                  <a:moveTo>
                    <a:pt x="0" y="0"/>
                  </a:moveTo>
                  <a:cubicBezTo>
                    <a:pt x="902" y="1263"/>
                    <a:pt x="1985" y="2707"/>
                    <a:pt x="2888" y="4151"/>
                  </a:cubicBezTo>
                  <a:cubicBezTo>
                    <a:pt x="1985" y="2707"/>
                    <a:pt x="902" y="144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7" name="Google Shape;1657;p25"/>
            <p:cNvSpPr/>
            <p:nvPr/>
          </p:nvSpPr>
          <p:spPr>
            <a:xfrm>
              <a:off x="7555850" y="1920240"/>
              <a:ext cx="361" cy="2165"/>
            </a:xfrm>
            <a:custGeom>
              <a:rect b="b" l="l" r="r" t="t"/>
              <a:pathLst>
                <a:path extrusionOk="0" h="2165" w="361">
                  <a:moveTo>
                    <a:pt x="361" y="0"/>
                  </a:moveTo>
                  <a:cubicBezTo>
                    <a:pt x="181" y="722"/>
                    <a:pt x="0" y="1444"/>
                    <a:pt x="0" y="2166"/>
                  </a:cubicBezTo>
                  <a:cubicBezTo>
                    <a:pt x="181" y="1444"/>
                    <a:pt x="181" y="722"/>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8" name="Google Shape;1658;p25"/>
            <p:cNvSpPr/>
            <p:nvPr/>
          </p:nvSpPr>
          <p:spPr>
            <a:xfrm>
              <a:off x="7556573" y="1916450"/>
              <a:ext cx="360" cy="2346"/>
            </a:xfrm>
            <a:custGeom>
              <a:rect b="b" l="l" r="r" t="t"/>
              <a:pathLst>
                <a:path extrusionOk="0" h="2346" w="360">
                  <a:moveTo>
                    <a:pt x="361" y="0"/>
                  </a:moveTo>
                  <a:cubicBezTo>
                    <a:pt x="180" y="722"/>
                    <a:pt x="0" y="1624"/>
                    <a:pt x="0" y="2346"/>
                  </a:cubicBezTo>
                  <a:cubicBezTo>
                    <a:pt x="0" y="1624"/>
                    <a:pt x="180" y="722"/>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9" name="Google Shape;1659;p25"/>
            <p:cNvSpPr/>
            <p:nvPr/>
          </p:nvSpPr>
          <p:spPr>
            <a:xfrm>
              <a:off x="7557836" y="1911577"/>
              <a:ext cx="1804" cy="180"/>
            </a:xfrm>
            <a:custGeom>
              <a:rect b="b" l="l" r="r" t="t"/>
              <a:pathLst>
                <a:path extrusionOk="0" h="180" w="1804">
                  <a:moveTo>
                    <a:pt x="0" y="0"/>
                  </a:moveTo>
                  <a:cubicBezTo>
                    <a:pt x="0" y="0"/>
                    <a:pt x="0" y="181"/>
                    <a:pt x="0" y="181"/>
                  </a:cubicBezTo>
                  <a:cubicBezTo>
                    <a:pt x="0" y="181"/>
                    <a:pt x="0"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0" name="Google Shape;1660;p25"/>
            <p:cNvSpPr/>
            <p:nvPr/>
          </p:nvSpPr>
          <p:spPr>
            <a:xfrm>
              <a:off x="7558377" y="1907426"/>
              <a:ext cx="180" cy="1082"/>
            </a:xfrm>
            <a:custGeom>
              <a:rect b="b" l="l" r="r" t="t"/>
              <a:pathLst>
                <a:path extrusionOk="0" h="1082" w="180">
                  <a:moveTo>
                    <a:pt x="180" y="0"/>
                  </a:moveTo>
                  <a:cubicBezTo>
                    <a:pt x="180" y="361"/>
                    <a:pt x="0" y="722"/>
                    <a:pt x="0" y="1083"/>
                  </a:cubicBezTo>
                  <a:cubicBezTo>
                    <a:pt x="0" y="722"/>
                    <a:pt x="180" y="361"/>
                    <a:pt x="18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1" name="Google Shape;1661;p25"/>
            <p:cNvSpPr/>
            <p:nvPr/>
          </p:nvSpPr>
          <p:spPr>
            <a:xfrm>
              <a:off x="7553505" y="1930887"/>
              <a:ext cx="721" cy="3429"/>
            </a:xfrm>
            <a:custGeom>
              <a:rect b="b" l="l" r="r" t="t"/>
              <a:pathLst>
                <a:path extrusionOk="0" h="3429" w="721">
                  <a:moveTo>
                    <a:pt x="722" y="0"/>
                  </a:moveTo>
                  <a:cubicBezTo>
                    <a:pt x="541" y="1083"/>
                    <a:pt x="180" y="2346"/>
                    <a:pt x="0" y="3429"/>
                  </a:cubicBezTo>
                  <a:cubicBezTo>
                    <a:pt x="180" y="2346"/>
                    <a:pt x="361" y="1083"/>
                    <a:pt x="72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2" name="Google Shape;1662;p25"/>
            <p:cNvSpPr/>
            <p:nvPr/>
          </p:nvSpPr>
          <p:spPr>
            <a:xfrm>
              <a:off x="7559099" y="1903816"/>
              <a:ext cx="180" cy="1082"/>
            </a:xfrm>
            <a:custGeom>
              <a:rect b="b" l="l" r="r" t="t"/>
              <a:pathLst>
                <a:path extrusionOk="0" h="1082" w="180">
                  <a:moveTo>
                    <a:pt x="181" y="0"/>
                  </a:moveTo>
                  <a:cubicBezTo>
                    <a:pt x="181" y="361"/>
                    <a:pt x="0" y="722"/>
                    <a:pt x="0" y="1083"/>
                  </a:cubicBezTo>
                  <a:cubicBezTo>
                    <a:pt x="0" y="722"/>
                    <a:pt x="181" y="361"/>
                    <a:pt x="18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3" name="Google Shape;1663;p25"/>
            <p:cNvSpPr/>
            <p:nvPr/>
          </p:nvSpPr>
          <p:spPr>
            <a:xfrm>
              <a:off x="7139535" y="1819602"/>
              <a:ext cx="450064" cy="104464"/>
            </a:xfrm>
            <a:custGeom>
              <a:rect b="b" l="l" r="r" t="t"/>
              <a:pathLst>
                <a:path extrusionOk="0" h="104464" w="450064">
                  <a:moveTo>
                    <a:pt x="30463" y="104067"/>
                  </a:moveTo>
                  <a:cubicBezTo>
                    <a:pt x="55007" y="105871"/>
                    <a:pt x="79371" y="100998"/>
                    <a:pt x="103916" y="100277"/>
                  </a:cubicBezTo>
                  <a:cubicBezTo>
                    <a:pt x="148673" y="99013"/>
                    <a:pt x="193430" y="101540"/>
                    <a:pt x="238369" y="100998"/>
                  </a:cubicBezTo>
                  <a:cubicBezTo>
                    <a:pt x="259484" y="100818"/>
                    <a:pt x="280599" y="99916"/>
                    <a:pt x="301895" y="99013"/>
                  </a:cubicBezTo>
                  <a:cubicBezTo>
                    <a:pt x="324815" y="97930"/>
                    <a:pt x="347916" y="96126"/>
                    <a:pt x="369392" y="87282"/>
                  </a:cubicBezTo>
                  <a:cubicBezTo>
                    <a:pt x="390688" y="78439"/>
                    <a:pt x="408916" y="68333"/>
                    <a:pt x="427324" y="54797"/>
                  </a:cubicBezTo>
                  <a:cubicBezTo>
                    <a:pt x="432017" y="41442"/>
                    <a:pt x="438875" y="28448"/>
                    <a:pt x="450064" y="16537"/>
                  </a:cubicBezTo>
                  <a:cubicBezTo>
                    <a:pt x="419745" y="1557"/>
                    <a:pt x="392132" y="1197"/>
                    <a:pt x="364519" y="836"/>
                  </a:cubicBezTo>
                  <a:cubicBezTo>
                    <a:pt x="294315" y="-67"/>
                    <a:pt x="224111" y="-789"/>
                    <a:pt x="153726" y="1738"/>
                  </a:cubicBezTo>
                  <a:cubicBezTo>
                    <a:pt x="112939" y="3182"/>
                    <a:pt x="70347" y="294"/>
                    <a:pt x="29561" y="1738"/>
                  </a:cubicBezTo>
                  <a:cubicBezTo>
                    <a:pt x="7001" y="2460"/>
                    <a:pt x="2670" y="10762"/>
                    <a:pt x="865" y="30253"/>
                  </a:cubicBezTo>
                  <a:cubicBezTo>
                    <a:pt x="-1301" y="53714"/>
                    <a:pt x="1046" y="77176"/>
                    <a:pt x="3031" y="100638"/>
                  </a:cubicBezTo>
                  <a:cubicBezTo>
                    <a:pt x="11874" y="102442"/>
                    <a:pt x="21078" y="103345"/>
                    <a:pt x="30463" y="1040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4" name="Google Shape;1664;p25"/>
            <p:cNvSpPr/>
            <p:nvPr/>
          </p:nvSpPr>
          <p:spPr>
            <a:xfrm>
              <a:off x="7554407" y="1927278"/>
              <a:ext cx="541" cy="2346"/>
            </a:xfrm>
            <a:custGeom>
              <a:rect b="b" l="l" r="r" t="t"/>
              <a:pathLst>
                <a:path extrusionOk="0" h="2346" w="541">
                  <a:moveTo>
                    <a:pt x="541" y="0"/>
                  </a:moveTo>
                  <a:cubicBezTo>
                    <a:pt x="361" y="722"/>
                    <a:pt x="180" y="1624"/>
                    <a:pt x="0" y="2346"/>
                  </a:cubicBezTo>
                  <a:cubicBezTo>
                    <a:pt x="180" y="1624"/>
                    <a:pt x="361" y="902"/>
                    <a:pt x="54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5" name="Google Shape;1665;p25"/>
            <p:cNvSpPr/>
            <p:nvPr/>
          </p:nvSpPr>
          <p:spPr>
            <a:xfrm>
              <a:off x="7555129" y="1923849"/>
              <a:ext cx="360" cy="2165"/>
            </a:xfrm>
            <a:custGeom>
              <a:rect b="b" l="l" r="r" t="t"/>
              <a:pathLst>
                <a:path extrusionOk="0" h="2165" w="360">
                  <a:moveTo>
                    <a:pt x="361" y="0"/>
                  </a:moveTo>
                  <a:cubicBezTo>
                    <a:pt x="181" y="722"/>
                    <a:pt x="0" y="1444"/>
                    <a:pt x="0" y="2166"/>
                  </a:cubicBezTo>
                  <a:cubicBezTo>
                    <a:pt x="181" y="1444"/>
                    <a:pt x="361" y="722"/>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6" name="Google Shape;1666;p25"/>
            <p:cNvSpPr/>
            <p:nvPr/>
          </p:nvSpPr>
          <p:spPr>
            <a:xfrm>
              <a:off x="7563250" y="1884867"/>
              <a:ext cx="360" cy="1082"/>
            </a:xfrm>
            <a:custGeom>
              <a:rect b="b" l="l" r="r" t="t"/>
              <a:pathLst>
                <a:path extrusionOk="0" h="1082" w="360">
                  <a:moveTo>
                    <a:pt x="361" y="0"/>
                  </a:moveTo>
                  <a:cubicBezTo>
                    <a:pt x="181" y="361"/>
                    <a:pt x="181" y="722"/>
                    <a:pt x="0" y="1083"/>
                  </a:cubicBezTo>
                  <a:cubicBezTo>
                    <a:pt x="181" y="722"/>
                    <a:pt x="181" y="361"/>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7" name="Google Shape;1667;p25"/>
            <p:cNvSpPr/>
            <p:nvPr/>
          </p:nvSpPr>
          <p:spPr>
            <a:xfrm>
              <a:off x="7559821" y="1900207"/>
              <a:ext cx="180" cy="1082"/>
            </a:xfrm>
            <a:custGeom>
              <a:rect b="b" l="l" r="r" t="t"/>
              <a:pathLst>
                <a:path extrusionOk="0" h="1082" w="180">
                  <a:moveTo>
                    <a:pt x="180" y="0"/>
                  </a:moveTo>
                  <a:cubicBezTo>
                    <a:pt x="180" y="361"/>
                    <a:pt x="0" y="722"/>
                    <a:pt x="0" y="1083"/>
                  </a:cubicBezTo>
                  <a:cubicBezTo>
                    <a:pt x="0" y="722"/>
                    <a:pt x="180" y="361"/>
                    <a:pt x="18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8" name="Google Shape;1668;p25"/>
            <p:cNvSpPr/>
            <p:nvPr/>
          </p:nvSpPr>
          <p:spPr>
            <a:xfrm>
              <a:off x="7564152" y="1881438"/>
              <a:ext cx="360" cy="1082"/>
            </a:xfrm>
            <a:custGeom>
              <a:rect b="b" l="l" r="r" t="t"/>
              <a:pathLst>
                <a:path extrusionOk="0" h="1082" w="360">
                  <a:moveTo>
                    <a:pt x="361" y="0"/>
                  </a:moveTo>
                  <a:cubicBezTo>
                    <a:pt x="181" y="361"/>
                    <a:pt x="181" y="722"/>
                    <a:pt x="0" y="1083"/>
                  </a:cubicBezTo>
                  <a:cubicBezTo>
                    <a:pt x="181" y="722"/>
                    <a:pt x="361" y="361"/>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9" name="Google Shape;1669;p25"/>
            <p:cNvSpPr/>
            <p:nvPr/>
          </p:nvSpPr>
          <p:spPr>
            <a:xfrm>
              <a:off x="7565235" y="1877828"/>
              <a:ext cx="360" cy="902"/>
            </a:xfrm>
            <a:custGeom>
              <a:rect b="b" l="l" r="r" t="t"/>
              <a:pathLst>
                <a:path extrusionOk="0" h="902" w="360">
                  <a:moveTo>
                    <a:pt x="361" y="0"/>
                  </a:moveTo>
                  <a:cubicBezTo>
                    <a:pt x="180" y="361"/>
                    <a:pt x="180" y="542"/>
                    <a:pt x="0" y="902"/>
                  </a:cubicBezTo>
                  <a:cubicBezTo>
                    <a:pt x="180" y="722"/>
                    <a:pt x="180" y="361"/>
                    <a:pt x="36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0" name="Google Shape;1670;p25"/>
            <p:cNvSpPr/>
            <p:nvPr/>
          </p:nvSpPr>
          <p:spPr>
            <a:xfrm>
              <a:off x="7562348" y="1888657"/>
              <a:ext cx="180" cy="902"/>
            </a:xfrm>
            <a:custGeom>
              <a:rect b="b" l="l" r="r" t="t"/>
              <a:pathLst>
                <a:path extrusionOk="0" h="902" w="180">
                  <a:moveTo>
                    <a:pt x="181" y="0"/>
                  </a:moveTo>
                  <a:cubicBezTo>
                    <a:pt x="181" y="361"/>
                    <a:pt x="0" y="722"/>
                    <a:pt x="0" y="902"/>
                  </a:cubicBezTo>
                  <a:cubicBezTo>
                    <a:pt x="0" y="542"/>
                    <a:pt x="181" y="180"/>
                    <a:pt x="18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1" name="Google Shape;1671;p25"/>
            <p:cNvSpPr/>
            <p:nvPr/>
          </p:nvSpPr>
          <p:spPr>
            <a:xfrm>
              <a:off x="7561546" y="1892988"/>
              <a:ext cx="80" cy="1804"/>
            </a:xfrm>
            <a:custGeom>
              <a:rect b="b" l="l" r="r" t="t"/>
              <a:pathLst>
                <a:path extrusionOk="0" h="1804" w="80">
                  <a:moveTo>
                    <a:pt x="80" y="0"/>
                  </a:moveTo>
                  <a:cubicBezTo>
                    <a:pt x="80" y="0"/>
                    <a:pt x="-100" y="0"/>
                    <a:pt x="80" y="0"/>
                  </a:cubicBezTo>
                  <a:cubicBezTo>
                    <a:pt x="-100" y="0"/>
                    <a:pt x="80" y="0"/>
                    <a:pt x="8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2" name="Google Shape;1672;p25"/>
            <p:cNvSpPr/>
            <p:nvPr/>
          </p:nvSpPr>
          <p:spPr>
            <a:xfrm>
              <a:off x="7560543" y="1896597"/>
              <a:ext cx="180" cy="721"/>
            </a:xfrm>
            <a:custGeom>
              <a:rect b="b" l="l" r="r" t="t"/>
              <a:pathLst>
                <a:path extrusionOk="0" h="721" w="180">
                  <a:moveTo>
                    <a:pt x="181" y="0"/>
                  </a:moveTo>
                  <a:cubicBezTo>
                    <a:pt x="181" y="180"/>
                    <a:pt x="0" y="541"/>
                    <a:pt x="0" y="722"/>
                  </a:cubicBezTo>
                  <a:cubicBezTo>
                    <a:pt x="0" y="541"/>
                    <a:pt x="181" y="361"/>
                    <a:pt x="18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3" name="Google Shape;1673;p25"/>
            <p:cNvSpPr/>
            <p:nvPr/>
          </p:nvSpPr>
          <p:spPr>
            <a:xfrm>
              <a:off x="7592953" y="1848992"/>
              <a:ext cx="22994" cy="17558"/>
            </a:xfrm>
            <a:custGeom>
              <a:rect b="b" l="l" r="r" t="t"/>
              <a:pathLst>
                <a:path extrusionOk="0" h="17558" w="22994">
                  <a:moveTo>
                    <a:pt x="13610" y="16384"/>
                  </a:moveTo>
                  <a:cubicBezTo>
                    <a:pt x="17039" y="16023"/>
                    <a:pt x="20468" y="14760"/>
                    <a:pt x="22995" y="10789"/>
                  </a:cubicBezTo>
                  <a:cubicBezTo>
                    <a:pt x="21371" y="8262"/>
                    <a:pt x="19927" y="5014"/>
                    <a:pt x="17400" y="2848"/>
                  </a:cubicBezTo>
                  <a:cubicBezTo>
                    <a:pt x="12889" y="-1122"/>
                    <a:pt x="8015" y="-942"/>
                    <a:pt x="3504" y="3390"/>
                  </a:cubicBezTo>
                  <a:cubicBezTo>
                    <a:pt x="797" y="6097"/>
                    <a:pt x="-828" y="9165"/>
                    <a:pt x="436" y="12774"/>
                  </a:cubicBezTo>
                  <a:cubicBezTo>
                    <a:pt x="2963" y="20174"/>
                    <a:pt x="8918" y="16925"/>
                    <a:pt x="13610" y="1638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4" name="Google Shape;1674;p25"/>
            <p:cNvSpPr/>
            <p:nvPr/>
          </p:nvSpPr>
          <p:spPr>
            <a:xfrm>
              <a:off x="7731042" y="2174676"/>
              <a:ext cx="170243" cy="199547"/>
            </a:xfrm>
            <a:custGeom>
              <a:rect b="b" l="l" r="r" t="t"/>
              <a:pathLst>
                <a:path extrusionOk="0" h="199547" w="170243">
                  <a:moveTo>
                    <a:pt x="38490" y="74387"/>
                  </a:moveTo>
                  <a:cubicBezTo>
                    <a:pt x="30729" y="86298"/>
                    <a:pt x="20984" y="98209"/>
                    <a:pt x="12863" y="109760"/>
                  </a:cubicBezTo>
                  <a:cubicBezTo>
                    <a:pt x="-7531" y="138455"/>
                    <a:pt x="-4102" y="170760"/>
                    <a:pt x="26217" y="187183"/>
                  </a:cubicBezTo>
                  <a:cubicBezTo>
                    <a:pt x="77652" y="215156"/>
                    <a:pt x="152910" y="196387"/>
                    <a:pt x="167348" y="123476"/>
                  </a:cubicBezTo>
                  <a:cubicBezTo>
                    <a:pt x="174928" y="85396"/>
                    <a:pt x="168431" y="50745"/>
                    <a:pt x="138292" y="23493"/>
                  </a:cubicBezTo>
                  <a:cubicBezTo>
                    <a:pt x="107431" y="-4480"/>
                    <a:pt x="64478" y="-4480"/>
                    <a:pt x="23691" y="7973"/>
                  </a:cubicBezTo>
                  <a:cubicBezTo>
                    <a:pt x="52567" y="22411"/>
                    <a:pt x="57079" y="45872"/>
                    <a:pt x="38490" y="7438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5" name="Google Shape;1675;p25"/>
            <p:cNvSpPr/>
            <p:nvPr/>
          </p:nvSpPr>
          <p:spPr>
            <a:xfrm>
              <a:off x="7699508" y="1884506"/>
              <a:ext cx="91057" cy="295796"/>
            </a:xfrm>
            <a:custGeom>
              <a:rect b="b" l="l" r="r" t="t"/>
              <a:pathLst>
                <a:path extrusionOk="0" h="295796" w="91057">
                  <a:moveTo>
                    <a:pt x="23101" y="134814"/>
                  </a:moveTo>
                  <a:cubicBezTo>
                    <a:pt x="23462" y="168924"/>
                    <a:pt x="23822" y="203033"/>
                    <a:pt x="23462" y="237142"/>
                  </a:cubicBezTo>
                  <a:cubicBezTo>
                    <a:pt x="23281" y="256634"/>
                    <a:pt x="22559" y="276125"/>
                    <a:pt x="21296" y="295796"/>
                  </a:cubicBezTo>
                  <a:cubicBezTo>
                    <a:pt x="21476" y="295616"/>
                    <a:pt x="21837" y="295436"/>
                    <a:pt x="22018" y="295255"/>
                  </a:cubicBezTo>
                  <a:cubicBezTo>
                    <a:pt x="26349" y="292187"/>
                    <a:pt x="30681" y="289480"/>
                    <a:pt x="35914" y="287856"/>
                  </a:cubicBezTo>
                  <a:cubicBezTo>
                    <a:pt x="81213" y="274501"/>
                    <a:pt x="88974" y="274140"/>
                    <a:pt x="89154" y="261867"/>
                  </a:cubicBezTo>
                  <a:cubicBezTo>
                    <a:pt x="89154" y="254829"/>
                    <a:pt x="92583" y="58293"/>
                    <a:pt x="90237" y="35012"/>
                  </a:cubicBezTo>
                  <a:cubicBezTo>
                    <a:pt x="88793" y="20213"/>
                    <a:pt x="81574" y="12814"/>
                    <a:pt x="67678" y="9565"/>
                  </a:cubicBezTo>
                  <a:cubicBezTo>
                    <a:pt x="64610" y="8843"/>
                    <a:pt x="61361" y="8121"/>
                    <a:pt x="58293" y="7580"/>
                  </a:cubicBezTo>
                  <a:cubicBezTo>
                    <a:pt x="57210" y="7400"/>
                    <a:pt x="56127" y="7219"/>
                    <a:pt x="54864" y="6858"/>
                  </a:cubicBezTo>
                  <a:cubicBezTo>
                    <a:pt x="52879" y="6497"/>
                    <a:pt x="50893" y="6136"/>
                    <a:pt x="48909" y="5775"/>
                  </a:cubicBezTo>
                  <a:cubicBezTo>
                    <a:pt x="47465" y="5595"/>
                    <a:pt x="46201" y="5234"/>
                    <a:pt x="44758" y="5053"/>
                  </a:cubicBezTo>
                  <a:cubicBezTo>
                    <a:pt x="43133" y="4692"/>
                    <a:pt x="41328" y="4512"/>
                    <a:pt x="39704" y="4331"/>
                  </a:cubicBezTo>
                  <a:cubicBezTo>
                    <a:pt x="38080" y="4151"/>
                    <a:pt x="36456" y="3790"/>
                    <a:pt x="34832" y="3609"/>
                  </a:cubicBezTo>
                  <a:cubicBezTo>
                    <a:pt x="33568" y="3429"/>
                    <a:pt x="32305" y="3249"/>
                    <a:pt x="31041" y="3068"/>
                  </a:cubicBezTo>
                  <a:cubicBezTo>
                    <a:pt x="23642" y="2166"/>
                    <a:pt x="16243" y="1263"/>
                    <a:pt x="8663" y="722"/>
                  </a:cubicBezTo>
                  <a:cubicBezTo>
                    <a:pt x="8663" y="722"/>
                    <a:pt x="8663" y="722"/>
                    <a:pt x="8482" y="722"/>
                  </a:cubicBezTo>
                  <a:cubicBezTo>
                    <a:pt x="5595" y="542"/>
                    <a:pt x="2888" y="181"/>
                    <a:pt x="0" y="0"/>
                  </a:cubicBezTo>
                  <a:cubicBezTo>
                    <a:pt x="0" y="0"/>
                    <a:pt x="0" y="0"/>
                    <a:pt x="0" y="0"/>
                  </a:cubicBezTo>
                  <a:cubicBezTo>
                    <a:pt x="5053" y="11370"/>
                    <a:pt x="9204" y="23101"/>
                    <a:pt x="12272" y="35192"/>
                  </a:cubicBezTo>
                  <a:cubicBezTo>
                    <a:pt x="20754" y="67497"/>
                    <a:pt x="22740" y="101607"/>
                    <a:pt x="23101" y="1348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6" name="Google Shape;1676;p25"/>
            <p:cNvSpPr/>
            <p:nvPr/>
          </p:nvSpPr>
          <p:spPr>
            <a:xfrm>
              <a:off x="6979598" y="2425566"/>
              <a:ext cx="712329" cy="474828"/>
            </a:xfrm>
            <a:custGeom>
              <a:rect b="b" l="l" r="r" t="t"/>
              <a:pathLst>
                <a:path extrusionOk="0" h="474828" w="712329">
                  <a:moveTo>
                    <a:pt x="711969" y="69843"/>
                  </a:moveTo>
                  <a:cubicBezTo>
                    <a:pt x="711969" y="69663"/>
                    <a:pt x="711969" y="69482"/>
                    <a:pt x="711969" y="69122"/>
                  </a:cubicBezTo>
                  <a:cubicBezTo>
                    <a:pt x="712149" y="67678"/>
                    <a:pt x="712149" y="66234"/>
                    <a:pt x="712149" y="64610"/>
                  </a:cubicBezTo>
                  <a:cubicBezTo>
                    <a:pt x="712149" y="64429"/>
                    <a:pt x="712149" y="64068"/>
                    <a:pt x="712149" y="63888"/>
                  </a:cubicBezTo>
                  <a:cubicBezTo>
                    <a:pt x="712149" y="62444"/>
                    <a:pt x="712149" y="61000"/>
                    <a:pt x="712330" y="59556"/>
                  </a:cubicBezTo>
                  <a:cubicBezTo>
                    <a:pt x="712330" y="59376"/>
                    <a:pt x="712330" y="59195"/>
                    <a:pt x="712330" y="59015"/>
                  </a:cubicBezTo>
                  <a:cubicBezTo>
                    <a:pt x="712330" y="57571"/>
                    <a:pt x="712330" y="55947"/>
                    <a:pt x="712330" y="54503"/>
                  </a:cubicBezTo>
                  <a:cubicBezTo>
                    <a:pt x="712330" y="54503"/>
                    <a:pt x="712330" y="54503"/>
                    <a:pt x="712330" y="54503"/>
                  </a:cubicBezTo>
                  <a:cubicBezTo>
                    <a:pt x="712330" y="52879"/>
                    <a:pt x="712149" y="51435"/>
                    <a:pt x="712149" y="49811"/>
                  </a:cubicBezTo>
                  <a:cubicBezTo>
                    <a:pt x="712149" y="49630"/>
                    <a:pt x="712149" y="49630"/>
                    <a:pt x="712149" y="49450"/>
                  </a:cubicBezTo>
                  <a:cubicBezTo>
                    <a:pt x="711969" y="48006"/>
                    <a:pt x="711969" y="46562"/>
                    <a:pt x="711788" y="45118"/>
                  </a:cubicBezTo>
                  <a:cubicBezTo>
                    <a:pt x="711788" y="44938"/>
                    <a:pt x="711788" y="44758"/>
                    <a:pt x="711788" y="44577"/>
                  </a:cubicBezTo>
                  <a:cubicBezTo>
                    <a:pt x="711607" y="43133"/>
                    <a:pt x="711427" y="41689"/>
                    <a:pt x="711247" y="40246"/>
                  </a:cubicBezTo>
                  <a:cubicBezTo>
                    <a:pt x="711247" y="40065"/>
                    <a:pt x="711247" y="39885"/>
                    <a:pt x="711247" y="39885"/>
                  </a:cubicBezTo>
                  <a:cubicBezTo>
                    <a:pt x="710705" y="36817"/>
                    <a:pt x="710164" y="33929"/>
                    <a:pt x="709442" y="30861"/>
                  </a:cubicBezTo>
                  <a:cubicBezTo>
                    <a:pt x="709442" y="30861"/>
                    <a:pt x="709442" y="30861"/>
                    <a:pt x="709442" y="30681"/>
                  </a:cubicBezTo>
                  <a:cubicBezTo>
                    <a:pt x="709081" y="29237"/>
                    <a:pt x="708720" y="27793"/>
                    <a:pt x="708179" y="26349"/>
                  </a:cubicBezTo>
                  <a:cubicBezTo>
                    <a:pt x="708179" y="26169"/>
                    <a:pt x="708179" y="26169"/>
                    <a:pt x="707998" y="25988"/>
                  </a:cubicBezTo>
                  <a:cubicBezTo>
                    <a:pt x="707637" y="24544"/>
                    <a:pt x="707096" y="23101"/>
                    <a:pt x="706554" y="21837"/>
                  </a:cubicBezTo>
                  <a:cubicBezTo>
                    <a:pt x="706554" y="21657"/>
                    <a:pt x="706554" y="21657"/>
                    <a:pt x="706374" y="21476"/>
                  </a:cubicBezTo>
                  <a:cubicBezTo>
                    <a:pt x="704750" y="17145"/>
                    <a:pt x="702764" y="12814"/>
                    <a:pt x="700418" y="8663"/>
                  </a:cubicBezTo>
                  <a:cubicBezTo>
                    <a:pt x="700418" y="8663"/>
                    <a:pt x="700238" y="8482"/>
                    <a:pt x="700238" y="8482"/>
                  </a:cubicBezTo>
                  <a:cubicBezTo>
                    <a:pt x="699516" y="7039"/>
                    <a:pt x="698613" y="5775"/>
                    <a:pt x="697711" y="4512"/>
                  </a:cubicBezTo>
                  <a:cubicBezTo>
                    <a:pt x="697711" y="4331"/>
                    <a:pt x="697531" y="4331"/>
                    <a:pt x="697531" y="4151"/>
                  </a:cubicBezTo>
                  <a:cubicBezTo>
                    <a:pt x="696628" y="2707"/>
                    <a:pt x="695726" y="1444"/>
                    <a:pt x="694643" y="0"/>
                  </a:cubicBezTo>
                  <a:lnTo>
                    <a:pt x="694643" y="0"/>
                  </a:lnTo>
                  <a:cubicBezTo>
                    <a:pt x="695004" y="17867"/>
                    <a:pt x="695365" y="35734"/>
                    <a:pt x="695365" y="53601"/>
                  </a:cubicBezTo>
                  <a:cubicBezTo>
                    <a:pt x="695185" y="105036"/>
                    <a:pt x="690492" y="156110"/>
                    <a:pt x="682371" y="206823"/>
                  </a:cubicBezTo>
                  <a:cubicBezTo>
                    <a:pt x="679844" y="222885"/>
                    <a:pt x="676415" y="238947"/>
                    <a:pt x="670640" y="254287"/>
                  </a:cubicBezTo>
                  <a:cubicBezTo>
                    <a:pt x="660534" y="280997"/>
                    <a:pt x="648983" y="301752"/>
                    <a:pt x="630575" y="323589"/>
                  </a:cubicBezTo>
                  <a:cubicBezTo>
                    <a:pt x="603323" y="356075"/>
                    <a:pt x="561634" y="376288"/>
                    <a:pt x="520305" y="383146"/>
                  </a:cubicBezTo>
                  <a:cubicBezTo>
                    <a:pt x="481143" y="389643"/>
                    <a:pt x="442521" y="390184"/>
                    <a:pt x="402817" y="388379"/>
                  </a:cubicBezTo>
                  <a:cubicBezTo>
                    <a:pt x="365820" y="386755"/>
                    <a:pt x="328823" y="386575"/>
                    <a:pt x="291826" y="387116"/>
                  </a:cubicBezTo>
                  <a:cubicBezTo>
                    <a:pt x="247068" y="387658"/>
                    <a:pt x="202491" y="388560"/>
                    <a:pt x="157734" y="387296"/>
                  </a:cubicBezTo>
                  <a:cubicBezTo>
                    <a:pt x="135355" y="386755"/>
                    <a:pt x="113157" y="385672"/>
                    <a:pt x="90778" y="383867"/>
                  </a:cubicBezTo>
                  <a:cubicBezTo>
                    <a:pt x="66955" y="381882"/>
                    <a:pt x="42411" y="380439"/>
                    <a:pt x="19311" y="374302"/>
                  </a:cubicBezTo>
                  <a:cubicBezTo>
                    <a:pt x="12633" y="372498"/>
                    <a:pt x="6317" y="370332"/>
                    <a:pt x="0" y="367805"/>
                  </a:cubicBezTo>
                  <a:cubicBezTo>
                    <a:pt x="902" y="378453"/>
                    <a:pt x="1805" y="389282"/>
                    <a:pt x="2707" y="399930"/>
                  </a:cubicBezTo>
                  <a:cubicBezTo>
                    <a:pt x="2707" y="400291"/>
                    <a:pt x="2707" y="400832"/>
                    <a:pt x="2887" y="401193"/>
                  </a:cubicBezTo>
                  <a:cubicBezTo>
                    <a:pt x="3068" y="403539"/>
                    <a:pt x="3248" y="405885"/>
                    <a:pt x="3609" y="408231"/>
                  </a:cubicBezTo>
                  <a:cubicBezTo>
                    <a:pt x="3609" y="408953"/>
                    <a:pt x="3790" y="409856"/>
                    <a:pt x="3790" y="410578"/>
                  </a:cubicBezTo>
                  <a:cubicBezTo>
                    <a:pt x="3970" y="412743"/>
                    <a:pt x="4151" y="414909"/>
                    <a:pt x="4512" y="416894"/>
                  </a:cubicBezTo>
                  <a:cubicBezTo>
                    <a:pt x="4692" y="417797"/>
                    <a:pt x="4692" y="418879"/>
                    <a:pt x="4873" y="419782"/>
                  </a:cubicBezTo>
                  <a:cubicBezTo>
                    <a:pt x="5053" y="421948"/>
                    <a:pt x="5414" y="424113"/>
                    <a:pt x="5594" y="426279"/>
                  </a:cubicBezTo>
                  <a:cubicBezTo>
                    <a:pt x="5775" y="427181"/>
                    <a:pt x="5775" y="428084"/>
                    <a:pt x="5955" y="428986"/>
                  </a:cubicBezTo>
                  <a:cubicBezTo>
                    <a:pt x="6317" y="432054"/>
                    <a:pt x="6677" y="434942"/>
                    <a:pt x="7038" y="438010"/>
                  </a:cubicBezTo>
                  <a:cubicBezTo>
                    <a:pt x="9926" y="460930"/>
                    <a:pt x="13716" y="464539"/>
                    <a:pt x="36275" y="469232"/>
                  </a:cubicBezTo>
                  <a:cubicBezTo>
                    <a:pt x="54503" y="473021"/>
                    <a:pt x="73092" y="474826"/>
                    <a:pt x="91861" y="474826"/>
                  </a:cubicBezTo>
                  <a:cubicBezTo>
                    <a:pt x="128317" y="475007"/>
                    <a:pt x="574087" y="465081"/>
                    <a:pt x="664684" y="469051"/>
                  </a:cubicBezTo>
                  <a:cubicBezTo>
                    <a:pt x="675332" y="469592"/>
                    <a:pt x="682191" y="470856"/>
                    <a:pt x="683454" y="460749"/>
                  </a:cubicBezTo>
                  <a:cubicBezTo>
                    <a:pt x="683815" y="406246"/>
                    <a:pt x="692838" y="349758"/>
                    <a:pt x="694462" y="295435"/>
                  </a:cubicBezTo>
                  <a:cubicBezTo>
                    <a:pt x="696628" y="221622"/>
                    <a:pt x="704930" y="148169"/>
                    <a:pt x="711607" y="74536"/>
                  </a:cubicBezTo>
                  <a:cubicBezTo>
                    <a:pt x="711607" y="72911"/>
                    <a:pt x="711788" y="71287"/>
                    <a:pt x="711969" y="6984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7" name="Google Shape;1677;p25"/>
            <p:cNvSpPr/>
            <p:nvPr/>
          </p:nvSpPr>
          <p:spPr>
            <a:xfrm>
              <a:off x="7055696" y="2099896"/>
              <a:ext cx="284844" cy="245976"/>
            </a:xfrm>
            <a:custGeom>
              <a:rect b="b" l="l" r="r" t="t"/>
              <a:pathLst>
                <a:path extrusionOk="0" h="245976" w="284844">
                  <a:moveTo>
                    <a:pt x="12514" y="171365"/>
                  </a:moveTo>
                  <a:cubicBezTo>
                    <a:pt x="6920" y="174794"/>
                    <a:pt x="6559" y="194646"/>
                    <a:pt x="12514" y="219552"/>
                  </a:cubicBezTo>
                  <a:cubicBezTo>
                    <a:pt x="17928" y="242472"/>
                    <a:pt x="21358" y="246623"/>
                    <a:pt x="44458" y="245901"/>
                  </a:cubicBezTo>
                  <a:cubicBezTo>
                    <a:pt x="111955" y="243735"/>
                    <a:pt x="179092" y="248608"/>
                    <a:pt x="246408" y="243555"/>
                  </a:cubicBezTo>
                  <a:cubicBezTo>
                    <a:pt x="261026" y="242472"/>
                    <a:pt x="268426" y="224966"/>
                    <a:pt x="270772" y="209987"/>
                  </a:cubicBezTo>
                  <a:cubicBezTo>
                    <a:pt x="278713" y="157288"/>
                    <a:pt x="283405" y="104229"/>
                    <a:pt x="284669" y="50989"/>
                  </a:cubicBezTo>
                  <a:cubicBezTo>
                    <a:pt x="285390" y="26264"/>
                    <a:pt x="285030" y="12188"/>
                    <a:pt x="260305" y="6593"/>
                  </a:cubicBezTo>
                  <a:cubicBezTo>
                    <a:pt x="225473" y="-1168"/>
                    <a:pt x="181257" y="-626"/>
                    <a:pt x="145523" y="998"/>
                  </a:cubicBezTo>
                  <a:cubicBezTo>
                    <a:pt x="108346" y="2622"/>
                    <a:pt x="70988" y="3525"/>
                    <a:pt x="33810" y="4247"/>
                  </a:cubicBezTo>
                  <a:cubicBezTo>
                    <a:pt x="7822" y="4608"/>
                    <a:pt x="4754" y="5510"/>
                    <a:pt x="1686" y="32040"/>
                  </a:cubicBezTo>
                  <a:cubicBezTo>
                    <a:pt x="-2645" y="69037"/>
                    <a:pt x="2588" y="106034"/>
                    <a:pt x="3851" y="142850"/>
                  </a:cubicBezTo>
                  <a:cubicBezTo>
                    <a:pt x="5837" y="143753"/>
                    <a:pt x="4213" y="150069"/>
                    <a:pt x="6198" y="150791"/>
                  </a:cubicBezTo>
                  <a:cubicBezTo>
                    <a:pt x="9446" y="146640"/>
                    <a:pt x="15944" y="136714"/>
                    <a:pt x="19914" y="133285"/>
                  </a:cubicBezTo>
                  <a:cubicBezTo>
                    <a:pt x="23162" y="130398"/>
                    <a:pt x="27674" y="128232"/>
                    <a:pt x="31825" y="131842"/>
                  </a:cubicBezTo>
                  <a:cubicBezTo>
                    <a:pt x="35615" y="135271"/>
                    <a:pt x="31645" y="139782"/>
                    <a:pt x="29659" y="144114"/>
                  </a:cubicBezTo>
                  <a:cubicBezTo>
                    <a:pt x="27855" y="147362"/>
                    <a:pt x="14861" y="169019"/>
                    <a:pt x="12514" y="171365"/>
                  </a:cubicBezTo>
                  <a:close/>
                  <a:moveTo>
                    <a:pt x="77305" y="84377"/>
                  </a:moveTo>
                  <a:cubicBezTo>
                    <a:pt x="81816" y="81670"/>
                    <a:pt x="85787" y="83114"/>
                    <a:pt x="88313" y="87806"/>
                  </a:cubicBezTo>
                  <a:cubicBezTo>
                    <a:pt x="94269" y="98634"/>
                    <a:pt x="100405" y="109463"/>
                    <a:pt x="106180" y="120472"/>
                  </a:cubicBezTo>
                  <a:cubicBezTo>
                    <a:pt x="117911" y="143211"/>
                    <a:pt x="128017" y="167034"/>
                    <a:pt x="146065" y="193925"/>
                  </a:cubicBezTo>
                  <a:cubicBezTo>
                    <a:pt x="163571" y="141046"/>
                    <a:pt x="180535" y="94484"/>
                    <a:pt x="186130" y="44673"/>
                  </a:cubicBezTo>
                  <a:cubicBezTo>
                    <a:pt x="186491" y="41244"/>
                    <a:pt x="185408" y="37454"/>
                    <a:pt x="186130" y="34025"/>
                  </a:cubicBezTo>
                  <a:cubicBezTo>
                    <a:pt x="187032" y="29693"/>
                    <a:pt x="189559" y="25362"/>
                    <a:pt x="195154" y="26264"/>
                  </a:cubicBezTo>
                  <a:cubicBezTo>
                    <a:pt x="201470" y="27167"/>
                    <a:pt x="205441" y="31859"/>
                    <a:pt x="203275" y="37454"/>
                  </a:cubicBezTo>
                  <a:cubicBezTo>
                    <a:pt x="196056" y="56765"/>
                    <a:pt x="196056" y="77699"/>
                    <a:pt x="189739" y="97191"/>
                  </a:cubicBezTo>
                  <a:cubicBezTo>
                    <a:pt x="179633" y="128412"/>
                    <a:pt x="174219" y="161078"/>
                    <a:pt x="160683" y="191398"/>
                  </a:cubicBezTo>
                  <a:cubicBezTo>
                    <a:pt x="158156" y="196992"/>
                    <a:pt x="156713" y="202948"/>
                    <a:pt x="151299" y="207099"/>
                  </a:cubicBezTo>
                  <a:cubicBezTo>
                    <a:pt x="140470" y="215401"/>
                    <a:pt x="133432" y="213416"/>
                    <a:pt x="127296" y="200602"/>
                  </a:cubicBezTo>
                  <a:cubicBezTo>
                    <a:pt x="111775" y="168658"/>
                    <a:pt x="96074" y="136714"/>
                    <a:pt x="80373" y="104951"/>
                  </a:cubicBezTo>
                  <a:cubicBezTo>
                    <a:pt x="78748" y="101702"/>
                    <a:pt x="76582" y="98995"/>
                    <a:pt x="74958" y="95747"/>
                  </a:cubicBezTo>
                  <a:cubicBezTo>
                    <a:pt x="72612" y="91596"/>
                    <a:pt x="72793" y="87084"/>
                    <a:pt x="77305" y="8437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8" name="Google Shape;1678;p25"/>
            <p:cNvSpPr/>
            <p:nvPr/>
          </p:nvSpPr>
          <p:spPr>
            <a:xfrm>
              <a:off x="7142385" y="1874941"/>
              <a:ext cx="423752" cy="76016"/>
            </a:xfrm>
            <a:custGeom>
              <a:rect b="b" l="l" r="r" t="t"/>
              <a:pathLst>
                <a:path extrusionOk="0" h="76016" w="423752">
                  <a:moveTo>
                    <a:pt x="299045" y="43675"/>
                  </a:moveTo>
                  <a:cubicBezTo>
                    <a:pt x="277929" y="44577"/>
                    <a:pt x="256814" y="45299"/>
                    <a:pt x="235518" y="45660"/>
                  </a:cubicBezTo>
                  <a:cubicBezTo>
                    <a:pt x="190761" y="46201"/>
                    <a:pt x="146003" y="43675"/>
                    <a:pt x="101065" y="44938"/>
                  </a:cubicBezTo>
                  <a:cubicBezTo>
                    <a:pt x="76521" y="45660"/>
                    <a:pt x="52157" y="50533"/>
                    <a:pt x="27613" y="48728"/>
                  </a:cubicBezTo>
                  <a:cubicBezTo>
                    <a:pt x="18228" y="48006"/>
                    <a:pt x="9024" y="46923"/>
                    <a:pt x="0" y="45299"/>
                  </a:cubicBezTo>
                  <a:cubicBezTo>
                    <a:pt x="361" y="50172"/>
                    <a:pt x="902" y="55044"/>
                    <a:pt x="1263" y="59917"/>
                  </a:cubicBezTo>
                  <a:cubicBezTo>
                    <a:pt x="2166" y="71107"/>
                    <a:pt x="8663" y="76521"/>
                    <a:pt x="21115" y="75979"/>
                  </a:cubicBezTo>
                  <a:cubicBezTo>
                    <a:pt x="53961" y="74355"/>
                    <a:pt x="86808" y="74716"/>
                    <a:pt x="119654" y="72911"/>
                  </a:cubicBezTo>
                  <a:cubicBezTo>
                    <a:pt x="205740" y="68038"/>
                    <a:pt x="291826" y="66956"/>
                    <a:pt x="377912" y="71828"/>
                  </a:cubicBezTo>
                  <a:cubicBezTo>
                    <a:pt x="384048" y="72189"/>
                    <a:pt x="390365" y="71828"/>
                    <a:pt x="396501" y="71828"/>
                  </a:cubicBezTo>
                  <a:cubicBezTo>
                    <a:pt x="404803" y="71828"/>
                    <a:pt x="408953" y="67678"/>
                    <a:pt x="410938" y="59376"/>
                  </a:cubicBezTo>
                  <a:cubicBezTo>
                    <a:pt x="411119" y="58293"/>
                    <a:pt x="411480" y="57030"/>
                    <a:pt x="411660" y="55947"/>
                  </a:cubicBezTo>
                  <a:cubicBezTo>
                    <a:pt x="411660" y="55586"/>
                    <a:pt x="411841" y="55225"/>
                    <a:pt x="411841" y="54864"/>
                  </a:cubicBezTo>
                  <a:cubicBezTo>
                    <a:pt x="412022" y="54142"/>
                    <a:pt x="412202" y="53240"/>
                    <a:pt x="412382" y="52518"/>
                  </a:cubicBezTo>
                  <a:cubicBezTo>
                    <a:pt x="412382" y="51976"/>
                    <a:pt x="412563" y="51615"/>
                    <a:pt x="412563" y="51074"/>
                  </a:cubicBezTo>
                  <a:cubicBezTo>
                    <a:pt x="412743" y="50352"/>
                    <a:pt x="412924" y="49630"/>
                    <a:pt x="412924" y="48908"/>
                  </a:cubicBezTo>
                  <a:cubicBezTo>
                    <a:pt x="412924" y="48367"/>
                    <a:pt x="413104" y="48006"/>
                    <a:pt x="413104" y="47464"/>
                  </a:cubicBezTo>
                  <a:cubicBezTo>
                    <a:pt x="413285" y="46743"/>
                    <a:pt x="413465" y="46021"/>
                    <a:pt x="413465" y="45299"/>
                  </a:cubicBezTo>
                  <a:cubicBezTo>
                    <a:pt x="413465" y="44938"/>
                    <a:pt x="413646" y="44396"/>
                    <a:pt x="413646" y="44036"/>
                  </a:cubicBezTo>
                  <a:cubicBezTo>
                    <a:pt x="413826" y="43314"/>
                    <a:pt x="414006" y="42411"/>
                    <a:pt x="414006" y="41689"/>
                  </a:cubicBezTo>
                  <a:cubicBezTo>
                    <a:pt x="414367" y="40246"/>
                    <a:pt x="414548" y="38621"/>
                    <a:pt x="414909" y="37178"/>
                  </a:cubicBezTo>
                  <a:cubicBezTo>
                    <a:pt x="414909" y="37178"/>
                    <a:pt x="414909" y="36997"/>
                    <a:pt x="414909" y="36997"/>
                  </a:cubicBezTo>
                  <a:cubicBezTo>
                    <a:pt x="415089" y="35914"/>
                    <a:pt x="415270" y="34831"/>
                    <a:pt x="415450" y="33748"/>
                  </a:cubicBezTo>
                  <a:cubicBezTo>
                    <a:pt x="415450" y="33388"/>
                    <a:pt x="415631" y="33027"/>
                    <a:pt x="415631" y="32666"/>
                  </a:cubicBezTo>
                  <a:cubicBezTo>
                    <a:pt x="415811" y="31763"/>
                    <a:pt x="415992" y="31041"/>
                    <a:pt x="416172" y="30139"/>
                  </a:cubicBezTo>
                  <a:cubicBezTo>
                    <a:pt x="416172" y="29778"/>
                    <a:pt x="416353" y="29417"/>
                    <a:pt x="416353" y="29056"/>
                  </a:cubicBezTo>
                  <a:cubicBezTo>
                    <a:pt x="416533" y="28154"/>
                    <a:pt x="416714" y="27432"/>
                    <a:pt x="416894" y="26530"/>
                  </a:cubicBezTo>
                  <a:cubicBezTo>
                    <a:pt x="416894" y="26169"/>
                    <a:pt x="417074" y="25808"/>
                    <a:pt x="417074" y="25447"/>
                  </a:cubicBezTo>
                  <a:cubicBezTo>
                    <a:pt x="417255" y="24544"/>
                    <a:pt x="417436" y="23642"/>
                    <a:pt x="417616" y="22740"/>
                  </a:cubicBezTo>
                  <a:cubicBezTo>
                    <a:pt x="417616" y="22559"/>
                    <a:pt x="417797" y="22198"/>
                    <a:pt x="417797" y="22018"/>
                  </a:cubicBezTo>
                  <a:cubicBezTo>
                    <a:pt x="417977" y="20754"/>
                    <a:pt x="418338" y="19672"/>
                    <a:pt x="418518" y="18408"/>
                  </a:cubicBezTo>
                  <a:cubicBezTo>
                    <a:pt x="418518" y="18408"/>
                    <a:pt x="418518" y="18408"/>
                    <a:pt x="418518" y="18228"/>
                  </a:cubicBezTo>
                  <a:cubicBezTo>
                    <a:pt x="418699" y="17145"/>
                    <a:pt x="419060" y="15882"/>
                    <a:pt x="419240" y="14799"/>
                  </a:cubicBezTo>
                  <a:cubicBezTo>
                    <a:pt x="419240" y="14438"/>
                    <a:pt x="419421" y="14077"/>
                    <a:pt x="419421" y="13896"/>
                  </a:cubicBezTo>
                  <a:cubicBezTo>
                    <a:pt x="419601" y="12994"/>
                    <a:pt x="419782" y="12272"/>
                    <a:pt x="420143" y="11370"/>
                  </a:cubicBezTo>
                  <a:cubicBezTo>
                    <a:pt x="420323" y="11009"/>
                    <a:pt x="420323" y="10648"/>
                    <a:pt x="420504" y="10287"/>
                  </a:cubicBezTo>
                  <a:cubicBezTo>
                    <a:pt x="420684" y="9565"/>
                    <a:pt x="420865" y="8663"/>
                    <a:pt x="421225" y="7941"/>
                  </a:cubicBezTo>
                  <a:cubicBezTo>
                    <a:pt x="421406" y="7580"/>
                    <a:pt x="421406" y="7219"/>
                    <a:pt x="421586" y="6858"/>
                  </a:cubicBezTo>
                  <a:cubicBezTo>
                    <a:pt x="421767" y="5955"/>
                    <a:pt x="422128" y="5234"/>
                    <a:pt x="422308" y="4331"/>
                  </a:cubicBezTo>
                  <a:cubicBezTo>
                    <a:pt x="422489" y="3970"/>
                    <a:pt x="422489" y="3790"/>
                    <a:pt x="422669" y="3429"/>
                  </a:cubicBezTo>
                  <a:cubicBezTo>
                    <a:pt x="423030" y="2346"/>
                    <a:pt x="423391" y="1083"/>
                    <a:pt x="423752" y="0"/>
                  </a:cubicBezTo>
                  <a:cubicBezTo>
                    <a:pt x="405524" y="13536"/>
                    <a:pt x="387116" y="23642"/>
                    <a:pt x="365820" y="32485"/>
                  </a:cubicBezTo>
                  <a:cubicBezTo>
                    <a:pt x="345066" y="40787"/>
                    <a:pt x="321965" y="42592"/>
                    <a:pt x="299045" y="436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9" name="Google Shape;1679;p25"/>
            <p:cNvSpPr/>
            <p:nvPr/>
          </p:nvSpPr>
          <p:spPr>
            <a:xfrm>
              <a:off x="7631625" y="2196089"/>
              <a:ext cx="296428" cy="708030"/>
            </a:xfrm>
            <a:custGeom>
              <a:rect b="b" l="l" r="r" t="t"/>
              <a:pathLst>
                <a:path extrusionOk="0" h="708030" w="296428">
                  <a:moveTo>
                    <a:pt x="253229" y="185621"/>
                  </a:moveTo>
                  <a:cubicBezTo>
                    <a:pt x="248357" y="177861"/>
                    <a:pt x="242040" y="175335"/>
                    <a:pt x="233016" y="180027"/>
                  </a:cubicBezTo>
                  <a:cubicBezTo>
                    <a:pt x="200170" y="197533"/>
                    <a:pt x="164436" y="195006"/>
                    <a:pt x="130146" y="184539"/>
                  </a:cubicBezTo>
                  <a:cubicBezTo>
                    <a:pt x="121664" y="182012"/>
                    <a:pt x="115889" y="176959"/>
                    <a:pt x="109753" y="189051"/>
                  </a:cubicBezTo>
                  <a:cubicBezTo>
                    <a:pt x="107226" y="193923"/>
                    <a:pt x="92788" y="163965"/>
                    <a:pt x="85209" y="151873"/>
                  </a:cubicBezTo>
                  <a:cubicBezTo>
                    <a:pt x="70229" y="128411"/>
                    <a:pt x="71492" y="123539"/>
                    <a:pt x="91705" y="94121"/>
                  </a:cubicBezTo>
                  <a:cubicBezTo>
                    <a:pt x="109211" y="73006"/>
                    <a:pt x="117152" y="55139"/>
                    <a:pt x="131590" y="36550"/>
                  </a:cubicBezTo>
                  <a:cubicBezTo>
                    <a:pt x="139712" y="26083"/>
                    <a:pt x="132673" y="9479"/>
                    <a:pt x="123469" y="2982"/>
                  </a:cubicBezTo>
                  <a:cubicBezTo>
                    <a:pt x="113362" y="-4056"/>
                    <a:pt x="94412" y="2621"/>
                    <a:pt x="83584" y="10021"/>
                  </a:cubicBezTo>
                  <a:cubicBezTo>
                    <a:pt x="48031" y="34385"/>
                    <a:pt x="27998" y="71743"/>
                    <a:pt x="3273" y="105311"/>
                  </a:cubicBezTo>
                  <a:cubicBezTo>
                    <a:pt x="-2321" y="112891"/>
                    <a:pt x="566" y="120110"/>
                    <a:pt x="2371" y="128051"/>
                  </a:cubicBezTo>
                  <a:cubicBezTo>
                    <a:pt x="11214" y="164867"/>
                    <a:pt x="33774" y="193743"/>
                    <a:pt x="57596" y="221175"/>
                  </a:cubicBezTo>
                  <a:cubicBezTo>
                    <a:pt x="70590" y="235974"/>
                    <a:pt x="75282" y="251134"/>
                    <a:pt x="75643" y="269000"/>
                  </a:cubicBezTo>
                  <a:cubicBezTo>
                    <a:pt x="75824" y="276941"/>
                    <a:pt x="75463" y="285063"/>
                    <a:pt x="74741" y="293003"/>
                  </a:cubicBezTo>
                  <a:cubicBezTo>
                    <a:pt x="70771" y="349853"/>
                    <a:pt x="66078" y="406521"/>
                    <a:pt x="62649" y="463371"/>
                  </a:cubicBezTo>
                  <a:cubicBezTo>
                    <a:pt x="59581" y="514806"/>
                    <a:pt x="44421" y="658102"/>
                    <a:pt x="45143" y="678676"/>
                  </a:cubicBezTo>
                  <a:cubicBezTo>
                    <a:pt x="45865" y="701957"/>
                    <a:pt x="48211" y="704303"/>
                    <a:pt x="71673" y="704483"/>
                  </a:cubicBezTo>
                  <a:cubicBezTo>
                    <a:pt x="76185" y="704483"/>
                    <a:pt x="80516" y="703762"/>
                    <a:pt x="85028" y="703942"/>
                  </a:cubicBezTo>
                  <a:cubicBezTo>
                    <a:pt x="98022" y="704303"/>
                    <a:pt x="104519" y="697264"/>
                    <a:pt x="106685" y="685173"/>
                  </a:cubicBezTo>
                  <a:cubicBezTo>
                    <a:pt x="108129" y="677232"/>
                    <a:pt x="109753" y="669472"/>
                    <a:pt x="111016" y="661531"/>
                  </a:cubicBezTo>
                  <a:cubicBezTo>
                    <a:pt x="119137" y="612442"/>
                    <a:pt x="127078" y="563173"/>
                    <a:pt x="135380" y="514084"/>
                  </a:cubicBezTo>
                  <a:cubicBezTo>
                    <a:pt x="139351" y="491164"/>
                    <a:pt x="141696" y="472575"/>
                    <a:pt x="155232" y="453084"/>
                  </a:cubicBezTo>
                  <a:cubicBezTo>
                    <a:pt x="166602" y="436661"/>
                    <a:pt x="180137" y="432870"/>
                    <a:pt x="192229" y="448572"/>
                  </a:cubicBezTo>
                  <a:cubicBezTo>
                    <a:pt x="203780" y="463551"/>
                    <a:pt x="207208" y="577430"/>
                    <a:pt x="208111" y="616593"/>
                  </a:cubicBezTo>
                  <a:cubicBezTo>
                    <a:pt x="208472" y="639693"/>
                    <a:pt x="209194" y="662974"/>
                    <a:pt x="214788" y="685534"/>
                  </a:cubicBezTo>
                  <a:cubicBezTo>
                    <a:pt x="219661" y="704844"/>
                    <a:pt x="224534" y="708815"/>
                    <a:pt x="238972" y="707912"/>
                  </a:cubicBezTo>
                  <a:cubicBezTo>
                    <a:pt x="257561" y="706830"/>
                    <a:pt x="263878" y="701235"/>
                    <a:pt x="265862" y="682285"/>
                  </a:cubicBezTo>
                  <a:cubicBezTo>
                    <a:pt x="268209" y="661170"/>
                    <a:pt x="259185" y="461024"/>
                    <a:pt x="250883" y="382338"/>
                  </a:cubicBezTo>
                  <a:cubicBezTo>
                    <a:pt x="246552" y="341731"/>
                    <a:pt x="242762" y="302208"/>
                    <a:pt x="234280" y="260157"/>
                  </a:cubicBezTo>
                  <a:cubicBezTo>
                    <a:pt x="233919" y="253841"/>
                    <a:pt x="233197" y="246441"/>
                    <a:pt x="241679" y="245539"/>
                  </a:cubicBezTo>
                  <a:cubicBezTo>
                    <a:pt x="251605" y="244456"/>
                    <a:pt x="249800" y="252938"/>
                    <a:pt x="249800" y="258713"/>
                  </a:cubicBezTo>
                  <a:cubicBezTo>
                    <a:pt x="249981" y="280009"/>
                    <a:pt x="252327" y="301305"/>
                    <a:pt x="255215" y="322421"/>
                  </a:cubicBezTo>
                  <a:cubicBezTo>
                    <a:pt x="261170" y="366276"/>
                    <a:pt x="266404" y="410131"/>
                    <a:pt x="272360" y="457054"/>
                  </a:cubicBezTo>
                  <a:cubicBezTo>
                    <a:pt x="286798" y="447489"/>
                    <a:pt x="294377" y="436299"/>
                    <a:pt x="295099" y="426013"/>
                  </a:cubicBezTo>
                  <a:cubicBezTo>
                    <a:pt x="301596" y="348770"/>
                    <a:pt x="283368" y="273512"/>
                    <a:pt x="260087" y="199879"/>
                  </a:cubicBezTo>
                  <a:cubicBezTo>
                    <a:pt x="258824" y="194645"/>
                    <a:pt x="255936" y="189953"/>
                    <a:pt x="253229" y="1856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0" name="Google Shape;1680;p25"/>
            <p:cNvSpPr/>
            <p:nvPr/>
          </p:nvSpPr>
          <p:spPr>
            <a:xfrm>
              <a:off x="6610327" y="2360243"/>
              <a:ext cx="385459" cy="539914"/>
            </a:xfrm>
            <a:custGeom>
              <a:rect b="b" l="l" r="r" t="t"/>
              <a:pathLst>
                <a:path extrusionOk="0" h="539914" w="385459">
                  <a:moveTo>
                    <a:pt x="379919" y="70015"/>
                  </a:moveTo>
                  <a:cubicBezTo>
                    <a:pt x="387860" y="55396"/>
                    <a:pt x="387680" y="40778"/>
                    <a:pt x="376671" y="33559"/>
                  </a:cubicBezTo>
                  <a:cubicBezTo>
                    <a:pt x="361691" y="23994"/>
                    <a:pt x="350322" y="33740"/>
                    <a:pt x="341839" y="42583"/>
                  </a:cubicBezTo>
                  <a:cubicBezTo>
                    <a:pt x="326680" y="58825"/>
                    <a:pt x="312061" y="75609"/>
                    <a:pt x="296180" y="91130"/>
                  </a:cubicBezTo>
                  <a:cubicBezTo>
                    <a:pt x="280839" y="106109"/>
                    <a:pt x="268747" y="104846"/>
                    <a:pt x="256295" y="87701"/>
                  </a:cubicBezTo>
                  <a:cubicBezTo>
                    <a:pt x="246369" y="74166"/>
                    <a:pt x="237706" y="59547"/>
                    <a:pt x="228141" y="45651"/>
                  </a:cubicBezTo>
                  <a:cubicBezTo>
                    <a:pt x="207748" y="16595"/>
                    <a:pt x="183384" y="-5062"/>
                    <a:pt x="144040" y="1435"/>
                  </a:cubicBezTo>
                  <a:cubicBezTo>
                    <a:pt x="135378" y="2879"/>
                    <a:pt x="125993" y="3420"/>
                    <a:pt x="117511" y="1435"/>
                  </a:cubicBezTo>
                  <a:cubicBezTo>
                    <a:pt x="87733" y="-5243"/>
                    <a:pt x="70948" y="12444"/>
                    <a:pt x="55428" y="32657"/>
                  </a:cubicBezTo>
                  <a:cubicBezTo>
                    <a:pt x="48931" y="41139"/>
                    <a:pt x="45141" y="51245"/>
                    <a:pt x="41351" y="61171"/>
                  </a:cubicBezTo>
                  <a:cubicBezTo>
                    <a:pt x="31064" y="88784"/>
                    <a:pt x="22942" y="117118"/>
                    <a:pt x="17528" y="145814"/>
                  </a:cubicBezTo>
                  <a:cubicBezTo>
                    <a:pt x="10309" y="184977"/>
                    <a:pt x="564" y="224139"/>
                    <a:pt x="22" y="264385"/>
                  </a:cubicBezTo>
                  <a:cubicBezTo>
                    <a:pt x="-339" y="286944"/>
                    <a:pt x="3451" y="290012"/>
                    <a:pt x="29259" y="291095"/>
                  </a:cubicBezTo>
                  <a:cubicBezTo>
                    <a:pt x="33410" y="251391"/>
                    <a:pt x="34673" y="211506"/>
                    <a:pt x="36298" y="171621"/>
                  </a:cubicBezTo>
                  <a:cubicBezTo>
                    <a:pt x="37019" y="150325"/>
                    <a:pt x="47848" y="94920"/>
                    <a:pt x="56150" y="96364"/>
                  </a:cubicBezTo>
                  <a:cubicBezTo>
                    <a:pt x="64632" y="97808"/>
                    <a:pt x="63730" y="104846"/>
                    <a:pt x="62466" y="111163"/>
                  </a:cubicBezTo>
                  <a:cubicBezTo>
                    <a:pt x="51457" y="168192"/>
                    <a:pt x="48209" y="225764"/>
                    <a:pt x="46765" y="283515"/>
                  </a:cubicBezTo>
                  <a:cubicBezTo>
                    <a:pt x="45862" y="319068"/>
                    <a:pt x="43877" y="354622"/>
                    <a:pt x="40087" y="389995"/>
                  </a:cubicBezTo>
                  <a:cubicBezTo>
                    <a:pt x="37019" y="418329"/>
                    <a:pt x="34493" y="446663"/>
                    <a:pt x="32508" y="474998"/>
                  </a:cubicBezTo>
                  <a:cubicBezTo>
                    <a:pt x="31424" y="489255"/>
                    <a:pt x="31786" y="503513"/>
                    <a:pt x="32147" y="517770"/>
                  </a:cubicBezTo>
                  <a:cubicBezTo>
                    <a:pt x="32327" y="524086"/>
                    <a:pt x="30342" y="537081"/>
                    <a:pt x="66076" y="537081"/>
                  </a:cubicBezTo>
                  <a:cubicBezTo>
                    <a:pt x="90259" y="537081"/>
                    <a:pt x="89176" y="513619"/>
                    <a:pt x="90078" y="504415"/>
                  </a:cubicBezTo>
                  <a:cubicBezTo>
                    <a:pt x="96576" y="447024"/>
                    <a:pt x="102712" y="389453"/>
                    <a:pt x="108848" y="332063"/>
                  </a:cubicBezTo>
                  <a:cubicBezTo>
                    <a:pt x="109389" y="326829"/>
                    <a:pt x="109389" y="321234"/>
                    <a:pt x="111014" y="316181"/>
                  </a:cubicBezTo>
                  <a:cubicBezTo>
                    <a:pt x="114804" y="303909"/>
                    <a:pt x="126173" y="293802"/>
                    <a:pt x="143318" y="293802"/>
                  </a:cubicBezTo>
                  <a:cubicBezTo>
                    <a:pt x="157937" y="293802"/>
                    <a:pt x="166600" y="305533"/>
                    <a:pt x="170028" y="315459"/>
                  </a:cubicBezTo>
                  <a:cubicBezTo>
                    <a:pt x="176345" y="334409"/>
                    <a:pt x="174901" y="459297"/>
                    <a:pt x="179233" y="514702"/>
                  </a:cubicBezTo>
                  <a:cubicBezTo>
                    <a:pt x="183203" y="536900"/>
                    <a:pt x="189339" y="541231"/>
                    <a:pt x="211898" y="539607"/>
                  </a:cubicBezTo>
                  <a:cubicBezTo>
                    <a:pt x="231750" y="538164"/>
                    <a:pt x="233194" y="536539"/>
                    <a:pt x="234638" y="512175"/>
                  </a:cubicBezTo>
                  <a:cubicBezTo>
                    <a:pt x="235180" y="503332"/>
                    <a:pt x="235540" y="494308"/>
                    <a:pt x="234819" y="485465"/>
                  </a:cubicBezTo>
                  <a:cubicBezTo>
                    <a:pt x="233014" y="458935"/>
                    <a:pt x="225614" y="279364"/>
                    <a:pt x="222546" y="216379"/>
                  </a:cubicBezTo>
                  <a:cubicBezTo>
                    <a:pt x="221283" y="190210"/>
                    <a:pt x="223268" y="162598"/>
                    <a:pt x="204318" y="140219"/>
                  </a:cubicBezTo>
                  <a:cubicBezTo>
                    <a:pt x="201972" y="137512"/>
                    <a:pt x="200529" y="133902"/>
                    <a:pt x="203236" y="130654"/>
                  </a:cubicBezTo>
                  <a:cubicBezTo>
                    <a:pt x="207025" y="126142"/>
                    <a:pt x="211357" y="128308"/>
                    <a:pt x="214967" y="130834"/>
                  </a:cubicBezTo>
                  <a:cubicBezTo>
                    <a:pt x="227419" y="139317"/>
                    <a:pt x="239691" y="148160"/>
                    <a:pt x="252144" y="156642"/>
                  </a:cubicBezTo>
                  <a:cubicBezTo>
                    <a:pt x="279756" y="175411"/>
                    <a:pt x="290946" y="174509"/>
                    <a:pt x="314046" y="150325"/>
                  </a:cubicBezTo>
                  <a:cubicBezTo>
                    <a:pt x="328845" y="134985"/>
                    <a:pt x="342922" y="118923"/>
                    <a:pt x="356638" y="102500"/>
                  </a:cubicBezTo>
                  <a:cubicBezTo>
                    <a:pt x="365481" y="92393"/>
                    <a:pt x="373603" y="81745"/>
                    <a:pt x="379919" y="7001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1" name="Google Shape;1681;p25"/>
            <p:cNvSpPr/>
            <p:nvPr/>
          </p:nvSpPr>
          <p:spPr>
            <a:xfrm>
              <a:off x="7080079" y="2520461"/>
              <a:ext cx="255971" cy="225964"/>
            </a:xfrm>
            <a:custGeom>
              <a:rect b="b" l="l" r="r" t="t"/>
              <a:pathLst>
                <a:path extrusionOk="0" h="225964" w="255971">
                  <a:moveTo>
                    <a:pt x="59960" y="222559"/>
                  </a:moveTo>
                  <a:cubicBezTo>
                    <a:pt x="83241" y="222017"/>
                    <a:pt x="106161" y="224905"/>
                    <a:pt x="129081" y="225626"/>
                  </a:cubicBezTo>
                  <a:cubicBezTo>
                    <a:pt x="158318" y="226529"/>
                    <a:pt x="187916" y="225626"/>
                    <a:pt x="216972" y="222919"/>
                  </a:cubicBezTo>
                  <a:cubicBezTo>
                    <a:pt x="249096" y="219851"/>
                    <a:pt x="253247" y="214437"/>
                    <a:pt x="255232" y="181410"/>
                  </a:cubicBezTo>
                  <a:cubicBezTo>
                    <a:pt x="256676" y="159212"/>
                    <a:pt x="255413" y="70419"/>
                    <a:pt x="255955" y="48221"/>
                  </a:cubicBezTo>
                  <a:cubicBezTo>
                    <a:pt x="256315" y="31798"/>
                    <a:pt x="250901" y="16097"/>
                    <a:pt x="236102" y="9780"/>
                  </a:cubicBezTo>
                  <a:cubicBezTo>
                    <a:pt x="219679" y="2741"/>
                    <a:pt x="201090" y="2561"/>
                    <a:pt x="183043" y="1659"/>
                  </a:cubicBezTo>
                  <a:cubicBezTo>
                    <a:pt x="140451" y="-146"/>
                    <a:pt x="37220" y="-326"/>
                    <a:pt x="28377" y="395"/>
                  </a:cubicBezTo>
                  <a:cubicBezTo>
                    <a:pt x="10330" y="1839"/>
                    <a:pt x="2930" y="4907"/>
                    <a:pt x="223" y="22774"/>
                  </a:cubicBezTo>
                  <a:cubicBezTo>
                    <a:pt x="-1762" y="35227"/>
                    <a:pt x="9969" y="150369"/>
                    <a:pt x="17007" y="196209"/>
                  </a:cubicBezTo>
                  <a:cubicBezTo>
                    <a:pt x="20436" y="218047"/>
                    <a:pt x="37220" y="223100"/>
                    <a:pt x="59960" y="22255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2" name="Google Shape;1682;p25"/>
            <p:cNvSpPr/>
            <p:nvPr/>
          </p:nvSpPr>
          <p:spPr>
            <a:xfrm>
              <a:off x="6647602" y="2162880"/>
              <a:ext cx="203490" cy="187003"/>
            </a:xfrm>
            <a:custGeom>
              <a:rect b="b" l="l" r="r" t="t"/>
              <a:pathLst>
                <a:path extrusionOk="0" h="187003" w="203490">
                  <a:moveTo>
                    <a:pt x="100449" y="186887"/>
                  </a:moveTo>
                  <a:cubicBezTo>
                    <a:pt x="158020" y="187067"/>
                    <a:pt x="174082" y="167937"/>
                    <a:pt x="195558" y="125165"/>
                  </a:cubicBezTo>
                  <a:cubicBezTo>
                    <a:pt x="218298" y="82573"/>
                    <a:pt x="191768" y="9481"/>
                    <a:pt x="120842" y="999"/>
                  </a:cubicBezTo>
                  <a:cubicBezTo>
                    <a:pt x="72836" y="-4596"/>
                    <a:pt x="26274" y="12730"/>
                    <a:pt x="6242" y="67774"/>
                  </a:cubicBezTo>
                  <a:cubicBezTo>
                    <a:pt x="-23898" y="145017"/>
                    <a:pt x="62910" y="189594"/>
                    <a:pt x="100449" y="18688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3" name="Google Shape;1683;p25"/>
            <p:cNvSpPr/>
            <p:nvPr/>
          </p:nvSpPr>
          <p:spPr>
            <a:xfrm>
              <a:off x="6591813" y="1805324"/>
              <a:ext cx="1347806" cy="1115127"/>
            </a:xfrm>
            <a:custGeom>
              <a:rect b="b" l="l" r="r" t="t"/>
              <a:pathLst>
                <a:path extrusionOk="0" h="1115127" w="1347806">
                  <a:moveTo>
                    <a:pt x="1334189" y="650200"/>
                  </a:moveTo>
                  <a:cubicBezTo>
                    <a:pt x="1327151" y="617534"/>
                    <a:pt x="1323902" y="590463"/>
                    <a:pt x="1302606" y="562129"/>
                  </a:cubicBezTo>
                  <a:cubicBezTo>
                    <a:pt x="1297553" y="555451"/>
                    <a:pt x="1304772" y="543720"/>
                    <a:pt x="1307659" y="538667"/>
                  </a:cubicBezTo>
                  <a:cubicBezTo>
                    <a:pt x="1322639" y="513040"/>
                    <a:pt x="1326789" y="485067"/>
                    <a:pt x="1324443" y="456371"/>
                  </a:cubicBezTo>
                  <a:cubicBezTo>
                    <a:pt x="1319570" y="395191"/>
                    <a:pt x="1277701" y="355487"/>
                    <a:pt x="1223198" y="350794"/>
                  </a:cubicBezTo>
                  <a:cubicBezTo>
                    <a:pt x="1211106" y="349711"/>
                    <a:pt x="1209843" y="343936"/>
                    <a:pt x="1210204" y="333649"/>
                  </a:cubicBezTo>
                  <a:cubicBezTo>
                    <a:pt x="1211467" y="287448"/>
                    <a:pt x="1212911" y="154439"/>
                    <a:pt x="1213632" y="132240"/>
                  </a:cubicBezTo>
                  <a:cubicBezTo>
                    <a:pt x="1214896" y="97229"/>
                    <a:pt x="1202624" y="75030"/>
                    <a:pt x="1168334" y="69075"/>
                  </a:cubicBezTo>
                  <a:cubicBezTo>
                    <a:pt x="1164904" y="68533"/>
                    <a:pt x="1161295" y="68533"/>
                    <a:pt x="1157686" y="67811"/>
                  </a:cubicBezTo>
                  <a:cubicBezTo>
                    <a:pt x="1127005" y="61495"/>
                    <a:pt x="1095603" y="63300"/>
                    <a:pt x="1064561" y="62036"/>
                  </a:cubicBezTo>
                  <a:cubicBezTo>
                    <a:pt x="1052108" y="61675"/>
                    <a:pt x="1041822" y="58066"/>
                    <a:pt x="1037851" y="44711"/>
                  </a:cubicBezTo>
                  <a:cubicBezTo>
                    <a:pt x="1031715" y="24498"/>
                    <a:pt x="1015472" y="16015"/>
                    <a:pt x="997064" y="10421"/>
                  </a:cubicBezTo>
                  <a:cubicBezTo>
                    <a:pt x="982626" y="6089"/>
                    <a:pt x="968008" y="2119"/>
                    <a:pt x="952848" y="1217"/>
                  </a:cubicBezTo>
                  <a:cubicBezTo>
                    <a:pt x="867484" y="-3476"/>
                    <a:pt x="617528" y="7353"/>
                    <a:pt x="577643" y="1217"/>
                  </a:cubicBezTo>
                  <a:cubicBezTo>
                    <a:pt x="558513" y="-1671"/>
                    <a:pt x="540646" y="5367"/>
                    <a:pt x="534149" y="24317"/>
                  </a:cubicBezTo>
                  <a:cubicBezTo>
                    <a:pt x="528735" y="40018"/>
                    <a:pt x="519350" y="41101"/>
                    <a:pt x="506356" y="41462"/>
                  </a:cubicBezTo>
                  <a:cubicBezTo>
                    <a:pt x="454921" y="43086"/>
                    <a:pt x="403306" y="45072"/>
                    <a:pt x="351871" y="47237"/>
                  </a:cubicBezTo>
                  <a:cubicBezTo>
                    <a:pt x="326243" y="48320"/>
                    <a:pt x="322995" y="51027"/>
                    <a:pt x="322634" y="76835"/>
                  </a:cubicBezTo>
                  <a:cubicBezTo>
                    <a:pt x="322453" y="96326"/>
                    <a:pt x="324258" y="115817"/>
                    <a:pt x="324439" y="135489"/>
                  </a:cubicBezTo>
                  <a:cubicBezTo>
                    <a:pt x="324980" y="194143"/>
                    <a:pt x="325341" y="252797"/>
                    <a:pt x="325341" y="311451"/>
                  </a:cubicBezTo>
                  <a:cubicBezTo>
                    <a:pt x="325522" y="394288"/>
                    <a:pt x="332560" y="509792"/>
                    <a:pt x="340681" y="592088"/>
                  </a:cubicBezTo>
                  <a:cubicBezTo>
                    <a:pt x="340681" y="592088"/>
                    <a:pt x="333462" y="606706"/>
                    <a:pt x="313249" y="624753"/>
                  </a:cubicBezTo>
                  <a:cubicBezTo>
                    <a:pt x="296465" y="639733"/>
                    <a:pt x="295563" y="641176"/>
                    <a:pt x="280583" y="622588"/>
                  </a:cubicBezTo>
                  <a:cubicBezTo>
                    <a:pt x="260010" y="597141"/>
                    <a:pt x="247016" y="563934"/>
                    <a:pt x="214891" y="545886"/>
                  </a:cubicBezTo>
                  <a:cubicBezTo>
                    <a:pt x="242142" y="538667"/>
                    <a:pt x="267409" y="491925"/>
                    <a:pt x="271921" y="463771"/>
                  </a:cubicBezTo>
                  <a:cubicBezTo>
                    <a:pt x="277515" y="429481"/>
                    <a:pt x="257483" y="378407"/>
                    <a:pt x="221749" y="356389"/>
                  </a:cubicBezTo>
                  <a:cubicBezTo>
                    <a:pt x="175909" y="328235"/>
                    <a:pt x="102095" y="340146"/>
                    <a:pt x="71595" y="374256"/>
                  </a:cubicBezTo>
                  <a:cubicBezTo>
                    <a:pt x="28281" y="422803"/>
                    <a:pt x="30627" y="497519"/>
                    <a:pt x="82785" y="537584"/>
                  </a:cubicBezTo>
                  <a:cubicBezTo>
                    <a:pt x="86213" y="540291"/>
                    <a:pt x="89462" y="543360"/>
                    <a:pt x="95056" y="548232"/>
                  </a:cubicBezTo>
                  <a:cubicBezTo>
                    <a:pt x="67985" y="560865"/>
                    <a:pt x="55352" y="582883"/>
                    <a:pt x="45246" y="608691"/>
                  </a:cubicBezTo>
                  <a:cubicBezTo>
                    <a:pt x="20160" y="673301"/>
                    <a:pt x="11678" y="741159"/>
                    <a:pt x="488" y="808476"/>
                  </a:cubicBezTo>
                  <a:cubicBezTo>
                    <a:pt x="-595" y="814611"/>
                    <a:pt x="488" y="820928"/>
                    <a:pt x="308" y="827064"/>
                  </a:cubicBezTo>
                  <a:cubicBezTo>
                    <a:pt x="-595" y="843848"/>
                    <a:pt x="8790" y="853052"/>
                    <a:pt x="23048" y="859369"/>
                  </a:cubicBezTo>
                  <a:cubicBezTo>
                    <a:pt x="30988" y="862978"/>
                    <a:pt x="42178" y="860813"/>
                    <a:pt x="46509" y="869656"/>
                  </a:cubicBezTo>
                  <a:cubicBezTo>
                    <a:pt x="50840" y="878499"/>
                    <a:pt x="47953" y="888967"/>
                    <a:pt x="47592" y="898712"/>
                  </a:cubicBezTo>
                  <a:cubicBezTo>
                    <a:pt x="47411" y="905751"/>
                    <a:pt x="46328" y="912789"/>
                    <a:pt x="45426" y="919828"/>
                  </a:cubicBezTo>
                  <a:cubicBezTo>
                    <a:pt x="39290" y="968375"/>
                    <a:pt x="34237" y="1018727"/>
                    <a:pt x="33695" y="1067636"/>
                  </a:cubicBezTo>
                  <a:cubicBezTo>
                    <a:pt x="33334" y="1101926"/>
                    <a:pt x="59142" y="1109325"/>
                    <a:pt x="92711" y="1106798"/>
                  </a:cubicBezTo>
                  <a:cubicBezTo>
                    <a:pt x="115089" y="1102648"/>
                    <a:pt x="117977" y="1096872"/>
                    <a:pt x="121406" y="1074855"/>
                  </a:cubicBezTo>
                  <a:cubicBezTo>
                    <a:pt x="125015" y="1051213"/>
                    <a:pt x="127542" y="1027210"/>
                    <a:pt x="130069" y="1003387"/>
                  </a:cubicBezTo>
                  <a:cubicBezTo>
                    <a:pt x="134039" y="967112"/>
                    <a:pt x="137829" y="930837"/>
                    <a:pt x="141619" y="894742"/>
                  </a:cubicBezTo>
                  <a:cubicBezTo>
                    <a:pt x="142521" y="885538"/>
                    <a:pt x="143423" y="875431"/>
                    <a:pt x="151545" y="870017"/>
                  </a:cubicBezTo>
                  <a:cubicBezTo>
                    <a:pt x="160929" y="863881"/>
                    <a:pt x="171577" y="868032"/>
                    <a:pt x="175367" y="878680"/>
                  </a:cubicBezTo>
                  <a:cubicBezTo>
                    <a:pt x="180781" y="894020"/>
                    <a:pt x="177353" y="1021976"/>
                    <a:pt x="182767" y="1069982"/>
                  </a:cubicBezTo>
                  <a:cubicBezTo>
                    <a:pt x="186557" y="1103550"/>
                    <a:pt x="194137" y="1112213"/>
                    <a:pt x="226983" y="1110227"/>
                  </a:cubicBezTo>
                  <a:cubicBezTo>
                    <a:pt x="232216" y="1109867"/>
                    <a:pt x="237631" y="1108784"/>
                    <a:pt x="242865" y="1108603"/>
                  </a:cubicBezTo>
                  <a:cubicBezTo>
                    <a:pt x="257663" y="1107701"/>
                    <a:pt x="266146" y="1099941"/>
                    <a:pt x="267589" y="1085683"/>
                  </a:cubicBezTo>
                  <a:cubicBezTo>
                    <a:pt x="269755" y="1065470"/>
                    <a:pt x="264702" y="971624"/>
                    <a:pt x="262717" y="945094"/>
                  </a:cubicBezTo>
                  <a:cubicBezTo>
                    <a:pt x="257302" y="874168"/>
                    <a:pt x="260551" y="802881"/>
                    <a:pt x="253693" y="732135"/>
                  </a:cubicBezTo>
                  <a:cubicBezTo>
                    <a:pt x="253332" y="729248"/>
                    <a:pt x="254776" y="727082"/>
                    <a:pt x="259287" y="724375"/>
                  </a:cubicBezTo>
                  <a:cubicBezTo>
                    <a:pt x="272462" y="733398"/>
                    <a:pt x="285095" y="745851"/>
                    <a:pt x="305128" y="743324"/>
                  </a:cubicBezTo>
                  <a:cubicBezTo>
                    <a:pt x="325522" y="740617"/>
                    <a:pt x="334726" y="722931"/>
                    <a:pt x="349705" y="712644"/>
                  </a:cubicBezTo>
                  <a:cubicBezTo>
                    <a:pt x="351510" y="716434"/>
                    <a:pt x="352773" y="717878"/>
                    <a:pt x="352954" y="719321"/>
                  </a:cubicBezTo>
                  <a:cubicBezTo>
                    <a:pt x="358548" y="799091"/>
                    <a:pt x="363782" y="879041"/>
                    <a:pt x="369376" y="958810"/>
                  </a:cubicBezTo>
                  <a:cubicBezTo>
                    <a:pt x="371903" y="995085"/>
                    <a:pt x="375874" y="1031361"/>
                    <a:pt x="378581" y="1067816"/>
                  </a:cubicBezTo>
                  <a:cubicBezTo>
                    <a:pt x="380025" y="1087668"/>
                    <a:pt x="390853" y="1097955"/>
                    <a:pt x="409442" y="1102648"/>
                  </a:cubicBezTo>
                  <a:cubicBezTo>
                    <a:pt x="427669" y="1107159"/>
                    <a:pt x="445897" y="1109686"/>
                    <a:pt x="464847" y="1110408"/>
                  </a:cubicBezTo>
                  <a:cubicBezTo>
                    <a:pt x="492460" y="1111310"/>
                    <a:pt x="657413" y="1107520"/>
                    <a:pt x="712457" y="1106076"/>
                  </a:cubicBezTo>
                  <a:cubicBezTo>
                    <a:pt x="784466" y="1104091"/>
                    <a:pt x="1037310" y="1106979"/>
                    <a:pt x="1091813" y="1110949"/>
                  </a:cubicBezTo>
                  <a:cubicBezTo>
                    <a:pt x="1142165" y="1114739"/>
                    <a:pt x="1158227" y="1118890"/>
                    <a:pt x="1166348" y="1049769"/>
                  </a:cubicBezTo>
                  <a:cubicBezTo>
                    <a:pt x="1172846" y="994183"/>
                    <a:pt x="1183674" y="939138"/>
                    <a:pt x="1196127" y="884455"/>
                  </a:cubicBezTo>
                  <a:cubicBezTo>
                    <a:pt x="1199194" y="871280"/>
                    <a:pt x="1200458" y="859549"/>
                    <a:pt x="1211828" y="849804"/>
                  </a:cubicBezTo>
                  <a:cubicBezTo>
                    <a:pt x="1225183" y="843668"/>
                    <a:pt x="1228612" y="877236"/>
                    <a:pt x="1229695" y="892215"/>
                  </a:cubicBezTo>
                  <a:cubicBezTo>
                    <a:pt x="1234387" y="954298"/>
                    <a:pt x="1231680" y="1016562"/>
                    <a:pt x="1234748" y="1078825"/>
                  </a:cubicBezTo>
                  <a:cubicBezTo>
                    <a:pt x="1236372" y="1112754"/>
                    <a:pt x="1256405" y="1115461"/>
                    <a:pt x="1284919" y="1115100"/>
                  </a:cubicBezTo>
                  <a:cubicBezTo>
                    <a:pt x="1291056" y="1115100"/>
                    <a:pt x="1316322" y="1112213"/>
                    <a:pt x="1320293" y="1087127"/>
                  </a:cubicBezTo>
                  <a:cubicBezTo>
                    <a:pt x="1323721" y="1019630"/>
                    <a:pt x="1319932" y="959351"/>
                    <a:pt x="1316683" y="898171"/>
                  </a:cubicBezTo>
                  <a:cubicBezTo>
                    <a:pt x="1315961" y="883733"/>
                    <a:pt x="1313074" y="862618"/>
                    <a:pt x="1329677" y="854316"/>
                  </a:cubicBezTo>
                  <a:cubicBezTo>
                    <a:pt x="1352236" y="845473"/>
                    <a:pt x="1347364" y="808476"/>
                    <a:pt x="1347364" y="790609"/>
                  </a:cubicBezTo>
                  <a:cubicBezTo>
                    <a:pt x="1347724" y="743505"/>
                    <a:pt x="1344115" y="696401"/>
                    <a:pt x="1334189" y="650200"/>
                  </a:cubicBezTo>
                  <a:close/>
                  <a:moveTo>
                    <a:pt x="1277701" y="392664"/>
                  </a:moveTo>
                  <a:cubicBezTo>
                    <a:pt x="1307659" y="419735"/>
                    <a:pt x="1314337" y="454566"/>
                    <a:pt x="1306757" y="492647"/>
                  </a:cubicBezTo>
                  <a:cubicBezTo>
                    <a:pt x="1292319" y="565558"/>
                    <a:pt x="1217062" y="584327"/>
                    <a:pt x="1165627" y="556354"/>
                  </a:cubicBezTo>
                  <a:cubicBezTo>
                    <a:pt x="1135307" y="539931"/>
                    <a:pt x="1131878" y="507626"/>
                    <a:pt x="1152271" y="478930"/>
                  </a:cubicBezTo>
                  <a:cubicBezTo>
                    <a:pt x="1160573" y="467380"/>
                    <a:pt x="1170138" y="455469"/>
                    <a:pt x="1177899" y="443558"/>
                  </a:cubicBezTo>
                  <a:cubicBezTo>
                    <a:pt x="1196487" y="415043"/>
                    <a:pt x="1191795" y="391581"/>
                    <a:pt x="1163100" y="377143"/>
                  </a:cubicBezTo>
                  <a:cubicBezTo>
                    <a:pt x="1203887" y="364691"/>
                    <a:pt x="1246659" y="364871"/>
                    <a:pt x="1277701" y="392664"/>
                  </a:cubicBezTo>
                  <a:close/>
                  <a:moveTo>
                    <a:pt x="1004824" y="47057"/>
                  </a:moveTo>
                  <a:cubicBezTo>
                    <a:pt x="1009336" y="42545"/>
                    <a:pt x="1014209" y="42365"/>
                    <a:pt x="1018721" y="46515"/>
                  </a:cubicBezTo>
                  <a:cubicBezTo>
                    <a:pt x="1021248" y="48681"/>
                    <a:pt x="1022511" y="52110"/>
                    <a:pt x="1024316" y="54456"/>
                  </a:cubicBezTo>
                  <a:cubicBezTo>
                    <a:pt x="1021609" y="58427"/>
                    <a:pt x="1018360" y="59510"/>
                    <a:pt x="1014931" y="60051"/>
                  </a:cubicBezTo>
                  <a:cubicBezTo>
                    <a:pt x="1010058" y="60592"/>
                    <a:pt x="1004283" y="63841"/>
                    <a:pt x="1001756" y="56442"/>
                  </a:cubicBezTo>
                  <a:cubicBezTo>
                    <a:pt x="1000493" y="52832"/>
                    <a:pt x="1002117" y="49764"/>
                    <a:pt x="1004824" y="47057"/>
                  </a:cubicBezTo>
                  <a:close/>
                  <a:moveTo>
                    <a:pt x="548407" y="44350"/>
                  </a:moveTo>
                  <a:cubicBezTo>
                    <a:pt x="550211" y="24859"/>
                    <a:pt x="554723" y="16557"/>
                    <a:pt x="577102" y="15835"/>
                  </a:cubicBezTo>
                  <a:cubicBezTo>
                    <a:pt x="617889" y="14391"/>
                    <a:pt x="660481" y="17279"/>
                    <a:pt x="701268" y="15835"/>
                  </a:cubicBezTo>
                  <a:cubicBezTo>
                    <a:pt x="771472" y="13308"/>
                    <a:pt x="841676" y="14211"/>
                    <a:pt x="912061" y="14933"/>
                  </a:cubicBezTo>
                  <a:cubicBezTo>
                    <a:pt x="939493" y="15294"/>
                    <a:pt x="967106" y="15655"/>
                    <a:pt x="997605" y="30634"/>
                  </a:cubicBezTo>
                  <a:cubicBezTo>
                    <a:pt x="986416" y="42545"/>
                    <a:pt x="979558" y="55539"/>
                    <a:pt x="974866" y="68894"/>
                  </a:cubicBezTo>
                  <a:cubicBezTo>
                    <a:pt x="974505" y="69977"/>
                    <a:pt x="974144" y="71240"/>
                    <a:pt x="973783" y="72323"/>
                  </a:cubicBezTo>
                  <a:cubicBezTo>
                    <a:pt x="973602" y="72684"/>
                    <a:pt x="973602" y="72865"/>
                    <a:pt x="973422" y="73226"/>
                  </a:cubicBezTo>
                  <a:cubicBezTo>
                    <a:pt x="973242" y="74128"/>
                    <a:pt x="972881" y="74850"/>
                    <a:pt x="972700" y="75752"/>
                  </a:cubicBezTo>
                  <a:cubicBezTo>
                    <a:pt x="972520" y="76113"/>
                    <a:pt x="972520" y="76474"/>
                    <a:pt x="972339" y="76835"/>
                  </a:cubicBezTo>
                  <a:cubicBezTo>
                    <a:pt x="972158" y="77557"/>
                    <a:pt x="971798" y="78459"/>
                    <a:pt x="971617" y="79181"/>
                  </a:cubicBezTo>
                  <a:cubicBezTo>
                    <a:pt x="971437" y="79542"/>
                    <a:pt x="971437" y="79903"/>
                    <a:pt x="971256" y="80264"/>
                  </a:cubicBezTo>
                  <a:cubicBezTo>
                    <a:pt x="971076" y="81167"/>
                    <a:pt x="970895" y="81888"/>
                    <a:pt x="970534" y="82791"/>
                  </a:cubicBezTo>
                  <a:cubicBezTo>
                    <a:pt x="970534" y="83152"/>
                    <a:pt x="970354" y="83513"/>
                    <a:pt x="970354" y="83693"/>
                  </a:cubicBezTo>
                  <a:cubicBezTo>
                    <a:pt x="969993" y="84776"/>
                    <a:pt x="969813" y="86039"/>
                    <a:pt x="969632" y="87122"/>
                  </a:cubicBezTo>
                  <a:cubicBezTo>
                    <a:pt x="969632" y="87122"/>
                    <a:pt x="969632" y="87122"/>
                    <a:pt x="969632" y="87302"/>
                  </a:cubicBezTo>
                  <a:cubicBezTo>
                    <a:pt x="969271" y="88566"/>
                    <a:pt x="969091" y="89649"/>
                    <a:pt x="968910" y="90912"/>
                  </a:cubicBezTo>
                  <a:cubicBezTo>
                    <a:pt x="968910" y="91093"/>
                    <a:pt x="968730" y="91453"/>
                    <a:pt x="968730" y="91634"/>
                  </a:cubicBezTo>
                  <a:cubicBezTo>
                    <a:pt x="968549" y="92536"/>
                    <a:pt x="968369" y="93439"/>
                    <a:pt x="968188" y="94341"/>
                  </a:cubicBezTo>
                  <a:cubicBezTo>
                    <a:pt x="968188" y="94702"/>
                    <a:pt x="968008" y="95063"/>
                    <a:pt x="968008" y="95424"/>
                  </a:cubicBezTo>
                  <a:cubicBezTo>
                    <a:pt x="967827" y="96326"/>
                    <a:pt x="967647" y="97048"/>
                    <a:pt x="967466" y="97950"/>
                  </a:cubicBezTo>
                  <a:cubicBezTo>
                    <a:pt x="967466" y="98312"/>
                    <a:pt x="967286" y="98672"/>
                    <a:pt x="967286" y="99033"/>
                  </a:cubicBezTo>
                  <a:cubicBezTo>
                    <a:pt x="967106" y="99936"/>
                    <a:pt x="966925" y="100658"/>
                    <a:pt x="966744" y="101560"/>
                  </a:cubicBezTo>
                  <a:cubicBezTo>
                    <a:pt x="966744" y="101921"/>
                    <a:pt x="966564" y="102282"/>
                    <a:pt x="966564" y="102643"/>
                  </a:cubicBezTo>
                  <a:cubicBezTo>
                    <a:pt x="966383" y="103726"/>
                    <a:pt x="966203" y="104809"/>
                    <a:pt x="966023" y="105891"/>
                  </a:cubicBezTo>
                  <a:cubicBezTo>
                    <a:pt x="966023" y="105891"/>
                    <a:pt x="966023" y="106072"/>
                    <a:pt x="966023" y="106072"/>
                  </a:cubicBezTo>
                  <a:cubicBezTo>
                    <a:pt x="965662" y="107516"/>
                    <a:pt x="965481" y="109140"/>
                    <a:pt x="965120" y="110584"/>
                  </a:cubicBezTo>
                  <a:cubicBezTo>
                    <a:pt x="964940" y="111306"/>
                    <a:pt x="964759" y="112208"/>
                    <a:pt x="964759" y="112930"/>
                  </a:cubicBezTo>
                  <a:cubicBezTo>
                    <a:pt x="964759" y="113291"/>
                    <a:pt x="964579" y="113832"/>
                    <a:pt x="964579" y="114193"/>
                  </a:cubicBezTo>
                  <a:cubicBezTo>
                    <a:pt x="964398" y="114915"/>
                    <a:pt x="964218" y="115637"/>
                    <a:pt x="964218" y="116359"/>
                  </a:cubicBezTo>
                  <a:cubicBezTo>
                    <a:pt x="964218" y="116900"/>
                    <a:pt x="964037" y="117261"/>
                    <a:pt x="964037" y="117803"/>
                  </a:cubicBezTo>
                  <a:cubicBezTo>
                    <a:pt x="963857" y="118525"/>
                    <a:pt x="963676" y="119246"/>
                    <a:pt x="963676" y="119968"/>
                  </a:cubicBezTo>
                  <a:cubicBezTo>
                    <a:pt x="963676" y="120510"/>
                    <a:pt x="963496" y="120871"/>
                    <a:pt x="963496" y="121412"/>
                  </a:cubicBezTo>
                  <a:cubicBezTo>
                    <a:pt x="963315" y="122134"/>
                    <a:pt x="963135" y="123036"/>
                    <a:pt x="962955" y="123758"/>
                  </a:cubicBezTo>
                  <a:cubicBezTo>
                    <a:pt x="962955" y="124119"/>
                    <a:pt x="962774" y="124480"/>
                    <a:pt x="962774" y="124841"/>
                  </a:cubicBezTo>
                  <a:cubicBezTo>
                    <a:pt x="962594" y="125924"/>
                    <a:pt x="962232" y="127187"/>
                    <a:pt x="962052" y="128270"/>
                  </a:cubicBezTo>
                  <a:cubicBezTo>
                    <a:pt x="960247" y="136572"/>
                    <a:pt x="956097" y="140723"/>
                    <a:pt x="947614" y="140723"/>
                  </a:cubicBezTo>
                  <a:cubicBezTo>
                    <a:pt x="941478" y="140723"/>
                    <a:pt x="935161" y="141084"/>
                    <a:pt x="929025" y="140723"/>
                  </a:cubicBezTo>
                  <a:cubicBezTo>
                    <a:pt x="842940" y="136030"/>
                    <a:pt x="756854" y="137113"/>
                    <a:pt x="670767" y="141806"/>
                  </a:cubicBezTo>
                  <a:cubicBezTo>
                    <a:pt x="637921" y="143610"/>
                    <a:pt x="605075" y="143249"/>
                    <a:pt x="572229" y="144874"/>
                  </a:cubicBezTo>
                  <a:cubicBezTo>
                    <a:pt x="559776" y="145415"/>
                    <a:pt x="553099" y="140001"/>
                    <a:pt x="552377" y="128811"/>
                  </a:cubicBezTo>
                  <a:cubicBezTo>
                    <a:pt x="552016" y="123939"/>
                    <a:pt x="551655" y="119066"/>
                    <a:pt x="551114" y="114193"/>
                  </a:cubicBezTo>
                  <a:cubicBezTo>
                    <a:pt x="548587" y="91453"/>
                    <a:pt x="546241" y="67992"/>
                    <a:pt x="548407" y="44350"/>
                  </a:cubicBezTo>
                  <a:close/>
                  <a:moveTo>
                    <a:pt x="62030" y="425330"/>
                  </a:moveTo>
                  <a:cubicBezTo>
                    <a:pt x="82062" y="370285"/>
                    <a:pt x="128444" y="352960"/>
                    <a:pt x="176631" y="358555"/>
                  </a:cubicBezTo>
                  <a:cubicBezTo>
                    <a:pt x="247557" y="366856"/>
                    <a:pt x="274267" y="439948"/>
                    <a:pt x="251347" y="482721"/>
                  </a:cubicBezTo>
                  <a:cubicBezTo>
                    <a:pt x="229871" y="525493"/>
                    <a:pt x="213808" y="544623"/>
                    <a:pt x="156237" y="544442"/>
                  </a:cubicBezTo>
                  <a:cubicBezTo>
                    <a:pt x="118699" y="547150"/>
                    <a:pt x="31891" y="502573"/>
                    <a:pt x="62030" y="425330"/>
                  </a:cubicBezTo>
                  <a:close/>
                  <a:moveTo>
                    <a:pt x="332921" y="705425"/>
                  </a:moveTo>
                  <a:cubicBezTo>
                    <a:pt x="309820" y="729608"/>
                    <a:pt x="298631" y="730330"/>
                    <a:pt x="271018" y="711741"/>
                  </a:cubicBezTo>
                  <a:cubicBezTo>
                    <a:pt x="258566" y="703259"/>
                    <a:pt x="246293" y="694416"/>
                    <a:pt x="233841" y="685934"/>
                  </a:cubicBezTo>
                  <a:cubicBezTo>
                    <a:pt x="230231" y="683407"/>
                    <a:pt x="225720" y="681242"/>
                    <a:pt x="222110" y="685753"/>
                  </a:cubicBezTo>
                  <a:cubicBezTo>
                    <a:pt x="219403" y="689002"/>
                    <a:pt x="220666" y="692611"/>
                    <a:pt x="223193" y="695318"/>
                  </a:cubicBezTo>
                  <a:cubicBezTo>
                    <a:pt x="242142" y="717697"/>
                    <a:pt x="240157" y="745310"/>
                    <a:pt x="241421" y="771478"/>
                  </a:cubicBezTo>
                  <a:cubicBezTo>
                    <a:pt x="244489" y="834644"/>
                    <a:pt x="251888" y="1014035"/>
                    <a:pt x="253693" y="1040565"/>
                  </a:cubicBezTo>
                  <a:cubicBezTo>
                    <a:pt x="254235" y="1049408"/>
                    <a:pt x="254054" y="1058432"/>
                    <a:pt x="253512" y="1067275"/>
                  </a:cubicBezTo>
                  <a:cubicBezTo>
                    <a:pt x="252068" y="1091639"/>
                    <a:pt x="250625" y="1093263"/>
                    <a:pt x="230773" y="1094707"/>
                  </a:cubicBezTo>
                  <a:cubicBezTo>
                    <a:pt x="208214" y="1096331"/>
                    <a:pt x="202077" y="1092000"/>
                    <a:pt x="198107" y="1069801"/>
                  </a:cubicBezTo>
                  <a:cubicBezTo>
                    <a:pt x="193776" y="1014216"/>
                    <a:pt x="195400" y="889508"/>
                    <a:pt x="188903" y="870558"/>
                  </a:cubicBezTo>
                  <a:cubicBezTo>
                    <a:pt x="185474" y="860632"/>
                    <a:pt x="176811" y="848901"/>
                    <a:pt x="162193" y="848901"/>
                  </a:cubicBezTo>
                  <a:cubicBezTo>
                    <a:pt x="145048" y="848901"/>
                    <a:pt x="133678" y="859008"/>
                    <a:pt x="129888" y="871280"/>
                  </a:cubicBezTo>
                  <a:cubicBezTo>
                    <a:pt x="128264" y="876334"/>
                    <a:pt x="128264" y="881748"/>
                    <a:pt x="127722" y="887162"/>
                  </a:cubicBezTo>
                  <a:cubicBezTo>
                    <a:pt x="121586" y="944733"/>
                    <a:pt x="115450" y="1002124"/>
                    <a:pt x="108953" y="1059514"/>
                  </a:cubicBezTo>
                  <a:cubicBezTo>
                    <a:pt x="107870" y="1068719"/>
                    <a:pt x="108953" y="1092180"/>
                    <a:pt x="84950" y="1092180"/>
                  </a:cubicBezTo>
                  <a:cubicBezTo>
                    <a:pt x="49036" y="1092180"/>
                    <a:pt x="51021" y="1079186"/>
                    <a:pt x="51021" y="1072869"/>
                  </a:cubicBezTo>
                  <a:cubicBezTo>
                    <a:pt x="50660" y="1058612"/>
                    <a:pt x="50479" y="1044355"/>
                    <a:pt x="51382" y="1030097"/>
                  </a:cubicBezTo>
                  <a:cubicBezTo>
                    <a:pt x="53367" y="1001763"/>
                    <a:pt x="55894" y="973428"/>
                    <a:pt x="58962" y="945094"/>
                  </a:cubicBezTo>
                  <a:cubicBezTo>
                    <a:pt x="62752" y="909721"/>
                    <a:pt x="64737" y="874168"/>
                    <a:pt x="65640" y="838615"/>
                  </a:cubicBezTo>
                  <a:cubicBezTo>
                    <a:pt x="67083" y="780863"/>
                    <a:pt x="70332" y="723111"/>
                    <a:pt x="81341" y="666262"/>
                  </a:cubicBezTo>
                  <a:cubicBezTo>
                    <a:pt x="82604" y="659946"/>
                    <a:pt x="83506" y="652907"/>
                    <a:pt x="75024" y="651463"/>
                  </a:cubicBezTo>
                  <a:cubicBezTo>
                    <a:pt x="66542" y="650020"/>
                    <a:pt x="55894" y="705244"/>
                    <a:pt x="55172" y="726721"/>
                  </a:cubicBezTo>
                  <a:cubicBezTo>
                    <a:pt x="53728" y="766605"/>
                    <a:pt x="52284" y="806490"/>
                    <a:pt x="48133" y="846194"/>
                  </a:cubicBezTo>
                  <a:cubicBezTo>
                    <a:pt x="22326" y="845112"/>
                    <a:pt x="18716" y="841863"/>
                    <a:pt x="18897" y="819484"/>
                  </a:cubicBezTo>
                  <a:cubicBezTo>
                    <a:pt x="19438" y="779239"/>
                    <a:pt x="29183" y="740076"/>
                    <a:pt x="36402" y="700913"/>
                  </a:cubicBezTo>
                  <a:cubicBezTo>
                    <a:pt x="41817" y="672218"/>
                    <a:pt x="49938" y="643883"/>
                    <a:pt x="60225" y="616271"/>
                  </a:cubicBezTo>
                  <a:cubicBezTo>
                    <a:pt x="64015" y="606164"/>
                    <a:pt x="67805" y="596238"/>
                    <a:pt x="74302" y="587756"/>
                  </a:cubicBezTo>
                  <a:cubicBezTo>
                    <a:pt x="89823" y="567543"/>
                    <a:pt x="106607" y="549857"/>
                    <a:pt x="136385" y="556534"/>
                  </a:cubicBezTo>
                  <a:cubicBezTo>
                    <a:pt x="144867" y="558519"/>
                    <a:pt x="154252" y="557978"/>
                    <a:pt x="162915" y="556534"/>
                  </a:cubicBezTo>
                  <a:cubicBezTo>
                    <a:pt x="202258" y="550037"/>
                    <a:pt x="226622" y="571513"/>
                    <a:pt x="247016" y="600750"/>
                  </a:cubicBezTo>
                  <a:cubicBezTo>
                    <a:pt x="256761" y="614647"/>
                    <a:pt x="265243" y="629265"/>
                    <a:pt x="275169" y="642801"/>
                  </a:cubicBezTo>
                  <a:cubicBezTo>
                    <a:pt x="287802" y="659946"/>
                    <a:pt x="299714" y="661209"/>
                    <a:pt x="315054" y="646230"/>
                  </a:cubicBezTo>
                  <a:cubicBezTo>
                    <a:pt x="330936" y="630709"/>
                    <a:pt x="345374" y="613744"/>
                    <a:pt x="360714" y="597682"/>
                  </a:cubicBezTo>
                  <a:cubicBezTo>
                    <a:pt x="369196" y="588658"/>
                    <a:pt x="380566" y="579093"/>
                    <a:pt x="395545" y="588658"/>
                  </a:cubicBezTo>
                  <a:cubicBezTo>
                    <a:pt x="406554" y="595697"/>
                    <a:pt x="406915" y="610496"/>
                    <a:pt x="398794" y="625114"/>
                  </a:cubicBezTo>
                  <a:cubicBezTo>
                    <a:pt x="392477" y="636664"/>
                    <a:pt x="384176" y="647493"/>
                    <a:pt x="375693" y="657780"/>
                  </a:cubicBezTo>
                  <a:cubicBezTo>
                    <a:pt x="361797" y="674023"/>
                    <a:pt x="347720" y="690085"/>
                    <a:pt x="332921" y="705425"/>
                  </a:cubicBezTo>
                  <a:close/>
                  <a:moveTo>
                    <a:pt x="1071058" y="1080810"/>
                  </a:moveTo>
                  <a:cubicBezTo>
                    <a:pt x="1069795" y="1090917"/>
                    <a:pt x="1062937" y="1089653"/>
                    <a:pt x="1052289" y="1089112"/>
                  </a:cubicBezTo>
                  <a:cubicBezTo>
                    <a:pt x="961691" y="1085142"/>
                    <a:pt x="515921" y="1095068"/>
                    <a:pt x="479465" y="1094887"/>
                  </a:cubicBezTo>
                  <a:cubicBezTo>
                    <a:pt x="460696" y="1094887"/>
                    <a:pt x="442107" y="1093082"/>
                    <a:pt x="423880" y="1089293"/>
                  </a:cubicBezTo>
                  <a:cubicBezTo>
                    <a:pt x="401321" y="1084600"/>
                    <a:pt x="397530" y="1080991"/>
                    <a:pt x="394643" y="1058071"/>
                  </a:cubicBezTo>
                  <a:cubicBezTo>
                    <a:pt x="394282" y="1055003"/>
                    <a:pt x="393921" y="1052115"/>
                    <a:pt x="393560" y="1049047"/>
                  </a:cubicBezTo>
                  <a:cubicBezTo>
                    <a:pt x="393379" y="1048144"/>
                    <a:pt x="393379" y="1047242"/>
                    <a:pt x="393199" y="1046340"/>
                  </a:cubicBezTo>
                  <a:cubicBezTo>
                    <a:pt x="393019" y="1044174"/>
                    <a:pt x="392658" y="1042008"/>
                    <a:pt x="392477" y="1039843"/>
                  </a:cubicBezTo>
                  <a:cubicBezTo>
                    <a:pt x="392297" y="1038940"/>
                    <a:pt x="392297" y="1037858"/>
                    <a:pt x="392116" y="1036955"/>
                  </a:cubicBezTo>
                  <a:cubicBezTo>
                    <a:pt x="391936" y="1034789"/>
                    <a:pt x="391755" y="1032624"/>
                    <a:pt x="391395" y="1030639"/>
                  </a:cubicBezTo>
                  <a:cubicBezTo>
                    <a:pt x="391395" y="1029917"/>
                    <a:pt x="391214" y="1029014"/>
                    <a:pt x="391214" y="1028292"/>
                  </a:cubicBezTo>
                  <a:cubicBezTo>
                    <a:pt x="391033" y="1025946"/>
                    <a:pt x="390853" y="1023600"/>
                    <a:pt x="390492" y="1021254"/>
                  </a:cubicBezTo>
                  <a:cubicBezTo>
                    <a:pt x="390492" y="1020893"/>
                    <a:pt x="390492" y="1020351"/>
                    <a:pt x="390311" y="1019991"/>
                  </a:cubicBezTo>
                  <a:cubicBezTo>
                    <a:pt x="389409" y="1009343"/>
                    <a:pt x="388507" y="998514"/>
                    <a:pt x="387604" y="987866"/>
                  </a:cubicBezTo>
                  <a:cubicBezTo>
                    <a:pt x="387424" y="986603"/>
                    <a:pt x="387424" y="985159"/>
                    <a:pt x="387244" y="983896"/>
                  </a:cubicBezTo>
                  <a:cubicBezTo>
                    <a:pt x="379302" y="894381"/>
                    <a:pt x="374250" y="804685"/>
                    <a:pt x="369376" y="714990"/>
                  </a:cubicBezTo>
                  <a:cubicBezTo>
                    <a:pt x="368474" y="697123"/>
                    <a:pt x="371723" y="682685"/>
                    <a:pt x="385619" y="669691"/>
                  </a:cubicBezTo>
                  <a:cubicBezTo>
                    <a:pt x="395726" y="660126"/>
                    <a:pt x="402945" y="647132"/>
                    <a:pt x="410164" y="634860"/>
                  </a:cubicBezTo>
                  <a:cubicBezTo>
                    <a:pt x="418646" y="620422"/>
                    <a:pt x="422797" y="602555"/>
                    <a:pt x="415758" y="588658"/>
                  </a:cubicBezTo>
                  <a:cubicBezTo>
                    <a:pt x="407276" y="572235"/>
                    <a:pt x="409803" y="568987"/>
                    <a:pt x="417383" y="557076"/>
                  </a:cubicBezTo>
                  <a:cubicBezTo>
                    <a:pt x="427850" y="540833"/>
                    <a:pt x="446078" y="510694"/>
                    <a:pt x="457267" y="494090"/>
                  </a:cubicBezTo>
                  <a:cubicBezTo>
                    <a:pt x="458350" y="507626"/>
                    <a:pt x="459072" y="516289"/>
                    <a:pt x="459975" y="522966"/>
                  </a:cubicBezTo>
                  <a:cubicBezTo>
                    <a:pt x="463042" y="546428"/>
                    <a:pt x="470803" y="554188"/>
                    <a:pt x="494084" y="555271"/>
                  </a:cubicBezTo>
                  <a:cubicBezTo>
                    <a:pt x="527111" y="556715"/>
                    <a:pt x="717871" y="558700"/>
                    <a:pt x="730144" y="553466"/>
                  </a:cubicBezTo>
                  <a:cubicBezTo>
                    <a:pt x="738987" y="549676"/>
                    <a:pt x="747289" y="525132"/>
                    <a:pt x="748371" y="515927"/>
                  </a:cubicBezTo>
                  <a:cubicBezTo>
                    <a:pt x="755771" y="455108"/>
                    <a:pt x="763351" y="394288"/>
                    <a:pt x="761726" y="332747"/>
                  </a:cubicBezTo>
                  <a:cubicBezTo>
                    <a:pt x="761185" y="310549"/>
                    <a:pt x="753966" y="295028"/>
                    <a:pt x="733031" y="289614"/>
                  </a:cubicBezTo>
                  <a:cubicBezTo>
                    <a:pt x="710472" y="283838"/>
                    <a:pt x="684303" y="281853"/>
                    <a:pt x="661203" y="281853"/>
                  </a:cubicBezTo>
                  <a:cubicBezTo>
                    <a:pt x="614099" y="281853"/>
                    <a:pt x="502386" y="285102"/>
                    <a:pt x="493542" y="284019"/>
                  </a:cubicBezTo>
                  <a:cubicBezTo>
                    <a:pt x="468818" y="281131"/>
                    <a:pt x="455101" y="291960"/>
                    <a:pt x="451312" y="317046"/>
                  </a:cubicBezTo>
                  <a:cubicBezTo>
                    <a:pt x="445897" y="354223"/>
                    <a:pt x="445897" y="392123"/>
                    <a:pt x="452033" y="428759"/>
                  </a:cubicBezTo>
                  <a:cubicBezTo>
                    <a:pt x="457448" y="460703"/>
                    <a:pt x="449146" y="486149"/>
                    <a:pt x="430016" y="509972"/>
                  </a:cubicBezTo>
                  <a:cubicBezTo>
                    <a:pt x="424962" y="516289"/>
                    <a:pt x="397530" y="556173"/>
                    <a:pt x="394102" y="563212"/>
                  </a:cubicBezTo>
                  <a:cubicBezTo>
                    <a:pt x="391395" y="568446"/>
                    <a:pt x="381107" y="563392"/>
                    <a:pt x="355119" y="580357"/>
                  </a:cubicBezTo>
                  <a:cubicBezTo>
                    <a:pt x="353314" y="567543"/>
                    <a:pt x="350788" y="542277"/>
                    <a:pt x="349344" y="527658"/>
                  </a:cubicBezTo>
                  <a:cubicBezTo>
                    <a:pt x="343749" y="470087"/>
                    <a:pt x="342125" y="412336"/>
                    <a:pt x="341223" y="354404"/>
                  </a:cubicBezTo>
                  <a:cubicBezTo>
                    <a:pt x="339779" y="267415"/>
                    <a:pt x="338876" y="180246"/>
                    <a:pt x="337793" y="93258"/>
                  </a:cubicBezTo>
                  <a:cubicBezTo>
                    <a:pt x="337793" y="88746"/>
                    <a:pt x="337793" y="84415"/>
                    <a:pt x="337613" y="79903"/>
                  </a:cubicBezTo>
                  <a:cubicBezTo>
                    <a:pt x="337072" y="69075"/>
                    <a:pt x="341584" y="64022"/>
                    <a:pt x="352954" y="63119"/>
                  </a:cubicBezTo>
                  <a:cubicBezTo>
                    <a:pt x="407096" y="58968"/>
                    <a:pt x="461418" y="59510"/>
                    <a:pt x="515560" y="57163"/>
                  </a:cubicBezTo>
                  <a:cubicBezTo>
                    <a:pt x="525306" y="56803"/>
                    <a:pt x="529998" y="60231"/>
                    <a:pt x="531262" y="70338"/>
                  </a:cubicBezTo>
                  <a:cubicBezTo>
                    <a:pt x="533607" y="88927"/>
                    <a:pt x="533247" y="107696"/>
                    <a:pt x="533607" y="126285"/>
                  </a:cubicBezTo>
                  <a:cubicBezTo>
                    <a:pt x="534149" y="158048"/>
                    <a:pt x="537758" y="161838"/>
                    <a:pt x="568980" y="160755"/>
                  </a:cubicBezTo>
                  <a:cubicBezTo>
                    <a:pt x="624927" y="158951"/>
                    <a:pt x="680874" y="155522"/>
                    <a:pt x="736821" y="154800"/>
                  </a:cubicBezTo>
                  <a:cubicBezTo>
                    <a:pt x="808830" y="153897"/>
                    <a:pt x="881019" y="149927"/>
                    <a:pt x="952668" y="161477"/>
                  </a:cubicBezTo>
                  <a:cubicBezTo>
                    <a:pt x="966925" y="163823"/>
                    <a:pt x="973242" y="158770"/>
                    <a:pt x="976309" y="143430"/>
                  </a:cubicBezTo>
                  <a:cubicBezTo>
                    <a:pt x="979197" y="128631"/>
                    <a:pt x="982085" y="113652"/>
                    <a:pt x="983528" y="98672"/>
                  </a:cubicBezTo>
                  <a:cubicBezTo>
                    <a:pt x="985153" y="82971"/>
                    <a:pt x="994718" y="76294"/>
                    <a:pt x="1008434" y="76474"/>
                  </a:cubicBezTo>
                  <a:cubicBezTo>
                    <a:pt x="1041641" y="76835"/>
                    <a:pt x="1074848" y="76474"/>
                    <a:pt x="1108055" y="78640"/>
                  </a:cubicBezTo>
                  <a:cubicBezTo>
                    <a:pt x="1108055" y="78640"/>
                    <a:pt x="1108055" y="78640"/>
                    <a:pt x="1108055" y="78640"/>
                  </a:cubicBezTo>
                  <a:cubicBezTo>
                    <a:pt x="1110943" y="78820"/>
                    <a:pt x="1113650" y="79001"/>
                    <a:pt x="1116537" y="79362"/>
                  </a:cubicBezTo>
                  <a:cubicBezTo>
                    <a:pt x="1116537" y="79362"/>
                    <a:pt x="1116537" y="79362"/>
                    <a:pt x="1116718" y="79362"/>
                  </a:cubicBezTo>
                  <a:cubicBezTo>
                    <a:pt x="1124118" y="79903"/>
                    <a:pt x="1131698" y="80805"/>
                    <a:pt x="1139097" y="81708"/>
                  </a:cubicBezTo>
                  <a:cubicBezTo>
                    <a:pt x="1140360" y="81888"/>
                    <a:pt x="1141624" y="82069"/>
                    <a:pt x="1142887" y="82249"/>
                  </a:cubicBezTo>
                  <a:cubicBezTo>
                    <a:pt x="1144511" y="82430"/>
                    <a:pt x="1146135" y="82791"/>
                    <a:pt x="1147759" y="82971"/>
                  </a:cubicBezTo>
                  <a:cubicBezTo>
                    <a:pt x="1149384" y="83152"/>
                    <a:pt x="1151189" y="83513"/>
                    <a:pt x="1152813" y="83693"/>
                  </a:cubicBezTo>
                  <a:cubicBezTo>
                    <a:pt x="1154257" y="83874"/>
                    <a:pt x="1155520" y="84235"/>
                    <a:pt x="1156964" y="84415"/>
                  </a:cubicBezTo>
                  <a:cubicBezTo>
                    <a:pt x="1158949" y="84776"/>
                    <a:pt x="1160934" y="85137"/>
                    <a:pt x="1162920" y="85498"/>
                  </a:cubicBezTo>
                  <a:cubicBezTo>
                    <a:pt x="1164002" y="85678"/>
                    <a:pt x="1165085" y="85859"/>
                    <a:pt x="1166348" y="86220"/>
                  </a:cubicBezTo>
                  <a:cubicBezTo>
                    <a:pt x="1169416" y="86942"/>
                    <a:pt x="1172665" y="87483"/>
                    <a:pt x="1175733" y="88205"/>
                  </a:cubicBezTo>
                  <a:cubicBezTo>
                    <a:pt x="1189629" y="91453"/>
                    <a:pt x="1196848" y="98853"/>
                    <a:pt x="1198292" y="113652"/>
                  </a:cubicBezTo>
                  <a:cubicBezTo>
                    <a:pt x="1200638" y="136933"/>
                    <a:pt x="1197210" y="333288"/>
                    <a:pt x="1197210" y="340507"/>
                  </a:cubicBezTo>
                  <a:cubicBezTo>
                    <a:pt x="1197210" y="352779"/>
                    <a:pt x="1189268" y="353140"/>
                    <a:pt x="1143970" y="366495"/>
                  </a:cubicBezTo>
                  <a:cubicBezTo>
                    <a:pt x="1138556" y="368120"/>
                    <a:pt x="1134405" y="370827"/>
                    <a:pt x="1130073" y="373895"/>
                  </a:cubicBezTo>
                  <a:cubicBezTo>
                    <a:pt x="1086038" y="404395"/>
                    <a:pt x="1055538" y="447167"/>
                    <a:pt x="1025218" y="489939"/>
                  </a:cubicBezTo>
                  <a:cubicBezTo>
                    <a:pt x="1017458" y="500768"/>
                    <a:pt x="1021428" y="512138"/>
                    <a:pt x="1025037" y="523146"/>
                  </a:cubicBezTo>
                  <a:cubicBezTo>
                    <a:pt x="1035505" y="555812"/>
                    <a:pt x="1052289" y="585410"/>
                    <a:pt x="1075390" y="610315"/>
                  </a:cubicBezTo>
                  <a:cubicBezTo>
                    <a:pt x="1078097" y="613203"/>
                    <a:pt x="1080623" y="616271"/>
                    <a:pt x="1082789" y="619339"/>
                  </a:cubicBezTo>
                  <a:lnTo>
                    <a:pt x="1082789" y="619339"/>
                  </a:lnTo>
                  <a:cubicBezTo>
                    <a:pt x="1083691" y="620602"/>
                    <a:pt x="1084774" y="622046"/>
                    <a:pt x="1085677" y="623490"/>
                  </a:cubicBezTo>
                  <a:cubicBezTo>
                    <a:pt x="1085677" y="623670"/>
                    <a:pt x="1085857" y="623670"/>
                    <a:pt x="1085857" y="623851"/>
                  </a:cubicBezTo>
                  <a:cubicBezTo>
                    <a:pt x="1086759" y="625114"/>
                    <a:pt x="1087481" y="626558"/>
                    <a:pt x="1088384" y="627821"/>
                  </a:cubicBezTo>
                  <a:cubicBezTo>
                    <a:pt x="1088384" y="627821"/>
                    <a:pt x="1088564" y="628002"/>
                    <a:pt x="1088564" y="628002"/>
                  </a:cubicBezTo>
                  <a:cubicBezTo>
                    <a:pt x="1090910" y="632153"/>
                    <a:pt x="1092896" y="636484"/>
                    <a:pt x="1094520" y="640815"/>
                  </a:cubicBezTo>
                  <a:cubicBezTo>
                    <a:pt x="1094520" y="640996"/>
                    <a:pt x="1094520" y="640996"/>
                    <a:pt x="1094700" y="641176"/>
                  </a:cubicBezTo>
                  <a:cubicBezTo>
                    <a:pt x="1095242" y="642620"/>
                    <a:pt x="1095603" y="644064"/>
                    <a:pt x="1096144" y="645327"/>
                  </a:cubicBezTo>
                  <a:cubicBezTo>
                    <a:pt x="1096144" y="645508"/>
                    <a:pt x="1096144" y="645508"/>
                    <a:pt x="1096324" y="645688"/>
                  </a:cubicBezTo>
                  <a:cubicBezTo>
                    <a:pt x="1096685" y="647132"/>
                    <a:pt x="1097227" y="648576"/>
                    <a:pt x="1097588" y="650020"/>
                  </a:cubicBezTo>
                  <a:cubicBezTo>
                    <a:pt x="1097588" y="650020"/>
                    <a:pt x="1097588" y="650020"/>
                    <a:pt x="1097588" y="650200"/>
                  </a:cubicBezTo>
                  <a:cubicBezTo>
                    <a:pt x="1098310" y="653087"/>
                    <a:pt x="1098851" y="656156"/>
                    <a:pt x="1099392" y="659224"/>
                  </a:cubicBezTo>
                  <a:cubicBezTo>
                    <a:pt x="1099392" y="659404"/>
                    <a:pt x="1099392" y="659585"/>
                    <a:pt x="1099392" y="659585"/>
                  </a:cubicBezTo>
                  <a:cubicBezTo>
                    <a:pt x="1099573" y="661028"/>
                    <a:pt x="1099754" y="662472"/>
                    <a:pt x="1099934" y="663916"/>
                  </a:cubicBezTo>
                  <a:cubicBezTo>
                    <a:pt x="1099934" y="664097"/>
                    <a:pt x="1099934" y="664277"/>
                    <a:pt x="1099934" y="664457"/>
                  </a:cubicBezTo>
                  <a:cubicBezTo>
                    <a:pt x="1100115" y="665901"/>
                    <a:pt x="1100295" y="667345"/>
                    <a:pt x="1100295" y="668789"/>
                  </a:cubicBezTo>
                  <a:cubicBezTo>
                    <a:pt x="1100295" y="668969"/>
                    <a:pt x="1100295" y="668969"/>
                    <a:pt x="1100295" y="669150"/>
                  </a:cubicBezTo>
                  <a:cubicBezTo>
                    <a:pt x="1100475" y="670594"/>
                    <a:pt x="1100475" y="672218"/>
                    <a:pt x="1100475" y="673842"/>
                  </a:cubicBezTo>
                  <a:cubicBezTo>
                    <a:pt x="1100475" y="673842"/>
                    <a:pt x="1100475" y="673842"/>
                    <a:pt x="1100475" y="673842"/>
                  </a:cubicBezTo>
                  <a:cubicBezTo>
                    <a:pt x="1100475" y="675286"/>
                    <a:pt x="1100475" y="676910"/>
                    <a:pt x="1100475" y="678354"/>
                  </a:cubicBezTo>
                  <a:cubicBezTo>
                    <a:pt x="1100475" y="678534"/>
                    <a:pt x="1100475" y="678715"/>
                    <a:pt x="1100475" y="678895"/>
                  </a:cubicBezTo>
                  <a:cubicBezTo>
                    <a:pt x="1100475" y="680339"/>
                    <a:pt x="1100475" y="681783"/>
                    <a:pt x="1100295" y="683227"/>
                  </a:cubicBezTo>
                  <a:cubicBezTo>
                    <a:pt x="1100295" y="683407"/>
                    <a:pt x="1100295" y="683768"/>
                    <a:pt x="1100295" y="683949"/>
                  </a:cubicBezTo>
                  <a:cubicBezTo>
                    <a:pt x="1100295" y="685392"/>
                    <a:pt x="1100115" y="686836"/>
                    <a:pt x="1100115" y="688461"/>
                  </a:cubicBezTo>
                  <a:cubicBezTo>
                    <a:pt x="1100115" y="688641"/>
                    <a:pt x="1100115" y="688821"/>
                    <a:pt x="1100115" y="689182"/>
                  </a:cubicBezTo>
                  <a:cubicBezTo>
                    <a:pt x="1099934" y="690807"/>
                    <a:pt x="1099934" y="692250"/>
                    <a:pt x="1099754" y="693875"/>
                  </a:cubicBezTo>
                  <a:cubicBezTo>
                    <a:pt x="1093076" y="767327"/>
                    <a:pt x="1084774" y="840961"/>
                    <a:pt x="1082609" y="914774"/>
                  </a:cubicBezTo>
                  <a:cubicBezTo>
                    <a:pt x="1080443" y="969819"/>
                    <a:pt x="1071600" y="1026307"/>
                    <a:pt x="1071058" y="1080810"/>
                  </a:cubicBezTo>
                  <a:close/>
                  <a:moveTo>
                    <a:pt x="495528" y="426593"/>
                  </a:moveTo>
                  <a:cubicBezTo>
                    <a:pt x="491377" y="422984"/>
                    <a:pt x="486865" y="424969"/>
                    <a:pt x="483616" y="428037"/>
                  </a:cubicBezTo>
                  <a:cubicBezTo>
                    <a:pt x="479827" y="431466"/>
                    <a:pt x="473329" y="441392"/>
                    <a:pt x="469901" y="445543"/>
                  </a:cubicBezTo>
                  <a:cubicBezTo>
                    <a:pt x="467915" y="444640"/>
                    <a:pt x="469539" y="438324"/>
                    <a:pt x="467554" y="437602"/>
                  </a:cubicBezTo>
                  <a:cubicBezTo>
                    <a:pt x="466291" y="400605"/>
                    <a:pt x="461057" y="363608"/>
                    <a:pt x="465389" y="326791"/>
                  </a:cubicBezTo>
                  <a:cubicBezTo>
                    <a:pt x="468457" y="300261"/>
                    <a:pt x="471525" y="299540"/>
                    <a:pt x="497513" y="298998"/>
                  </a:cubicBezTo>
                  <a:cubicBezTo>
                    <a:pt x="534690" y="298276"/>
                    <a:pt x="572048" y="297374"/>
                    <a:pt x="609226" y="295750"/>
                  </a:cubicBezTo>
                  <a:cubicBezTo>
                    <a:pt x="644960" y="294126"/>
                    <a:pt x="689176" y="293584"/>
                    <a:pt x="724007" y="301344"/>
                  </a:cubicBezTo>
                  <a:cubicBezTo>
                    <a:pt x="748732" y="306939"/>
                    <a:pt x="748913" y="321016"/>
                    <a:pt x="748371" y="345741"/>
                  </a:cubicBezTo>
                  <a:cubicBezTo>
                    <a:pt x="746928" y="398981"/>
                    <a:pt x="742416" y="452040"/>
                    <a:pt x="734475" y="504738"/>
                  </a:cubicBezTo>
                  <a:cubicBezTo>
                    <a:pt x="732128" y="519718"/>
                    <a:pt x="724910" y="537223"/>
                    <a:pt x="710111" y="538306"/>
                  </a:cubicBezTo>
                  <a:cubicBezTo>
                    <a:pt x="642794" y="543360"/>
                    <a:pt x="575658" y="538487"/>
                    <a:pt x="508161" y="540653"/>
                  </a:cubicBezTo>
                  <a:cubicBezTo>
                    <a:pt x="485060" y="541374"/>
                    <a:pt x="481631" y="537223"/>
                    <a:pt x="476217" y="514303"/>
                  </a:cubicBezTo>
                  <a:cubicBezTo>
                    <a:pt x="470261" y="489398"/>
                    <a:pt x="470622" y="469546"/>
                    <a:pt x="476217" y="466117"/>
                  </a:cubicBezTo>
                  <a:cubicBezTo>
                    <a:pt x="478744" y="463771"/>
                    <a:pt x="491557" y="442114"/>
                    <a:pt x="493181" y="439046"/>
                  </a:cubicBezTo>
                  <a:cubicBezTo>
                    <a:pt x="495167" y="434534"/>
                    <a:pt x="499317" y="430022"/>
                    <a:pt x="495528" y="426593"/>
                  </a:cubicBezTo>
                  <a:close/>
                  <a:moveTo>
                    <a:pt x="1335091" y="816597"/>
                  </a:moveTo>
                  <a:cubicBezTo>
                    <a:pt x="1334189" y="826884"/>
                    <a:pt x="1326609" y="838073"/>
                    <a:pt x="1312351" y="847638"/>
                  </a:cubicBezTo>
                  <a:cubicBezTo>
                    <a:pt x="1306396" y="800715"/>
                    <a:pt x="1301162" y="756679"/>
                    <a:pt x="1295206" y="713005"/>
                  </a:cubicBezTo>
                  <a:cubicBezTo>
                    <a:pt x="1292319" y="691889"/>
                    <a:pt x="1289973" y="670594"/>
                    <a:pt x="1289792" y="649298"/>
                  </a:cubicBezTo>
                  <a:cubicBezTo>
                    <a:pt x="1289792" y="643523"/>
                    <a:pt x="1291417" y="635221"/>
                    <a:pt x="1281671" y="636123"/>
                  </a:cubicBezTo>
                  <a:cubicBezTo>
                    <a:pt x="1273189" y="637026"/>
                    <a:pt x="1273911" y="644244"/>
                    <a:pt x="1274272" y="650741"/>
                  </a:cubicBezTo>
                  <a:cubicBezTo>
                    <a:pt x="1282754" y="692611"/>
                    <a:pt x="1286544" y="732135"/>
                    <a:pt x="1290875" y="772922"/>
                  </a:cubicBezTo>
                  <a:cubicBezTo>
                    <a:pt x="1299177" y="851609"/>
                    <a:pt x="1308201" y="1051574"/>
                    <a:pt x="1305855" y="1072869"/>
                  </a:cubicBezTo>
                  <a:cubicBezTo>
                    <a:pt x="1303869" y="1091819"/>
                    <a:pt x="1297553" y="1097414"/>
                    <a:pt x="1278964" y="1098497"/>
                  </a:cubicBezTo>
                  <a:cubicBezTo>
                    <a:pt x="1264526" y="1099399"/>
                    <a:pt x="1259653" y="1095429"/>
                    <a:pt x="1254780" y="1076118"/>
                  </a:cubicBezTo>
                  <a:cubicBezTo>
                    <a:pt x="1249005" y="1053559"/>
                    <a:pt x="1248464" y="1030277"/>
                    <a:pt x="1248103" y="1007177"/>
                  </a:cubicBezTo>
                  <a:cubicBezTo>
                    <a:pt x="1247381" y="968014"/>
                    <a:pt x="1243771" y="854135"/>
                    <a:pt x="1232221" y="839156"/>
                  </a:cubicBezTo>
                  <a:cubicBezTo>
                    <a:pt x="1220130" y="823455"/>
                    <a:pt x="1206594" y="827245"/>
                    <a:pt x="1195224" y="843668"/>
                  </a:cubicBezTo>
                  <a:cubicBezTo>
                    <a:pt x="1181689" y="863159"/>
                    <a:pt x="1179342" y="881748"/>
                    <a:pt x="1175372" y="904668"/>
                  </a:cubicBezTo>
                  <a:cubicBezTo>
                    <a:pt x="1167070" y="953757"/>
                    <a:pt x="1159129" y="1003026"/>
                    <a:pt x="1151008" y="1052115"/>
                  </a:cubicBezTo>
                  <a:cubicBezTo>
                    <a:pt x="1149745" y="1060056"/>
                    <a:pt x="1148120" y="1067816"/>
                    <a:pt x="1146677" y="1075757"/>
                  </a:cubicBezTo>
                  <a:cubicBezTo>
                    <a:pt x="1144511" y="1087849"/>
                    <a:pt x="1138014" y="1094887"/>
                    <a:pt x="1125020" y="1094526"/>
                  </a:cubicBezTo>
                  <a:cubicBezTo>
                    <a:pt x="1120508" y="1094346"/>
                    <a:pt x="1116177" y="1095068"/>
                    <a:pt x="1111665" y="1095068"/>
                  </a:cubicBezTo>
                  <a:cubicBezTo>
                    <a:pt x="1088203" y="1094887"/>
                    <a:pt x="1085857" y="1092361"/>
                    <a:pt x="1085135" y="1069260"/>
                  </a:cubicBezTo>
                  <a:cubicBezTo>
                    <a:pt x="1084594" y="1048686"/>
                    <a:pt x="1099573" y="905390"/>
                    <a:pt x="1102641" y="853955"/>
                  </a:cubicBezTo>
                  <a:cubicBezTo>
                    <a:pt x="1106070" y="797106"/>
                    <a:pt x="1110582" y="740437"/>
                    <a:pt x="1114733" y="683588"/>
                  </a:cubicBezTo>
                  <a:cubicBezTo>
                    <a:pt x="1115274" y="675647"/>
                    <a:pt x="1115816" y="667525"/>
                    <a:pt x="1115635" y="659585"/>
                  </a:cubicBezTo>
                  <a:cubicBezTo>
                    <a:pt x="1115274" y="641537"/>
                    <a:pt x="1110582" y="626558"/>
                    <a:pt x="1097588" y="611759"/>
                  </a:cubicBezTo>
                  <a:cubicBezTo>
                    <a:pt x="1073765" y="584507"/>
                    <a:pt x="1051026" y="555451"/>
                    <a:pt x="1042363" y="518635"/>
                  </a:cubicBezTo>
                  <a:cubicBezTo>
                    <a:pt x="1040378" y="510694"/>
                    <a:pt x="1037671" y="503475"/>
                    <a:pt x="1043265" y="495895"/>
                  </a:cubicBezTo>
                  <a:cubicBezTo>
                    <a:pt x="1067990" y="462327"/>
                    <a:pt x="1087842" y="424969"/>
                    <a:pt x="1123576" y="400605"/>
                  </a:cubicBezTo>
                  <a:cubicBezTo>
                    <a:pt x="1134405" y="393205"/>
                    <a:pt x="1153354" y="386528"/>
                    <a:pt x="1163461" y="393566"/>
                  </a:cubicBezTo>
                  <a:cubicBezTo>
                    <a:pt x="1172665" y="400063"/>
                    <a:pt x="1179703" y="416487"/>
                    <a:pt x="1171582" y="427135"/>
                  </a:cubicBezTo>
                  <a:cubicBezTo>
                    <a:pt x="1157144" y="445723"/>
                    <a:pt x="1149203" y="463590"/>
                    <a:pt x="1131698" y="484706"/>
                  </a:cubicBezTo>
                  <a:cubicBezTo>
                    <a:pt x="1111485" y="514123"/>
                    <a:pt x="1110221" y="518996"/>
                    <a:pt x="1125200" y="542457"/>
                  </a:cubicBezTo>
                  <a:cubicBezTo>
                    <a:pt x="1132780" y="554368"/>
                    <a:pt x="1147218" y="584507"/>
                    <a:pt x="1149745" y="579635"/>
                  </a:cubicBezTo>
                  <a:cubicBezTo>
                    <a:pt x="1155881" y="567543"/>
                    <a:pt x="1161656" y="572596"/>
                    <a:pt x="1170138" y="575123"/>
                  </a:cubicBezTo>
                  <a:cubicBezTo>
                    <a:pt x="1204248" y="585591"/>
                    <a:pt x="1239982" y="588117"/>
                    <a:pt x="1273008" y="570611"/>
                  </a:cubicBezTo>
                  <a:cubicBezTo>
                    <a:pt x="1282032" y="565738"/>
                    <a:pt x="1288349" y="568446"/>
                    <a:pt x="1293221" y="576206"/>
                  </a:cubicBezTo>
                  <a:cubicBezTo>
                    <a:pt x="1296109" y="580718"/>
                    <a:pt x="1298816" y="585410"/>
                    <a:pt x="1300440" y="590463"/>
                  </a:cubicBezTo>
                  <a:cubicBezTo>
                    <a:pt x="1323360" y="664097"/>
                    <a:pt x="1341769" y="739354"/>
                    <a:pt x="1335091" y="816597"/>
                  </a:cubicBezTo>
                  <a:close/>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4" name="Google Shape;1684;p25"/>
            <p:cNvSpPr/>
            <p:nvPr/>
          </p:nvSpPr>
          <p:spPr>
            <a:xfrm>
              <a:off x="7062512" y="2502962"/>
              <a:ext cx="290900" cy="257148"/>
            </a:xfrm>
            <a:custGeom>
              <a:rect b="b" l="l" r="r" t="t"/>
              <a:pathLst>
                <a:path extrusionOk="0" h="257148" w="290900">
                  <a:moveTo>
                    <a:pt x="19415" y="218220"/>
                  </a:moveTo>
                  <a:cubicBezTo>
                    <a:pt x="21220" y="243847"/>
                    <a:pt x="37282" y="251247"/>
                    <a:pt x="63631" y="251788"/>
                  </a:cubicBezTo>
                  <a:cubicBezTo>
                    <a:pt x="125534" y="253051"/>
                    <a:pt x="187436" y="262617"/>
                    <a:pt x="249519" y="252691"/>
                  </a:cubicBezTo>
                  <a:cubicBezTo>
                    <a:pt x="278575" y="247998"/>
                    <a:pt x="285975" y="242765"/>
                    <a:pt x="288501" y="212986"/>
                  </a:cubicBezTo>
                  <a:cubicBezTo>
                    <a:pt x="290847" y="186457"/>
                    <a:pt x="291750" y="159747"/>
                    <a:pt x="289945" y="133939"/>
                  </a:cubicBezTo>
                  <a:cubicBezTo>
                    <a:pt x="289945" y="111921"/>
                    <a:pt x="289945" y="90625"/>
                    <a:pt x="289945" y="69149"/>
                  </a:cubicBezTo>
                  <a:cubicBezTo>
                    <a:pt x="289945" y="35942"/>
                    <a:pt x="291750" y="21143"/>
                    <a:pt x="260889" y="9773"/>
                  </a:cubicBezTo>
                  <a:cubicBezTo>
                    <a:pt x="232193" y="-875"/>
                    <a:pt x="192850" y="2373"/>
                    <a:pt x="162711" y="1652"/>
                  </a:cubicBezTo>
                  <a:cubicBezTo>
                    <a:pt x="123729" y="569"/>
                    <a:pt x="84746" y="930"/>
                    <a:pt x="45764" y="27"/>
                  </a:cubicBezTo>
                  <a:cubicBezTo>
                    <a:pt x="18693" y="-695"/>
                    <a:pt x="2450" y="12841"/>
                    <a:pt x="285" y="40273"/>
                  </a:cubicBezTo>
                  <a:cubicBezTo>
                    <a:pt x="-798" y="54530"/>
                    <a:pt x="1368" y="68427"/>
                    <a:pt x="4075" y="82504"/>
                  </a:cubicBezTo>
                  <a:cubicBezTo>
                    <a:pt x="12738" y="127442"/>
                    <a:pt x="15986" y="172019"/>
                    <a:pt x="19415" y="218220"/>
                  </a:cubicBezTo>
                  <a:close/>
                  <a:moveTo>
                    <a:pt x="17971" y="39912"/>
                  </a:moveTo>
                  <a:cubicBezTo>
                    <a:pt x="20678" y="22226"/>
                    <a:pt x="28078" y="18977"/>
                    <a:pt x="46125" y="17533"/>
                  </a:cubicBezTo>
                  <a:cubicBezTo>
                    <a:pt x="54968" y="16811"/>
                    <a:pt x="158199" y="16992"/>
                    <a:pt x="200791" y="18797"/>
                  </a:cubicBezTo>
                  <a:cubicBezTo>
                    <a:pt x="218838" y="19518"/>
                    <a:pt x="237427" y="19699"/>
                    <a:pt x="253850" y="26918"/>
                  </a:cubicBezTo>
                  <a:cubicBezTo>
                    <a:pt x="268649" y="33235"/>
                    <a:pt x="274063" y="48936"/>
                    <a:pt x="273702" y="65359"/>
                  </a:cubicBezTo>
                  <a:cubicBezTo>
                    <a:pt x="273161" y="87557"/>
                    <a:pt x="274244" y="176531"/>
                    <a:pt x="272981" y="198548"/>
                  </a:cubicBezTo>
                  <a:cubicBezTo>
                    <a:pt x="270995" y="231575"/>
                    <a:pt x="266844" y="236989"/>
                    <a:pt x="234720" y="240057"/>
                  </a:cubicBezTo>
                  <a:cubicBezTo>
                    <a:pt x="205483" y="242765"/>
                    <a:pt x="176066" y="243847"/>
                    <a:pt x="146829" y="242765"/>
                  </a:cubicBezTo>
                  <a:cubicBezTo>
                    <a:pt x="123729" y="242043"/>
                    <a:pt x="100808" y="239155"/>
                    <a:pt x="77708" y="239696"/>
                  </a:cubicBezTo>
                  <a:cubicBezTo>
                    <a:pt x="54968" y="240238"/>
                    <a:pt x="38184" y="235185"/>
                    <a:pt x="34755" y="212986"/>
                  </a:cubicBezTo>
                  <a:cubicBezTo>
                    <a:pt x="27536" y="167507"/>
                    <a:pt x="15986" y="52365"/>
                    <a:pt x="17971" y="3991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5" name="Google Shape;1685;p25"/>
            <p:cNvSpPr/>
            <p:nvPr/>
          </p:nvSpPr>
          <p:spPr>
            <a:xfrm>
              <a:off x="7412540" y="2572076"/>
              <a:ext cx="217135" cy="18983"/>
            </a:xfrm>
            <a:custGeom>
              <a:rect b="b" l="l" r="r" t="t"/>
              <a:pathLst>
                <a:path extrusionOk="0" h="18983" w="217135">
                  <a:moveTo>
                    <a:pt x="79965" y="1658"/>
                  </a:moveTo>
                  <a:cubicBezTo>
                    <a:pt x="56864" y="2922"/>
                    <a:pt x="33763" y="936"/>
                    <a:pt x="10663" y="34"/>
                  </a:cubicBezTo>
                  <a:cubicBezTo>
                    <a:pt x="6151" y="-147"/>
                    <a:pt x="1098" y="215"/>
                    <a:pt x="196" y="5629"/>
                  </a:cubicBezTo>
                  <a:cubicBezTo>
                    <a:pt x="-1248" y="13750"/>
                    <a:pt x="5610" y="13028"/>
                    <a:pt x="10663" y="13750"/>
                  </a:cubicBezTo>
                  <a:cubicBezTo>
                    <a:pt x="46036" y="18803"/>
                    <a:pt x="81409" y="18623"/>
                    <a:pt x="116781" y="15916"/>
                  </a:cubicBezTo>
                  <a:cubicBezTo>
                    <a:pt x="129234" y="15013"/>
                    <a:pt x="141326" y="15013"/>
                    <a:pt x="153778" y="16818"/>
                  </a:cubicBezTo>
                  <a:cubicBezTo>
                    <a:pt x="169480" y="19164"/>
                    <a:pt x="185722" y="18803"/>
                    <a:pt x="201604" y="18984"/>
                  </a:cubicBezTo>
                  <a:cubicBezTo>
                    <a:pt x="208823" y="18984"/>
                    <a:pt x="217486" y="16818"/>
                    <a:pt x="217125" y="8336"/>
                  </a:cubicBezTo>
                  <a:cubicBezTo>
                    <a:pt x="216764" y="-327"/>
                    <a:pt x="207740" y="2922"/>
                    <a:pt x="202145" y="2561"/>
                  </a:cubicBezTo>
                  <a:cubicBezTo>
                    <a:pt x="161358" y="-147"/>
                    <a:pt x="120571" y="-688"/>
                    <a:pt x="79965" y="165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6" name="Google Shape;1686;p25"/>
            <p:cNvSpPr/>
            <p:nvPr/>
          </p:nvSpPr>
          <p:spPr>
            <a:xfrm>
              <a:off x="7394638" y="2164112"/>
              <a:ext cx="212467" cy="16821"/>
            </a:xfrm>
            <a:custGeom>
              <a:rect b="b" l="l" r="r" t="t"/>
              <a:pathLst>
                <a:path extrusionOk="0" h="16821" w="212467">
                  <a:moveTo>
                    <a:pt x="4381" y="14025"/>
                  </a:moveTo>
                  <a:cubicBezTo>
                    <a:pt x="7810" y="14746"/>
                    <a:pt x="11419" y="15468"/>
                    <a:pt x="14848" y="15649"/>
                  </a:cubicBezTo>
                  <a:cubicBezTo>
                    <a:pt x="75307" y="17092"/>
                    <a:pt x="135766" y="17454"/>
                    <a:pt x="196225" y="15288"/>
                  </a:cubicBezTo>
                  <a:cubicBezTo>
                    <a:pt x="202000" y="15107"/>
                    <a:pt x="209038" y="16190"/>
                    <a:pt x="212467" y="4820"/>
                  </a:cubicBezTo>
                  <a:cubicBezTo>
                    <a:pt x="205248" y="3737"/>
                    <a:pt x="199112" y="2294"/>
                    <a:pt x="192976" y="1933"/>
                  </a:cubicBezTo>
                  <a:cubicBezTo>
                    <a:pt x="134322" y="-1316"/>
                    <a:pt x="75668" y="6806"/>
                    <a:pt x="17014" y="128"/>
                  </a:cubicBezTo>
                  <a:cubicBezTo>
                    <a:pt x="12863" y="-413"/>
                    <a:pt x="8171" y="850"/>
                    <a:pt x="4200" y="2294"/>
                  </a:cubicBezTo>
                  <a:cubicBezTo>
                    <a:pt x="2215" y="3016"/>
                    <a:pt x="411" y="6084"/>
                    <a:pt x="50" y="8249"/>
                  </a:cubicBezTo>
                  <a:cubicBezTo>
                    <a:pt x="-312" y="10776"/>
                    <a:pt x="1313" y="13483"/>
                    <a:pt x="4381" y="1402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7" name="Google Shape;1687;p25"/>
            <p:cNvSpPr/>
            <p:nvPr/>
          </p:nvSpPr>
          <p:spPr>
            <a:xfrm>
              <a:off x="7410694" y="2246430"/>
              <a:ext cx="97511" cy="20109"/>
            </a:xfrm>
            <a:custGeom>
              <a:rect b="b" l="l" r="r" t="t"/>
              <a:pathLst>
                <a:path extrusionOk="0" h="20109" w="97511">
                  <a:moveTo>
                    <a:pt x="52573" y="19055"/>
                  </a:moveTo>
                  <a:cubicBezTo>
                    <a:pt x="68094" y="21943"/>
                    <a:pt x="81449" y="19055"/>
                    <a:pt x="97511" y="8407"/>
                  </a:cubicBezTo>
                  <a:cubicBezTo>
                    <a:pt x="66289" y="5339"/>
                    <a:pt x="39218" y="2813"/>
                    <a:pt x="12147" y="286"/>
                  </a:cubicBezTo>
                  <a:cubicBezTo>
                    <a:pt x="7094" y="-255"/>
                    <a:pt x="777" y="-797"/>
                    <a:pt x="55" y="6422"/>
                  </a:cubicBezTo>
                  <a:cubicBezTo>
                    <a:pt x="-666" y="13280"/>
                    <a:pt x="5830" y="15085"/>
                    <a:pt x="10523" y="15626"/>
                  </a:cubicBezTo>
                  <a:cubicBezTo>
                    <a:pt x="24419" y="17070"/>
                    <a:pt x="38857" y="16529"/>
                    <a:pt x="52573" y="190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8" name="Google Shape;1688;p25"/>
            <p:cNvSpPr/>
            <p:nvPr/>
          </p:nvSpPr>
          <p:spPr>
            <a:xfrm>
              <a:off x="7427153" y="2671194"/>
              <a:ext cx="94046" cy="15766"/>
            </a:xfrm>
            <a:custGeom>
              <a:rect b="b" l="l" r="r" t="t"/>
              <a:pathLst>
                <a:path extrusionOk="0" h="15766" w="94046">
                  <a:moveTo>
                    <a:pt x="5615" y="3967"/>
                  </a:moveTo>
                  <a:cubicBezTo>
                    <a:pt x="3630" y="4148"/>
                    <a:pt x="201" y="6674"/>
                    <a:pt x="20" y="8299"/>
                  </a:cubicBezTo>
                  <a:cubicBezTo>
                    <a:pt x="-341" y="13893"/>
                    <a:pt x="4171" y="15517"/>
                    <a:pt x="8683" y="15698"/>
                  </a:cubicBezTo>
                  <a:cubicBezTo>
                    <a:pt x="37559" y="16239"/>
                    <a:pt x="66254" y="13713"/>
                    <a:pt x="94047" y="3606"/>
                  </a:cubicBezTo>
                  <a:cubicBezTo>
                    <a:pt x="64449" y="-3974"/>
                    <a:pt x="35032" y="2523"/>
                    <a:pt x="5615" y="396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9" name="Google Shape;1689;p25"/>
            <p:cNvSpPr/>
            <p:nvPr/>
          </p:nvSpPr>
          <p:spPr>
            <a:xfrm>
              <a:off x="7128987" y="2126220"/>
              <a:ext cx="130400" cy="185815"/>
            </a:xfrm>
            <a:custGeom>
              <a:rect b="b" l="l" r="r" t="t"/>
              <a:pathLst>
                <a:path extrusionOk="0" h="185815" w="130400">
                  <a:moveTo>
                    <a:pt x="6902" y="78807"/>
                  </a:moveTo>
                  <a:cubicBezTo>
                    <a:pt x="22603" y="110751"/>
                    <a:pt x="38485" y="142514"/>
                    <a:pt x="53825" y="174458"/>
                  </a:cubicBezTo>
                  <a:cubicBezTo>
                    <a:pt x="59961" y="187091"/>
                    <a:pt x="66999" y="189076"/>
                    <a:pt x="77828" y="180955"/>
                  </a:cubicBezTo>
                  <a:cubicBezTo>
                    <a:pt x="83242" y="176804"/>
                    <a:pt x="84686" y="170849"/>
                    <a:pt x="87212" y="165254"/>
                  </a:cubicBezTo>
                  <a:cubicBezTo>
                    <a:pt x="100748" y="134934"/>
                    <a:pt x="106162" y="102269"/>
                    <a:pt x="116269" y="71047"/>
                  </a:cubicBezTo>
                  <a:cubicBezTo>
                    <a:pt x="122585" y="51555"/>
                    <a:pt x="122585" y="30620"/>
                    <a:pt x="129804" y="11310"/>
                  </a:cubicBezTo>
                  <a:cubicBezTo>
                    <a:pt x="131970" y="5715"/>
                    <a:pt x="128000" y="1023"/>
                    <a:pt x="121683" y="120"/>
                  </a:cubicBezTo>
                  <a:cubicBezTo>
                    <a:pt x="116088" y="-782"/>
                    <a:pt x="113742" y="3549"/>
                    <a:pt x="112659" y="7881"/>
                  </a:cubicBezTo>
                  <a:cubicBezTo>
                    <a:pt x="111937" y="11310"/>
                    <a:pt x="113020" y="14919"/>
                    <a:pt x="112659" y="18529"/>
                  </a:cubicBezTo>
                  <a:cubicBezTo>
                    <a:pt x="107245" y="68339"/>
                    <a:pt x="90100" y="114902"/>
                    <a:pt x="72594" y="167780"/>
                  </a:cubicBezTo>
                  <a:cubicBezTo>
                    <a:pt x="54366" y="140890"/>
                    <a:pt x="44440" y="117067"/>
                    <a:pt x="32709" y="94328"/>
                  </a:cubicBezTo>
                  <a:cubicBezTo>
                    <a:pt x="27115" y="83319"/>
                    <a:pt x="20798" y="72490"/>
                    <a:pt x="14843" y="61662"/>
                  </a:cubicBezTo>
                  <a:cubicBezTo>
                    <a:pt x="12316" y="56969"/>
                    <a:pt x="8165" y="55526"/>
                    <a:pt x="3834" y="58233"/>
                  </a:cubicBezTo>
                  <a:cubicBezTo>
                    <a:pt x="-678" y="60940"/>
                    <a:pt x="-859" y="65452"/>
                    <a:pt x="1487" y="69783"/>
                  </a:cubicBezTo>
                  <a:cubicBezTo>
                    <a:pt x="3112" y="72851"/>
                    <a:pt x="5458" y="75558"/>
                    <a:pt x="6902" y="7880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3" name="Shape 1693"/>
        <p:cNvGrpSpPr/>
        <p:nvPr/>
      </p:nvGrpSpPr>
      <p:grpSpPr>
        <a:xfrm>
          <a:off x="0" y="0"/>
          <a:ext cx="0" cy="0"/>
          <a:chOff x="0" y="0"/>
          <a:chExt cx="0" cy="0"/>
        </a:xfrm>
      </p:grpSpPr>
      <p:sp>
        <p:nvSpPr>
          <p:cNvPr id="1694" name="Google Shape;1694;p26"/>
          <p:cNvSpPr txBox="1"/>
          <p:nvPr>
            <p:ph idx="1" type="body"/>
          </p:nvPr>
        </p:nvSpPr>
        <p:spPr>
          <a:xfrm>
            <a:off x="743287" y="1490563"/>
            <a:ext cx="9147975" cy="46325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1900"/>
              <a:buNone/>
            </a:pPr>
            <a:r>
              <a:rPr b="0" i="0" lang="es-ES" sz="1700"/>
              <a:t>Estudios anteriores subrayan el papel crucial que desempeñan los gobiernos</a:t>
            </a:r>
            <a:r>
              <a:rPr b="0" i="0" lang="es-ES" sz="1700" u="sng">
                <a:solidFill>
                  <a:schemeClr val="hlink"/>
                </a:solidFill>
                <a:hlinkClick r:id="rId3"/>
              </a:rPr>
              <a:t>(Pierre &amp; Peters, 2005</a:t>
            </a:r>
            <a:r>
              <a:rPr b="0" i="0" lang="es-ES" sz="1700"/>
              <a:t>; </a:t>
            </a:r>
            <a:r>
              <a:rPr b="0" i="0" lang="es-ES" sz="1700" u="sng">
                <a:solidFill>
                  <a:schemeClr val="hlink"/>
                </a:solidFill>
                <a:hlinkClick r:id="rId4"/>
              </a:rPr>
              <a:t>Vargas, 2020</a:t>
            </a:r>
            <a:r>
              <a:rPr b="0" i="0" lang="es-ES" sz="1700"/>
              <a:t>). Por ejemplo, durante una pandemia, el gobierno es el actor clave para abordar los principales retos, como el establecimiento de medidas de aislamiento, requisitos de higiene y apoyo continuo a las empresas turísticas. </a:t>
            </a:r>
            <a:endParaRPr sz="2200"/>
          </a:p>
          <a:p>
            <a:pPr indent="0" lvl="0" marL="0" rtl="0" algn="l">
              <a:lnSpc>
                <a:spcPct val="100000"/>
              </a:lnSpc>
              <a:spcBef>
                <a:spcPts val="0"/>
              </a:spcBef>
              <a:spcAft>
                <a:spcPts val="0"/>
              </a:spcAft>
              <a:buClr>
                <a:schemeClr val="lt1"/>
              </a:buClr>
              <a:buSzPts val="1900"/>
              <a:buNone/>
            </a:pPr>
            <a:r>
              <a:t/>
            </a:r>
            <a:endParaRPr sz="1700"/>
          </a:p>
          <a:p>
            <a:pPr indent="0" lvl="0" marL="0" rtl="0" algn="l">
              <a:lnSpc>
                <a:spcPct val="100000"/>
              </a:lnSpc>
              <a:spcBef>
                <a:spcPts val="0"/>
              </a:spcBef>
              <a:spcAft>
                <a:spcPts val="0"/>
              </a:spcAft>
              <a:buClr>
                <a:schemeClr val="lt1"/>
              </a:buClr>
              <a:buSzPts val="1900"/>
              <a:buNone/>
            </a:pPr>
            <a:r>
              <a:rPr b="0" i="0" lang="es-ES" sz="1700"/>
              <a:t>Algunos estudios también señalan el importante papel que desempeña el líder de la ciudad, cuyo estilo y métodos de liderazgo pueden afectar significativamente a la recuperación del sector turístico</a:t>
            </a:r>
            <a:r>
              <a:rPr b="0" i="0" lang="es-ES" sz="1700" u="sng">
                <a:solidFill>
                  <a:schemeClr val="hlink"/>
                </a:solidFill>
                <a:hlinkClick r:id="rId5"/>
              </a:rPr>
              <a:t>(Mitroff, 2004</a:t>
            </a:r>
            <a:r>
              <a:rPr b="0" i="0" lang="es-ES" sz="1700"/>
              <a:t>; </a:t>
            </a:r>
            <a:r>
              <a:rPr b="0" i="0" lang="es-ES" sz="1700" u="sng">
                <a:solidFill>
                  <a:schemeClr val="hlink"/>
                </a:solidFill>
                <a:hlinkClick r:id="rId6"/>
              </a:rPr>
              <a:t>Wardman, 2020</a:t>
            </a:r>
            <a:r>
              <a:rPr b="0" i="0" lang="es-ES" sz="1700"/>
              <a:t>). Al mismo tiempo, los gobiernos deben facilitar la colaboración entre el sector público y el privado para garantizar que los distintos sectores entienden y cooperan plenamente con los nuevos requisitos gubernamentales y para ayudar a ofrecer productos turísticos nuevos e innovadores que se adapten a los cambios del mercado</a:t>
            </a:r>
            <a:r>
              <a:rPr b="0" i="0" lang="es-ES" sz="1700" u="sng">
                <a:solidFill>
                  <a:schemeClr val="hlink"/>
                </a:solidFill>
                <a:hlinkClick r:id="rId7"/>
              </a:rPr>
              <a:t>(Lai &amp; Wong, 2020</a:t>
            </a:r>
            <a:r>
              <a:rPr b="0" i="0" lang="es-ES" sz="1700"/>
              <a:t>). </a:t>
            </a:r>
            <a:endParaRPr sz="2200"/>
          </a:p>
          <a:p>
            <a:pPr indent="0" lvl="0" marL="0" rtl="0" algn="l">
              <a:lnSpc>
                <a:spcPct val="100000"/>
              </a:lnSpc>
              <a:spcBef>
                <a:spcPts val="0"/>
              </a:spcBef>
              <a:spcAft>
                <a:spcPts val="0"/>
              </a:spcAft>
              <a:buClr>
                <a:schemeClr val="lt1"/>
              </a:buClr>
              <a:buSzPts val="1900"/>
              <a:buNone/>
            </a:pPr>
            <a:r>
              <a:t/>
            </a:r>
            <a:endParaRPr sz="1700"/>
          </a:p>
          <a:p>
            <a:pPr indent="0" lvl="0" marL="0" rtl="0" algn="l">
              <a:lnSpc>
                <a:spcPct val="100000"/>
              </a:lnSpc>
              <a:spcBef>
                <a:spcPts val="0"/>
              </a:spcBef>
              <a:spcAft>
                <a:spcPts val="0"/>
              </a:spcAft>
              <a:buClr>
                <a:schemeClr val="lt1"/>
              </a:buClr>
              <a:buSzPts val="1900"/>
              <a:buNone/>
            </a:pPr>
            <a:r>
              <a:rPr b="0" i="0" lang="es-ES" sz="1700"/>
              <a:t>Por lo tanto, es necesario que la investigación aborde cómo el papel del gobierno en tiempos de crisis puede forjar redes de asociaciones eficaces entre las partes interesadas públicas y privadas en tiempos de crisis, y cómo las comunidades dependientes del turismo, los responsables políticos y la industria pueden trabajar juntos a través de funciones compartidas y formular estrategias para la recuperación.</a:t>
            </a:r>
            <a:endParaRPr sz="2200"/>
          </a:p>
          <a:p>
            <a:pPr indent="0" lvl="0" marL="0" rtl="0" algn="l">
              <a:lnSpc>
                <a:spcPct val="100000"/>
              </a:lnSpc>
              <a:spcBef>
                <a:spcPts val="0"/>
              </a:spcBef>
              <a:spcAft>
                <a:spcPts val="0"/>
              </a:spcAft>
              <a:buClr>
                <a:schemeClr val="lt1"/>
              </a:buClr>
              <a:buSzPts val="1900"/>
              <a:buNone/>
            </a:pPr>
            <a:r>
              <a:t/>
            </a:r>
            <a:endParaRPr sz="1700"/>
          </a:p>
        </p:txBody>
      </p:sp>
      <p:sp>
        <p:nvSpPr>
          <p:cNvPr id="1695" name="Google Shape;1695;p26"/>
          <p:cNvSpPr txBox="1"/>
          <p:nvPr>
            <p:ph idx="2" type="body"/>
          </p:nvPr>
        </p:nvSpPr>
        <p:spPr>
          <a:xfrm>
            <a:off x="743287" y="365536"/>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b="0" i="0" lang="es-ES" sz="2800"/>
              <a:t>En tiempos de crisis, los gobiernos deben forjar redes de colaboración eficaz entre los agentes públicos y privados</a:t>
            </a:r>
            <a:endParaRPr/>
          </a:p>
        </p:txBody>
      </p:sp>
      <p:grpSp>
        <p:nvGrpSpPr>
          <p:cNvPr id="1696" name="Google Shape;1696;p26"/>
          <p:cNvGrpSpPr/>
          <p:nvPr/>
        </p:nvGrpSpPr>
        <p:grpSpPr>
          <a:xfrm>
            <a:off x="9945283" y="1255566"/>
            <a:ext cx="1866204" cy="1526432"/>
            <a:chOff x="7903196" y="4237101"/>
            <a:chExt cx="1261886" cy="1055032"/>
          </a:xfrm>
        </p:grpSpPr>
        <p:sp>
          <p:nvSpPr>
            <p:cNvPr id="1697" name="Google Shape;1697;p26"/>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8" name="Google Shape;1698;p26"/>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9" name="Google Shape;1699;p26"/>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0" name="Google Shape;1700;p26"/>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1" name="Google Shape;1701;p26"/>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2" name="Google Shape;1702;p26"/>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3" name="Google Shape;1703;p26"/>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4" name="Google Shape;1704;p26"/>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5" name="Google Shape;1705;p26"/>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6" name="Google Shape;1706;p26"/>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7" name="Google Shape;1707;p26"/>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8" name="Google Shape;1708;p26"/>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9" name="Google Shape;1709;p26"/>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0" name="Google Shape;1710;p26"/>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1" name="Google Shape;1711;p26"/>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2" name="Google Shape;1712;p26"/>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3" name="Google Shape;1713;p26"/>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4" name="Google Shape;1714;p26"/>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5" name="Google Shape;1715;p26"/>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6" name="Google Shape;1716;p26"/>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7" name="Google Shape;1717;p26"/>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8" name="Google Shape;1718;p26"/>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9" name="Google Shape;1719;p26"/>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0" name="Google Shape;1720;p26"/>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1" name="Google Shape;1721;p26"/>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2" name="Google Shape;1722;p26"/>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3" name="Google Shape;1723;p26"/>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4" name="Google Shape;1724;p26"/>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5" name="Google Shape;1725;p26"/>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6" name="Google Shape;1726;p26"/>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7" name="Google Shape;1727;p26"/>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8" name="Google Shape;1728;p26"/>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9" name="Google Shape;1729;p26"/>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0" name="Google Shape;1730;p26"/>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1" name="Google Shape;1731;p26"/>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2" name="Google Shape;1732;p26"/>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3" name="Google Shape;1733;p26"/>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4" name="Google Shape;1734;p26"/>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5" name="Google Shape;1735;p26"/>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6" name="Google Shape;1736;p26"/>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7" name="Google Shape;1737;p26"/>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8" name="Google Shape;1738;p26"/>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9" name="Google Shape;1739;p26"/>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0" name="Google Shape;1740;p26"/>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1" name="Google Shape;1741;p26"/>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2" name="Google Shape;1742;p26"/>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3" name="Google Shape;1743;p26"/>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4" name="Google Shape;1744;p26"/>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5" name="Google Shape;1745;p26"/>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6" name="Google Shape;1746;p26"/>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7" name="Google Shape;1747;p26"/>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8" name="Google Shape;1748;p26"/>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9" name="Google Shape;1749;p26"/>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0" name="Google Shape;1750;p26"/>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1" name="Google Shape;1751;p26"/>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2" name="Google Shape;1752;p26"/>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3" name="Google Shape;1753;p26"/>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Document with solid fill" id="1754" name="Google Shape;1754;p26">
            <a:hlinkClick r:id="rId8"/>
          </p:cNvPr>
          <p:cNvPicPr preferRelativeResize="0"/>
          <p:nvPr/>
        </p:nvPicPr>
        <p:blipFill rotWithShape="1">
          <a:blip r:embed="rId9">
            <a:alphaModFix/>
          </a:blip>
          <a:srcRect b="0" l="0" r="0" t="0"/>
          <a:stretch/>
        </p:blipFill>
        <p:spPr>
          <a:xfrm>
            <a:off x="9860702" y="3284679"/>
            <a:ext cx="1950785" cy="1950785"/>
          </a:xfrm>
          <a:prstGeom prst="rect">
            <a:avLst/>
          </a:prstGeom>
          <a:noFill/>
          <a:ln>
            <a:noFill/>
          </a:ln>
        </p:spPr>
      </p:pic>
      <p:sp>
        <p:nvSpPr>
          <p:cNvPr id="1755" name="Google Shape;1755;p26"/>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sng" cap="none" strike="noStrike">
                <a:solidFill>
                  <a:schemeClr val="lt1"/>
                </a:solidFill>
                <a:latin typeface="Calibri"/>
                <a:ea typeface="Calibri"/>
                <a:cs typeface="Calibri"/>
                <a:sym typeface="Calibri"/>
                <a:hlinkClick r:id="rId10">
                  <a:extLst>
                    <a:ext uri="{A12FA001-AC4F-418D-AE19-62706E023703}">
                      <ahyp:hlinkClr val="tx"/>
                    </a:ext>
                  </a:extLst>
                </a:hlinkClick>
              </a:rPr>
              <a:t>Leer artículo de investigación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9" name="Shape 1759"/>
        <p:cNvGrpSpPr/>
        <p:nvPr/>
      </p:nvGrpSpPr>
      <p:grpSpPr>
        <a:xfrm>
          <a:off x="0" y="0"/>
          <a:ext cx="0" cy="0"/>
          <a:chOff x="0" y="0"/>
          <a:chExt cx="0" cy="0"/>
        </a:xfrm>
      </p:grpSpPr>
      <p:sp>
        <p:nvSpPr>
          <p:cNvPr id="1760" name="Google Shape;1760;p27"/>
          <p:cNvSpPr txBox="1"/>
          <p:nvPr>
            <p:ph idx="3" type="body"/>
          </p:nvPr>
        </p:nvSpPr>
        <p:spPr>
          <a:xfrm>
            <a:off x="664499" y="452855"/>
            <a:ext cx="4088025" cy="6252745"/>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0"/>
              </a:spcBef>
              <a:spcAft>
                <a:spcPts val="0"/>
              </a:spcAft>
              <a:buClr>
                <a:srgbClr val="F27954"/>
              </a:buClr>
              <a:buSzPts val="3200"/>
              <a:buNone/>
            </a:pPr>
            <a:r>
              <a:rPr lang="es-ES" sz="3200"/>
              <a:t>Papel del CMC </a:t>
            </a:r>
            <a:endParaRPr/>
          </a:p>
          <a:p>
            <a:pPr indent="0" lvl="0" marL="0" rtl="0" algn="l">
              <a:lnSpc>
                <a:spcPct val="100000"/>
              </a:lnSpc>
              <a:spcBef>
                <a:spcPts val="0"/>
              </a:spcBef>
              <a:spcAft>
                <a:spcPts val="0"/>
              </a:spcAft>
              <a:buClr>
                <a:srgbClr val="F27954"/>
              </a:buClr>
              <a:buSzPts val="4000"/>
              <a:buNone/>
            </a:pPr>
            <a:r>
              <a:rPr b="1" lang="es-ES" sz="4000"/>
              <a:t>Logística</a:t>
            </a:r>
            <a:endParaRPr/>
          </a:p>
          <a:p>
            <a:pPr indent="0" lvl="0" marL="0" rtl="0" algn="l">
              <a:lnSpc>
                <a:spcPct val="100000"/>
              </a:lnSpc>
              <a:spcBef>
                <a:spcPts val="0"/>
              </a:spcBef>
              <a:spcAft>
                <a:spcPts val="0"/>
              </a:spcAft>
              <a:buClr>
                <a:srgbClr val="F27954"/>
              </a:buClr>
              <a:buSzPts val="2000"/>
              <a:buNone/>
            </a:pPr>
            <a:r>
              <a:t/>
            </a:r>
            <a:endParaRPr sz="2000"/>
          </a:p>
          <a:p>
            <a:pPr indent="0" lvl="0" marL="0" rtl="0" algn="l">
              <a:lnSpc>
                <a:spcPct val="120000"/>
              </a:lnSpc>
              <a:spcBef>
                <a:spcPts val="0"/>
              </a:spcBef>
              <a:spcAft>
                <a:spcPts val="0"/>
              </a:spcAft>
              <a:buClr>
                <a:srgbClr val="4D4D4C"/>
              </a:buClr>
              <a:buSzPts val="2400"/>
              <a:buNone/>
            </a:pPr>
            <a:r>
              <a:rPr lang="es-ES" sz="2200">
                <a:solidFill>
                  <a:srgbClr val="4D4D4C"/>
                </a:solidFill>
              </a:rPr>
              <a:t>Apoyar las necesidades humanas, como alimentos, alojamiento, transporte, atención médica y asesoramiento para el equipo de crisis y las partes interesadas y turistas de la región.</a:t>
            </a:r>
            <a:endParaRPr sz="3400"/>
          </a:p>
          <a:p>
            <a:pPr indent="0" lvl="0" marL="0" rtl="0" algn="l">
              <a:lnSpc>
                <a:spcPct val="120000"/>
              </a:lnSpc>
              <a:spcBef>
                <a:spcPts val="0"/>
              </a:spcBef>
              <a:spcAft>
                <a:spcPts val="0"/>
              </a:spcAft>
              <a:buClr>
                <a:srgbClr val="4D4D4C"/>
              </a:buClr>
              <a:buSzPts val="2400"/>
              <a:buNone/>
            </a:pPr>
            <a:r>
              <a:rPr lang="es-ES" sz="2200">
                <a:solidFill>
                  <a:srgbClr val="4D4D4C"/>
                </a:solidFill>
              </a:rPr>
              <a:t>El equipo incluye voluntarios, representantes de RRHH, servicios de viajes, servicios de reuniones y el programa de asistencia a los empleados.</a:t>
            </a:r>
            <a:endParaRPr sz="3400"/>
          </a:p>
        </p:txBody>
      </p:sp>
      <p:sp>
        <p:nvSpPr>
          <p:cNvPr id="1761" name="Google Shape;1761;p27"/>
          <p:cNvSpPr txBox="1"/>
          <p:nvPr/>
        </p:nvSpPr>
        <p:spPr>
          <a:xfrm>
            <a:off x="5672584" y="394818"/>
            <a:ext cx="6185510" cy="4746013"/>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l">
              <a:lnSpc>
                <a:spcPct val="100000"/>
              </a:lnSpc>
              <a:spcBef>
                <a:spcPts val="0"/>
              </a:spcBef>
              <a:spcAft>
                <a:spcPts val="0"/>
              </a:spcAft>
              <a:buClr>
                <a:srgbClr val="F27954"/>
              </a:buClr>
              <a:buSzPct val="100000"/>
              <a:buFont typeface="Arial"/>
              <a:buNone/>
            </a:pPr>
            <a:r>
              <a:rPr b="0" i="0" lang="es-ES" sz="3200" u="none" cap="none" strike="noStrike">
                <a:solidFill>
                  <a:srgbClr val="F27954"/>
                </a:solidFill>
                <a:latin typeface="Calibri"/>
                <a:ea typeface="Calibri"/>
                <a:cs typeface="Calibri"/>
                <a:sym typeface="Calibri"/>
              </a:rPr>
              <a:t>Papel del CMC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27954"/>
              </a:buClr>
              <a:buSzPct val="100000"/>
              <a:buFont typeface="Arial"/>
              <a:buNone/>
            </a:pPr>
            <a:r>
              <a:rPr b="1" i="0" lang="es-ES" sz="5200" u="none" cap="none" strike="noStrike">
                <a:solidFill>
                  <a:srgbClr val="F27954"/>
                </a:solidFill>
                <a:latin typeface="Calibri"/>
                <a:ea typeface="Calibri"/>
                <a:cs typeface="Calibri"/>
                <a:sym typeface="Calibri"/>
              </a:rPr>
              <a:t>Finanzas</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1000"/>
              </a:spcBef>
              <a:spcAft>
                <a:spcPts val="0"/>
              </a:spcAft>
              <a:buClr>
                <a:srgbClr val="F27954"/>
              </a:buClr>
              <a:buSzPct val="100000"/>
              <a:buFont typeface="Arial"/>
              <a:buNone/>
            </a:pPr>
            <a:r>
              <a:t/>
            </a:r>
            <a:endParaRPr b="0" i="0" sz="1300" u="none" cap="none" strike="noStrike">
              <a:solidFill>
                <a:srgbClr val="4D4D4C"/>
              </a:solidFill>
              <a:latin typeface="Calibri"/>
              <a:ea typeface="Calibri"/>
              <a:cs typeface="Calibri"/>
              <a:sym typeface="Calibri"/>
            </a:endParaRPr>
          </a:p>
          <a:p>
            <a:pPr indent="-457200" lvl="1" marL="457200" marR="0" rtl="0" algn="l">
              <a:lnSpc>
                <a:spcPct val="120000"/>
              </a:lnSpc>
              <a:spcBef>
                <a:spcPts val="0"/>
              </a:spcBef>
              <a:spcAft>
                <a:spcPts val="0"/>
              </a:spcAft>
              <a:buClr>
                <a:srgbClr val="4D4D4C"/>
              </a:buClr>
              <a:buSzPct val="100000"/>
              <a:buFont typeface="Arial"/>
              <a:buChar char="•"/>
            </a:pPr>
            <a:r>
              <a:rPr b="0" i="0" lang="es-ES" sz="2800" u="none" cap="none" strike="noStrike">
                <a:solidFill>
                  <a:srgbClr val="4D4D4C"/>
                </a:solidFill>
                <a:latin typeface="Calibri"/>
                <a:ea typeface="Calibri"/>
                <a:cs typeface="Calibri"/>
                <a:sym typeface="Calibri"/>
              </a:rPr>
              <a:t>Seguimiento y documentación de todos los costes y gastos del CMC y de la crisis regional</a:t>
            </a:r>
            <a:endParaRPr b="0" i="0" sz="1400" u="none" cap="none" strike="noStrike">
              <a:solidFill>
                <a:srgbClr val="000000"/>
              </a:solidFill>
              <a:latin typeface="Arial"/>
              <a:ea typeface="Arial"/>
              <a:cs typeface="Arial"/>
              <a:sym typeface="Arial"/>
            </a:endParaRPr>
          </a:p>
          <a:p>
            <a:pPr indent="-457200" lvl="1" marL="457200" marR="0" rtl="0" algn="l">
              <a:lnSpc>
                <a:spcPct val="120000"/>
              </a:lnSpc>
              <a:spcBef>
                <a:spcPts val="0"/>
              </a:spcBef>
              <a:spcAft>
                <a:spcPts val="0"/>
              </a:spcAft>
              <a:buClr>
                <a:srgbClr val="4D4D4C"/>
              </a:buClr>
              <a:buSzPct val="100000"/>
              <a:buFont typeface="Arial"/>
              <a:buChar char="•"/>
            </a:pPr>
            <a:r>
              <a:rPr b="0" i="0" lang="es-ES" sz="2800" u="none" cap="none" strike="noStrike">
                <a:solidFill>
                  <a:srgbClr val="4D4D4C"/>
                </a:solidFill>
                <a:latin typeface="Calibri"/>
                <a:ea typeface="Calibri"/>
                <a:cs typeface="Calibri"/>
                <a:sym typeface="Calibri"/>
              </a:rPr>
              <a:t>Gestiona las nóminas, las órdenes de compra urgentes, las necesidades de efectivo y los recursos</a:t>
            </a:r>
            <a:endParaRPr b="0" i="0" sz="1400" u="none" cap="none" strike="noStrike">
              <a:solidFill>
                <a:srgbClr val="000000"/>
              </a:solidFill>
              <a:latin typeface="Arial"/>
              <a:ea typeface="Arial"/>
              <a:cs typeface="Arial"/>
              <a:sym typeface="Arial"/>
            </a:endParaRPr>
          </a:p>
          <a:p>
            <a:pPr indent="-457200" lvl="1" marL="457200" marR="0" rtl="0" algn="l">
              <a:lnSpc>
                <a:spcPct val="120000"/>
              </a:lnSpc>
              <a:spcBef>
                <a:spcPts val="0"/>
              </a:spcBef>
              <a:spcAft>
                <a:spcPts val="0"/>
              </a:spcAft>
              <a:buClr>
                <a:srgbClr val="4D4D4C"/>
              </a:buClr>
              <a:buSzPct val="100000"/>
              <a:buFont typeface="Arial"/>
              <a:buChar char="•"/>
            </a:pPr>
            <a:r>
              <a:rPr b="0" i="0" lang="es-ES" sz="2800" u="none" cap="none" strike="noStrike">
                <a:solidFill>
                  <a:srgbClr val="4D4D4C"/>
                </a:solidFill>
                <a:latin typeface="Calibri"/>
                <a:ea typeface="Calibri"/>
                <a:cs typeface="Calibri"/>
                <a:sym typeface="Calibri"/>
              </a:rPr>
              <a:t>Se coordina con las aseguradoras para las reclamaciones y con el departamento jurídico para las cuestiones legales</a:t>
            </a:r>
            <a:endParaRPr b="0" i="0" sz="1400" u="none" cap="none" strike="noStrike">
              <a:solidFill>
                <a:srgbClr val="000000"/>
              </a:solidFill>
              <a:latin typeface="Arial"/>
              <a:ea typeface="Arial"/>
              <a:cs typeface="Arial"/>
              <a:sym typeface="Arial"/>
            </a:endParaRPr>
          </a:p>
          <a:p>
            <a:pPr indent="-457200" lvl="1" marL="457200" marR="0" rtl="0" algn="l">
              <a:lnSpc>
                <a:spcPct val="120000"/>
              </a:lnSpc>
              <a:spcBef>
                <a:spcPts val="0"/>
              </a:spcBef>
              <a:spcAft>
                <a:spcPts val="0"/>
              </a:spcAft>
              <a:buClr>
                <a:srgbClr val="4D4D4C"/>
              </a:buClr>
              <a:buSzPct val="100000"/>
              <a:buFont typeface="Arial"/>
              <a:buChar char="•"/>
            </a:pPr>
            <a:r>
              <a:rPr b="0" i="0" lang="es-ES" sz="2800" u="none" cap="none" strike="noStrike">
                <a:solidFill>
                  <a:srgbClr val="4D4D4C"/>
                </a:solidFill>
                <a:latin typeface="Calibri"/>
                <a:ea typeface="Calibri"/>
                <a:cs typeface="Calibri"/>
                <a:sym typeface="Calibri"/>
              </a:rPr>
              <a:t>Proporciona apoyo administrativo.</a:t>
            </a:r>
            <a:endParaRPr b="0" i="0" sz="1400" u="none" cap="none" strike="noStrike">
              <a:solidFill>
                <a:srgbClr val="000000"/>
              </a:solidFill>
              <a:latin typeface="Arial"/>
              <a:ea typeface="Arial"/>
              <a:cs typeface="Arial"/>
              <a:sym typeface="Arial"/>
            </a:endParaRPr>
          </a:p>
          <a:p>
            <a:pPr indent="-457200" lvl="1" marL="457200" marR="0" rtl="0" algn="l">
              <a:lnSpc>
                <a:spcPct val="120000"/>
              </a:lnSpc>
              <a:spcBef>
                <a:spcPts val="0"/>
              </a:spcBef>
              <a:spcAft>
                <a:spcPts val="0"/>
              </a:spcAft>
              <a:buClr>
                <a:srgbClr val="4D4D4C"/>
              </a:buClr>
              <a:buSzPct val="100000"/>
              <a:buFont typeface="Arial"/>
              <a:buChar char="•"/>
            </a:pPr>
            <a:r>
              <a:rPr b="0" i="0" lang="es-ES" sz="2800" u="none" cap="none" strike="noStrike">
                <a:solidFill>
                  <a:srgbClr val="4D4D4C"/>
                </a:solidFill>
                <a:latin typeface="Calibri"/>
                <a:ea typeface="Calibri"/>
                <a:cs typeface="Calibri"/>
                <a:sym typeface="Calibri"/>
              </a:rPr>
              <a:t>El equipo incluye las funciones de finanzas, riesgos, seguros, nóminas, tesorería y compras. </a:t>
            </a:r>
            <a:endParaRPr b="0" i="0" sz="1400" u="none" cap="none" strike="noStrike">
              <a:solidFill>
                <a:srgbClr val="000000"/>
              </a:solidFill>
              <a:latin typeface="Arial"/>
              <a:ea typeface="Arial"/>
              <a:cs typeface="Arial"/>
              <a:sym typeface="Arial"/>
            </a:endParaRPr>
          </a:p>
          <a:p>
            <a:pPr indent="-319405" lvl="1" marL="457200" marR="0" rtl="0" algn="l">
              <a:lnSpc>
                <a:spcPct val="120000"/>
              </a:lnSpc>
              <a:spcBef>
                <a:spcPts val="0"/>
              </a:spcBef>
              <a:spcAft>
                <a:spcPts val="0"/>
              </a:spcAft>
              <a:buClr>
                <a:schemeClr val="dk1"/>
              </a:buClr>
              <a:buSzPct val="100000"/>
              <a:buFont typeface="Arial"/>
              <a:buNone/>
            </a:pPr>
            <a:r>
              <a:t/>
            </a:r>
            <a:endParaRPr b="0" i="0" sz="2800" u="none" cap="none" strike="noStrike">
              <a:solidFill>
                <a:srgbClr val="4D4D4C"/>
              </a:solidFill>
              <a:latin typeface="Calibri"/>
              <a:ea typeface="Calibri"/>
              <a:cs typeface="Calibri"/>
              <a:sym typeface="Calibri"/>
            </a:endParaRPr>
          </a:p>
        </p:txBody>
      </p:sp>
      <p:grpSp>
        <p:nvGrpSpPr>
          <p:cNvPr id="1762" name="Google Shape;1762;p27"/>
          <p:cNvGrpSpPr/>
          <p:nvPr/>
        </p:nvGrpSpPr>
        <p:grpSpPr>
          <a:xfrm>
            <a:off x="7439478" y="4930822"/>
            <a:ext cx="2523672" cy="1397023"/>
            <a:chOff x="4239935" y="504942"/>
            <a:chExt cx="1172405" cy="746078"/>
          </a:xfrm>
        </p:grpSpPr>
        <p:sp>
          <p:nvSpPr>
            <p:cNvPr id="1763" name="Google Shape;1763;p27"/>
            <p:cNvSpPr/>
            <p:nvPr/>
          </p:nvSpPr>
          <p:spPr>
            <a:xfrm>
              <a:off x="4880089" y="914910"/>
              <a:ext cx="341154" cy="51797"/>
            </a:xfrm>
            <a:custGeom>
              <a:rect b="b" l="l" r="r" t="t"/>
              <a:pathLst>
                <a:path extrusionOk="0" h="51797" w="341154">
                  <a:moveTo>
                    <a:pt x="316971" y="91"/>
                  </a:moveTo>
                  <a:cubicBezTo>
                    <a:pt x="242615" y="4061"/>
                    <a:pt x="89935" y="7129"/>
                    <a:pt x="89935" y="6768"/>
                  </a:cubicBezTo>
                  <a:cubicBezTo>
                    <a:pt x="68639" y="6768"/>
                    <a:pt x="47343" y="5325"/>
                    <a:pt x="26047" y="4783"/>
                  </a:cubicBezTo>
                  <a:cubicBezTo>
                    <a:pt x="5112" y="4242"/>
                    <a:pt x="-663" y="11280"/>
                    <a:pt x="59" y="31854"/>
                  </a:cubicBezTo>
                  <a:cubicBezTo>
                    <a:pt x="239" y="34200"/>
                    <a:pt x="420" y="36366"/>
                    <a:pt x="600" y="38532"/>
                  </a:cubicBezTo>
                  <a:cubicBezTo>
                    <a:pt x="24964" y="45931"/>
                    <a:pt x="50772" y="49180"/>
                    <a:pt x="76038" y="50804"/>
                  </a:cubicBezTo>
                  <a:cubicBezTo>
                    <a:pt x="102207" y="52609"/>
                    <a:pt x="128376" y="51706"/>
                    <a:pt x="154544" y="50082"/>
                  </a:cubicBezTo>
                  <a:cubicBezTo>
                    <a:pt x="213198" y="46473"/>
                    <a:pt x="271491" y="35283"/>
                    <a:pt x="325994" y="12904"/>
                  </a:cubicBezTo>
                  <a:cubicBezTo>
                    <a:pt x="330867" y="10919"/>
                    <a:pt x="335740" y="8754"/>
                    <a:pt x="340613" y="6768"/>
                  </a:cubicBezTo>
                  <a:cubicBezTo>
                    <a:pt x="340793" y="6949"/>
                    <a:pt x="340973" y="7129"/>
                    <a:pt x="341154" y="7490"/>
                  </a:cubicBezTo>
                  <a:cubicBezTo>
                    <a:pt x="336462" y="1354"/>
                    <a:pt x="328882" y="-451"/>
                    <a:pt x="316971" y="91"/>
                  </a:cubicBezTo>
                  <a:close/>
                  <a:moveTo>
                    <a:pt x="74053" y="24274"/>
                  </a:moveTo>
                  <a:cubicBezTo>
                    <a:pt x="65932" y="24635"/>
                    <a:pt x="31822" y="33839"/>
                    <a:pt x="23701" y="34200"/>
                  </a:cubicBezTo>
                  <a:cubicBezTo>
                    <a:pt x="12150" y="34742"/>
                    <a:pt x="11248" y="15070"/>
                    <a:pt x="22798" y="14529"/>
                  </a:cubicBezTo>
                  <a:cubicBezTo>
                    <a:pt x="30920" y="14168"/>
                    <a:pt x="51674" y="14890"/>
                    <a:pt x="59976" y="14529"/>
                  </a:cubicBezTo>
                  <a:cubicBezTo>
                    <a:pt x="71526" y="13987"/>
                    <a:pt x="85603" y="23913"/>
                    <a:pt x="74053" y="2427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4" name="Google Shape;1764;p27"/>
            <p:cNvSpPr/>
            <p:nvPr/>
          </p:nvSpPr>
          <p:spPr>
            <a:xfrm>
              <a:off x="4884299" y="964992"/>
              <a:ext cx="1082" cy="1985"/>
            </a:xfrm>
            <a:custGeom>
              <a:rect b="b" l="l" r="r" t="t"/>
              <a:pathLst>
                <a:path extrusionOk="0" h="1985" w="1082">
                  <a:moveTo>
                    <a:pt x="1083" y="1985"/>
                  </a:moveTo>
                  <a:cubicBezTo>
                    <a:pt x="722" y="1444"/>
                    <a:pt x="361" y="722"/>
                    <a:pt x="0" y="0"/>
                  </a:cubicBezTo>
                  <a:cubicBezTo>
                    <a:pt x="361" y="722"/>
                    <a:pt x="722" y="1444"/>
                    <a:pt x="1083" y="19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5" name="Google Shape;1765;p27"/>
            <p:cNvSpPr/>
            <p:nvPr/>
          </p:nvSpPr>
          <p:spPr>
            <a:xfrm>
              <a:off x="5225935" y="934131"/>
              <a:ext cx="180" cy="1263"/>
            </a:xfrm>
            <a:custGeom>
              <a:rect b="b" l="l" r="r" t="t"/>
              <a:pathLst>
                <a:path extrusionOk="0" h="1263" w="180">
                  <a:moveTo>
                    <a:pt x="0" y="0"/>
                  </a:moveTo>
                  <a:cubicBezTo>
                    <a:pt x="0" y="361"/>
                    <a:pt x="180" y="902"/>
                    <a:pt x="180" y="1263"/>
                  </a:cubicBezTo>
                  <a:cubicBezTo>
                    <a:pt x="180" y="722"/>
                    <a:pt x="180"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6" name="Google Shape;1766;p27"/>
            <p:cNvSpPr/>
            <p:nvPr/>
          </p:nvSpPr>
          <p:spPr>
            <a:xfrm>
              <a:off x="4907580" y="978708"/>
              <a:ext cx="1263" cy="180"/>
            </a:xfrm>
            <a:custGeom>
              <a:rect b="b" l="l" r="r" t="t"/>
              <a:pathLst>
                <a:path extrusionOk="0" h="180" w="1263">
                  <a:moveTo>
                    <a:pt x="1263" y="181"/>
                  </a:moveTo>
                  <a:cubicBezTo>
                    <a:pt x="902" y="181"/>
                    <a:pt x="542" y="181"/>
                    <a:pt x="0" y="0"/>
                  </a:cubicBezTo>
                  <a:cubicBezTo>
                    <a:pt x="542" y="0"/>
                    <a:pt x="902" y="0"/>
                    <a:pt x="1263" y="18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7" name="Google Shape;1767;p27"/>
            <p:cNvSpPr/>
            <p:nvPr/>
          </p:nvSpPr>
          <p:spPr>
            <a:xfrm>
              <a:off x="5226477" y="937741"/>
              <a:ext cx="180" cy="1082"/>
            </a:xfrm>
            <a:custGeom>
              <a:rect b="b" l="l" r="r" t="t"/>
              <a:pathLst>
                <a:path extrusionOk="0" h="1082" w="180">
                  <a:moveTo>
                    <a:pt x="0" y="0"/>
                  </a:moveTo>
                  <a:cubicBezTo>
                    <a:pt x="0" y="361"/>
                    <a:pt x="181" y="722"/>
                    <a:pt x="181" y="1083"/>
                  </a:cubicBezTo>
                  <a:cubicBezTo>
                    <a:pt x="181" y="722"/>
                    <a:pt x="18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8" name="Google Shape;1768;p27"/>
            <p:cNvSpPr/>
            <p:nvPr/>
          </p:nvSpPr>
          <p:spPr>
            <a:xfrm>
              <a:off x="4903970" y="978347"/>
              <a:ext cx="1443" cy="180"/>
            </a:xfrm>
            <a:custGeom>
              <a:rect b="b" l="l" r="r" t="t"/>
              <a:pathLst>
                <a:path extrusionOk="0" h="180" w="1443">
                  <a:moveTo>
                    <a:pt x="1444" y="181"/>
                  </a:moveTo>
                  <a:cubicBezTo>
                    <a:pt x="902" y="181"/>
                    <a:pt x="542" y="0"/>
                    <a:pt x="0" y="0"/>
                  </a:cubicBezTo>
                  <a:cubicBezTo>
                    <a:pt x="542" y="0"/>
                    <a:pt x="902" y="181"/>
                    <a:pt x="1444" y="18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9" name="Google Shape;1769;p27"/>
            <p:cNvSpPr/>
            <p:nvPr/>
          </p:nvSpPr>
          <p:spPr>
            <a:xfrm>
              <a:off x="5223409" y="925830"/>
              <a:ext cx="541" cy="1082"/>
            </a:xfrm>
            <a:custGeom>
              <a:rect b="b" l="l" r="r" t="t"/>
              <a:pathLst>
                <a:path extrusionOk="0" h="1082" w="541">
                  <a:moveTo>
                    <a:pt x="0" y="0"/>
                  </a:moveTo>
                  <a:cubicBezTo>
                    <a:pt x="180" y="361"/>
                    <a:pt x="361" y="722"/>
                    <a:pt x="542" y="1083"/>
                  </a:cubicBezTo>
                  <a:cubicBezTo>
                    <a:pt x="180" y="541"/>
                    <a:pt x="18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0" name="Google Shape;1770;p27"/>
            <p:cNvSpPr/>
            <p:nvPr/>
          </p:nvSpPr>
          <p:spPr>
            <a:xfrm>
              <a:off x="5225213" y="930883"/>
              <a:ext cx="360" cy="1263"/>
            </a:xfrm>
            <a:custGeom>
              <a:rect b="b" l="l" r="r" t="t"/>
              <a:pathLst>
                <a:path extrusionOk="0" h="1263" w="360">
                  <a:moveTo>
                    <a:pt x="0" y="0"/>
                  </a:moveTo>
                  <a:cubicBezTo>
                    <a:pt x="180" y="361"/>
                    <a:pt x="180" y="902"/>
                    <a:pt x="361" y="1263"/>
                  </a:cubicBezTo>
                  <a:cubicBezTo>
                    <a:pt x="180" y="902"/>
                    <a:pt x="180"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1" name="Google Shape;1771;p27"/>
            <p:cNvSpPr/>
            <p:nvPr/>
          </p:nvSpPr>
          <p:spPr>
            <a:xfrm>
              <a:off x="4900722" y="977625"/>
              <a:ext cx="1443" cy="360"/>
            </a:xfrm>
            <a:custGeom>
              <a:rect b="b" l="l" r="r" t="t"/>
              <a:pathLst>
                <a:path extrusionOk="0" h="360" w="1443">
                  <a:moveTo>
                    <a:pt x="1444" y="361"/>
                  </a:moveTo>
                  <a:cubicBezTo>
                    <a:pt x="902" y="180"/>
                    <a:pt x="542" y="180"/>
                    <a:pt x="0" y="0"/>
                  </a:cubicBezTo>
                  <a:cubicBezTo>
                    <a:pt x="542" y="180"/>
                    <a:pt x="902" y="180"/>
                    <a:pt x="1444"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2" name="Google Shape;1772;p27"/>
            <p:cNvSpPr/>
            <p:nvPr/>
          </p:nvSpPr>
          <p:spPr>
            <a:xfrm>
              <a:off x="5222146" y="923664"/>
              <a:ext cx="541" cy="902"/>
            </a:xfrm>
            <a:custGeom>
              <a:rect b="b" l="l" r="r" t="t"/>
              <a:pathLst>
                <a:path extrusionOk="0" h="902" w="541">
                  <a:moveTo>
                    <a:pt x="0" y="0"/>
                  </a:moveTo>
                  <a:cubicBezTo>
                    <a:pt x="180" y="361"/>
                    <a:pt x="361" y="541"/>
                    <a:pt x="541" y="902"/>
                  </a:cubicBezTo>
                  <a:cubicBezTo>
                    <a:pt x="361" y="541"/>
                    <a:pt x="18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3" name="Google Shape;1773;p27"/>
            <p:cNvSpPr/>
            <p:nvPr/>
          </p:nvSpPr>
          <p:spPr>
            <a:xfrm>
              <a:off x="5224311" y="928176"/>
              <a:ext cx="360" cy="1263"/>
            </a:xfrm>
            <a:custGeom>
              <a:rect b="b" l="l" r="r" t="t"/>
              <a:pathLst>
                <a:path extrusionOk="0" h="1263" w="360">
                  <a:moveTo>
                    <a:pt x="0" y="0"/>
                  </a:moveTo>
                  <a:cubicBezTo>
                    <a:pt x="180" y="361"/>
                    <a:pt x="361" y="722"/>
                    <a:pt x="361" y="1263"/>
                  </a:cubicBezTo>
                  <a:cubicBezTo>
                    <a:pt x="361" y="902"/>
                    <a:pt x="180"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4" name="Google Shape;1774;p27"/>
            <p:cNvSpPr/>
            <p:nvPr/>
          </p:nvSpPr>
          <p:spPr>
            <a:xfrm>
              <a:off x="4883216" y="962466"/>
              <a:ext cx="902" cy="2165"/>
            </a:xfrm>
            <a:custGeom>
              <a:rect b="b" l="l" r="r" t="t"/>
              <a:pathLst>
                <a:path extrusionOk="0" h="2165" w="902">
                  <a:moveTo>
                    <a:pt x="902" y="2166"/>
                  </a:moveTo>
                  <a:cubicBezTo>
                    <a:pt x="542" y="1444"/>
                    <a:pt x="361" y="722"/>
                    <a:pt x="0" y="0"/>
                  </a:cubicBezTo>
                  <a:cubicBezTo>
                    <a:pt x="180" y="902"/>
                    <a:pt x="542" y="1624"/>
                    <a:pt x="902" y="21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5" name="Google Shape;1775;p27"/>
            <p:cNvSpPr/>
            <p:nvPr/>
          </p:nvSpPr>
          <p:spPr>
            <a:xfrm>
              <a:off x="4897654" y="976723"/>
              <a:ext cx="1443" cy="541"/>
            </a:xfrm>
            <a:custGeom>
              <a:rect b="b" l="l" r="r" t="t"/>
              <a:pathLst>
                <a:path extrusionOk="0" h="541" w="1443">
                  <a:moveTo>
                    <a:pt x="1444" y="541"/>
                  </a:moveTo>
                  <a:cubicBezTo>
                    <a:pt x="902" y="361"/>
                    <a:pt x="542" y="180"/>
                    <a:pt x="0" y="0"/>
                  </a:cubicBezTo>
                  <a:cubicBezTo>
                    <a:pt x="542" y="180"/>
                    <a:pt x="1083" y="361"/>
                    <a:pt x="1444"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6" name="Google Shape;1776;p27"/>
            <p:cNvSpPr/>
            <p:nvPr/>
          </p:nvSpPr>
          <p:spPr>
            <a:xfrm>
              <a:off x="4885562" y="967158"/>
              <a:ext cx="4692" cy="5233"/>
            </a:xfrm>
            <a:custGeom>
              <a:rect b="b" l="l" r="r" t="t"/>
              <a:pathLst>
                <a:path extrusionOk="0" h="5233" w="4692">
                  <a:moveTo>
                    <a:pt x="0" y="0"/>
                  </a:moveTo>
                  <a:cubicBezTo>
                    <a:pt x="1263" y="1985"/>
                    <a:pt x="2888" y="3790"/>
                    <a:pt x="4692" y="5234"/>
                  </a:cubicBezTo>
                  <a:cubicBezTo>
                    <a:pt x="2707" y="3790"/>
                    <a:pt x="1263" y="216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7" name="Google Shape;1777;p27"/>
            <p:cNvSpPr/>
            <p:nvPr/>
          </p:nvSpPr>
          <p:spPr>
            <a:xfrm>
              <a:off x="4881592" y="956871"/>
              <a:ext cx="541" cy="2526"/>
            </a:xfrm>
            <a:custGeom>
              <a:rect b="b" l="l" r="r" t="t"/>
              <a:pathLst>
                <a:path extrusionOk="0" h="2526" w="541">
                  <a:moveTo>
                    <a:pt x="542" y="2527"/>
                  </a:moveTo>
                  <a:cubicBezTo>
                    <a:pt x="361" y="1624"/>
                    <a:pt x="180" y="902"/>
                    <a:pt x="0" y="0"/>
                  </a:cubicBezTo>
                  <a:cubicBezTo>
                    <a:pt x="0" y="722"/>
                    <a:pt x="180" y="1624"/>
                    <a:pt x="542" y="252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8" name="Google Shape;1778;p27"/>
            <p:cNvSpPr/>
            <p:nvPr/>
          </p:nvSpPr>
          <p:spPr>
            <a:xfrm>
              <a:off x="4880870" y="953442"/>
              <a:ext cx="541" cy="2887"/>
            </a:xfrm>
            <a:custGeom>
              <a:rect b="b" l="l" r="r" t="t"/>
              <a:pathLst>
                <a:path extrusionOk="0" h="2887" w="541">
                  <a:moveTo>
                    <a:pt x="542" y="2888"/>
                  </a:moveTo>
                  <a:cubicBezTo>
                    <a:pt x="361" y="1985"/>
                    <a:pt x="181" y="1083"/>
                    <a:pt x="0" y="0"/>
                  </a:cubicBezTo>
                  <a:cubicBezTo>
                    <a:pt x="181" y="1083"/>
                    <a:pt x="361" y="1985"/>
                    <a:pt x="542" y="28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9" name="Google Shape;1779;p27"/>
            <p:cNvSpPr/>
            <p:nvPr/>
          </p:nvSpPr>
          <p:spPr>
            <a:xfrm>
              <a:off x="4882313" y="959759"/>
              <a:ext cx="721" cy="2346"/>
            </a:xfrm>
            <a:custGeom>
              <a:rect b="b" l="l" r="r" t="t"/>
              <a:pathLst>
                <a:path extrusionOk="0" h="2346" w="721">
                  <a:moveTo>
                    <a:pt x="722" y="2346"/>
                  </a:moveTo>
                  <a:cubicBezTo>
                    <a:pt x="361" y="1624"/>
                    <a:pt x="180" y="902"/>
                    <a:pt x="0" y="0"/>
                  </a:cubicBezTo>
                  <a:cubicBezTo>
                    <a:pt x="180" y="902"/>
                    <a:pt x="361" y="1624"/>
                    <a:pt x="722" y="23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0" name="Google Shape;1780;p27"/>
            <p:cNvSpPr/>
            <p:nvPr/>
          </p:nvSpPr>
          <p:spPr>
            <a:xfrm>
              <a:off x="4894947" y="975640"/>
              <a:ext cx="1443" cy="541"/>
            </a:xfrm>
            <a:custGeom>
              <a:rect b="b" l="l" r="r" t="t"/>
              <a:pathLst>
                <a:path extrusionOk="0" h="541" w="1443">
                  <a:moveTo>
                    <a:pt x="1444" y="542"/>
                  </a:moveTo>
                  <a:cubicBezTo>
                    <a:pt x="902" y="361"/>
                    <a:pt x="542" y="181"/>
                    <a:pt x="0" y="0"/>
                  </a:cubicBezTo>
                  <a:cubicBezTo>
                    <a:pt x="542" y="181"/>
                    <a:pt x="1083" y="361"/>
                    <a:pt x="1444" y="54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1" name="Google Shape;1781;p27"/>
            <p:cNvSpPr/>
            <p:nvPr/>
          </p:nvSpPr>
          <p:spPr>
            <a:xfrm>
              <a:off x="4890435" y="972753"/>
              <a:ext cx="1443" cy="1082"/>
            </a:xfrm>
            <a:custGeom>
              <a:rect b="b" l="l" r="r" t="t"/>
              <a:pathLst>
                <a:path extrusionOk="0" h="1082" w="1443">
                  <a:moveTo>
                    <a:pt x="1444" y="1083"/>
                  </a:moveTo>
                  <a:cubicBezTo>
                    <a:pt x="902" y="722"/>
                    <a:pt x="542" y="361"/>
                    <a:pt x="0" y="0"/>
                  </a:cubicBezTo>
                  <a:cubicBezTo>
                    <a:pt x="361" y="361"/>
                    <a:pt x="902" y="722"/>
                    <a:pt x="1444"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2" name="Google Shape;1782;p27"/>
            <p:cNvSpPr/>
            <p:nvPr/>
          </p:nvSpPr>
          <p:spPr>
            <a:xfrm>
              <a:off x="4892600" y="974377"/>
              <a:ext cx="1443" cy="721"/>
            </a:xfrm>
            <a:custGeom>
              <a:rect b="b" l="l" r="r" t="t"/>
              <a:pathLst>
                <a:path extrusionOk="0" h="721" w="1443">
                  <a:moveTo>
                    <a:pt x="1444" y="722"/>
                  </a:moveTo>
                  <a:cubicBezTo>
                    <a:pt x="902" y="541"/>
                    <a:pt x="542" y="180"/>
                    <a:pt x="0" y="0"/>
                  </a:cubicBezTo>
                  <a:cubicBezTo>
                    <a:pt x="542" y="180"/>
                    <a:pt x="902" y="541"/>
                    <a:pt x="1444"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3" name="Google Shape;1783;p27"/>
            <p:cNvSpPr/>
            <p:nvPr/>
          </p:nvSpPr>
          <p:spPr>
            <a:xfrm>
              <a:off x="5003592" y="759252"/>
              <a:ext cx="2526" cy="1804"/>
            </a:xfrm>
            <a:custGeom>
              <a:rect b="b" l="l" r="r" t="t"/>
              <a:pathLst>
                <a:path extrusionOk="0" h="1804" w="2526">
                  <a:moveTo>
                    <a:pt x="2527" y="0"/>
                  </a:moveTo>
                  <a:cubicBezTo>
                    <a:pt x="1624" y="0"/>
                    <a:pt x="902" y="0"/>
                    <a:pt x="0" y="0"/>
                  </a:cubicBezTo>
                  <a:cubicBezTo>
                    <a:pt x="902" y="0"/>
                    <a:pt x="1805" y="0"/>
                    <a:pt x="252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4" name="Google Shape;1784;p27"/>
            <p:cNvSpPr/>
            <p:nvPr/>
          </p:nvSpPr>
          <p:spPr>
            <a:xfrm>
              <a:off x="5199225" y="733806"/>
              <a:ext cx="902" cy="360"/>
            </a:xfrm>
            <a:custGeom>
              <a:rect b="b" l="l" r="r" t="t"/>
              <a:pathLst>
                <a:path extrusionOk="0" h="360" w="902">
                  <a:moveTo>
                    <a:pt x="0" y="0"/>
                  </a:moveTo>
                  <a:cubicBezTo>
                    <a:pt x="361" y="180"/>
                    <a:pt x="722" y="180"/>
                    <a:pt x="902" y="361"/>
                  </a:cubicBezTo>
                  <a:cubicBezTo>
                    <a:pt x="722" y="361"/>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5" name="Google Shape;1785;p27"/>
            <p:cNvSpPr/>
            <p:nvPr/>
          </p:nvSpPr>
          <p:spPr>
            <a:xfrm>
              <a:off x="5195255" y="732542"/>
              <a:ext cx="1443" cy="360"/>
            </a:xfrm>
            <a:custGeom>
              <a:rect b="b" l="l" r="r" t="t"/>
              <a:pathLst>
                <a:path extrusionOk="0" h="360" w="1443">
                  <a:moveTo>
                    <a:pt x="0" y="0"/>
                  </a:moveTo>
                  <a:cubicBezTo>
                    <a:pt x="541" y="180"/>
                    <a:pt x="902" y="361"/>
                    <a:pt x="1444" y="361"/>
                  </a:cubicBezTo>
                  <a:cubicBezTo>
                    <a:pt x="902" y="361"/>
                    <a:pt x="54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6" name="Google Shape;1786;p27"/>
            <p:cNvSpPr/>
            <p:nvPr/>
          </p:nvSpPr>
          <p:spPr>
            <a:xfrm>
              <a:off x="5205722" y="736513"/>
              <a:ext cx="541" cy="360"/>
            </a:xfrm>
            <a:custGeom>
              <a:rect b="b" l="l" r="r" t="t"/>
              <a:pathLst>
                <a:path extrusionOk="0" h="360" w="541">
                  <a:moveTo>
                    <a:pt x="0" y="0"/>
                  </a:moveTo>
                  <a:cubicBezTo>
                    <a:pt x="181" y="180"/>
                    <a:pt x="361" y="180"/>
                    <a:pt x="542" y="361"/>
                  </a:cubicBezTo>
                  <a:cubicBezTo>
                    <a:pt x="361" y="180"/>
                    <a:pt x="18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7" name="Google Shape;1787;p27"/>
            <p:cNvSpPr/>
            <p:nvPr/>
          </p:nvSpPr>
          <p:spPr>
            <a:xfrm>
              <a:off x="5202474" y="735069"/>
              <a:ext cx="721" cy="360"/>
            </a:xfrm>
            <a:custGeom>
              <a:rect b="b" l="l" r="r" t="t"/>
              <a:pathLst>
                <a:path extrusionOk="0" h="360" w="721">
                  <a:moveTo>
                    <a:pt x="0" y="0"/>
                  </a:moveTo>
                  <a:cubicBezTo>
                    <a:pt x="180" y="180"/>
                    <a:pt x="541" y="180"/>
                    <a:pt x="722" y="361"/>
                  </a:cubicBezTo>
                  <a:cubicBezTo>
                    <a:pt x="361" y="180"/>
                    <a:pt x="18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8" name="Google Shape;1788;p27"/>
            <p:cNvSpPr/>
            <p:nvPr/>
          </p:nvSpPr>
          <p:spPr>
            <a:xfrm>
              <a:off x="5190923" y="731279"/>
              <a:ext cx="1804" cy="541"/>
            </a:xfrm>
            <a:custGeom>
              <a:rect b="b" l="l" r="r" t="t"/>
              <a:pathLst>
                <a:path extrusionOk="0" h="541" w="1804">
                  <a:moveTo>
                    <a:pt x="0" y="0"/>
                  </a:moveTo>
                  <a:cubicBezTo>
                    <a:pt x="542" y="180"/>
                    <a:pt x="1263" y="361"/>
                    <a:pt x="1805" y="541"/>
                  </a:cubicBezTo>
                  <a:cubicBezTo>
                    <a:pt x="1263" y="361"/>
                    <a:pt x="542"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9" name="Google Shape;1789;p27"/>
            <p:cNvSpPr/>
            <p:nvPr/>
          </p:nvSpPr>
          <p:spPr>
            <a:xfrm>
              <a:off x="5186231" y="730016"/>
              <a:ext cx="3248" cy="902"/>
            </a:xfrm>
            <a:custGeom>
              <a:rect b="b" l="l" r="r" t="t"/>
              <a:pathLst>
                <a:path extrusionOk="0" h="902" w="3248">
                  <a:moveTo>
                    <a:pt x="0" y="0"/>
                  </a:moveTo>
                  <a:cubicBezTo>
                    <a:pt x="1083" y="361"/>
                    <a:pt x="2166" y="541"/>
                    <a:pt x="3248" y="902"/>
                  </a:cubicBezTo>
                  <a:cubicBezTo>
                    <a:pt x="2166" y="541"/>
                    <a:pt x="1083"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0" name="Google Shape;1790;p27"/>
            <p:cNvSpPr/>
            <p:nvPr/>
          </p:nvSpPr>
          <p:spPr>
            <a:xfrm>
              <a:off x="4928515" y="759252"/>
              <a:ext cx="1804" cy="1804"/>
            </a:xfrm>
            <a:custGeom>
              <a:rect b="b" l="l" r="r" t="t"/>
              <a:pathLst>
                <a:path extrusionOk="0" h="1804" w="1804">
                  <a:moveTo>
                    <a:pt x="1805" y="0"/>
                  </a:moveTo>
                  <a:cubicBezTo>
                    <a:pt x="1263" y="0"/>
                    <a:pt x="542" y="0"/>
                    <a:pt x="0" y="0"/>
                  </a:cubicBezTo>
                  <a:cubicBezTo>
                    <a:pt x="722" y="0"/>
                    <a:pt x="1263" y="0"/>
                    <a:pt x="18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1" name="Google Shape;1791;p27"/>
            <p:cNvSpPr/>
            <p:nvPr/>
          </p:nvSpPr>
          <p:spPr>
            <a:xfrm>
              <a:off x="5208790" y="738137"/>
              <a:ext cx="360" cy="180"/>
            </a:xfrm>
            <a:custGeom>
              <a:rect b="b" l="l" r="r" t="t"/>
              <a:pathLst>
                <a:path extrusionOk="0" h="180" w="360">
                  <a:moveTo>
                    <a:pt x="0" y="0"/>
                  </a:moveTo>
                  <a:cubicBezTo>
                    <a:pt x="180" y="0"/>
                    <a:pt x="361" y="180"/>
                    <a:pt x="361" y="180"/>
                  </a:cubicBezTo>
                  <a:cubicBezTo>
                    <a:pt x="180" y="18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2" name="Google Shape;1792;p27"/>
            <p:cNvSpPr/>
            <p:nvPr/>
          </p:nvSpPr>
          <p:spPr>
            <a:xfrm>
              <a:off x="4897076" y="721087"/>
              <a:ext cx="288072" cy="38165"/>
            </a:xfrm>
            <a:custGeom>
              <a:rect b="b" l="l" r="r" t="t"/>
              <a:pathLst>
                <a:path extrusionOk="0" h="38165" w="288072">
                  <a:moveTo>
                    <a:pt x="20250" y="37263"/>
                  </a:moveTo>
                  <a:cubicBezTo>
                    <a:pt x="14294" y="36361"/>
                    <a:pt x="8519" y="34917"/>
                    <a:pt x="4729" y="32571"/>
                  </a:cubicBezTo>
                  <a:cubicBezTo>
                    <a:pt x="17181" y="35819"/>
                    <a:pt x="29815" y="37443"/>
                    <a:pt x="42448" y="38165"/>
                  </a:cubicBezTo>
                  <a:cubicBezTo>
                    <a:pt x="53457" y="38165"/>
                    <a:pt x="64285" y="37985"/>
                    <a:pt x="75294" y="37985"/>
                  </a:cubicBezTo>
                  <a:cubicBezTo>
                    <a:pt x="104350" y="36361"/>
                    <a:pt x="133587" y="30946"/>
                    <a:pt x="162824" y="26795"/>
                  </a:cubicBezTo>
                  <a:cubicBezTo>
                    <a:pt x="200723" y="22103"/>
                    <a:pt x="238623" y="18133"/>
                    <a:pt x="275800" y="8387"/>
                  </a:cubicBezTo>
                  <a:cubicBezTo>
                    <a:pt x="277425" y="8026"/>
                    <a:pt x="278868" y="7485"/>
                    <a:pt x="280493" y="7124"/>
                  </a:cubicBezTo>
                  <a:cubicBezTo>
                    <a:pt x="283019" y="7665"/>
                    <a:pt x="285546" y="8207"/>
                    <a:pt x="288073" y="8748"/>
                  </a:cubicBezTo>
                  <a:cubicBezTo>
                    <a:pt x="205596" y="-10563"/>
                    <a:pt x="5090" y="5500"/>
                    <a:pt x="36" y="24088"/>
                  </a:cubicBezTo>
                  <a:cubicBezTo>
                    <a:pt x="-685" y="32210"/>
                    <a:pt x="9421" y="35819"/>
                    <a:pt x="20250" y="37263"/>
                  </a:cubicBezTo>
                  <a:close/>
                  <a:moveTo>
                    <a:pt x="15557" y="25713"/>
                  </a:moveTo>
                  <a:cubicBezTo>
                    <a:pt x="16099" y="23547"/>
                    <a:pt x="66451" y="13260"/>
                    <a:pt x="67534" y="15065"/>
                  </a:cubicBezTo>
                  <a:cubicBezTo>
                    <a:pt x="68797" y="17050"/>
                    <a:pt x="49667" y="31127"/>
                    <a:pt x="30356" y="31127"/>
                  </a:cubicBezTo>
                  <a:cubicBezTo>
                    <a:pt x="22776" y="30946"/>
                    <a:pt x="15196" y="27878"/>
                    <a:pt x="15557" y="2571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3" name="Google Shape;1793;p27"/>
            <p:cNvSpPr/>
            <p:nvPr/>
          </p:nvSpPr>
          <p:spPr>
            <a:xfrm>
              <a:off x="4917506" y="758350"/>
              <a:ext cx="4331" cy="541"/>
            </a:xfrm>
            <a:custGeom>
              <a:rect b="b" l="l" r="r" t="t"/>
              <a:pathLst>
                <a:path extrusionOk="0" h="541" w="4331">
                  <a:moveTo>
                    <a:pt x="4331" y="541"/>
                  </a:moveTo>
                  <a:cubicBezTo>
                    <a:pt x="2888" y="361"/>
                    <a:pt x="1444" y="180"/>
                    <a:pt x="0" y="0"/>
                  </a:cubicBezTo>
                  <a:cubicBezTo>
                    <a:pt x="1263" y="180"/>
                    <a:pt x="2888" y="361"/>
                    <a:pt x="4331"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4" name="Google Shape;1794;p27"/>
            <p:cNvSpPr/>
            <p:nvPr/>
          </p:nvSpPr>
          <p:spPr>
            <a:xfrm>
              <a:off x="4922018" y="758891"/>
              <a:ext cx="4150" cy="360"/>
            </a:xfrm>
            <a:custGeom>
              <a:rect b="b" l="l" r="r" t="t"/>
              <a:pathLst>
                <a:path extrusionOk="0" h="360" w="4150">
                  <a:moveTo>
                    <a:pt x="4151" y="361"/>
                  </a:moveTo>
                  <a:cubicBezTo>
                    <a:pt x="2707" y="361"/>
                    <a:pt x="1444" y="180"/>
                    <a:pt x="0" y="0"/>
                  </a:cubicBezTo>
                  <a:cubicBezTo>
                    <a:pt x="1444" y="180"/>
                    <a:pt x="2707" y="180"/>
                    <a:pt x="4151"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5" name="Google Shape;1795;p27"/>
            <p:cNvSpPr/>
            <p:nvPr/>
          </p:nvSpPr>
          <p:spPr>
            <a:xfrm>
              <a:off x="4930681" y="759353"/>
              <a:ext cx="1443" cy="80"/>
            </a:xfrm>
            <a:custGeom>
              <a:rect b="b" l="l" r="r" t="t"/>
              <a:pathLst>
                <a:path extrusionOk="0" h="80" w="1443">
                  <a:moveTo>
                    <a:pt x="1444" y="80"/>
                  </a:moveTo>
                  <a:cubicBezTo>
                    <a:pt x="902" y="80"/>
                    <a:pt x="541" y="80"/>
                    <a:pt x="0" y="80"/>
                  </a:cubicBezTo>
                  <a:cubicBezTo>
                    <a:pt x="541" y="-100"/>
                    <a:pt x="1083" y="80"/>
                    <a:pt x="1444" y="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6" name="Google Shape;1796;p27"/>
            <p:cNvSpPr/>
            <p:nvPr/>
          </p:nvSpPr>
          <p:spPr>
            <a:xfrm>
              <a:off x="4932666" y="759433"/>
              <a:ext cx="1624" cy="1804"/>
            </a:xfrm>
            <a:custGeom>
              <a:rect b="b" l="l" r="r" t="t"/>
              <a:pathLst>
                <a:path extrusionOk="0" h="1804" w="1624">
                  <a:moveTo>
                    <a:pt x="1624" y="0"/>
                  </a:moveTo>
                  <a:cubicBezTo>
                    <a:pt x="1083" y="0"/>
                    <a:pt x="541" y="0"/>
                    <a:pt x="0" y="0"/>
                  </a:cubicBezTo>
                  <a:cubicBezTo>
                    <a:pt x="541" y="0"/>
                    <a:pt x="1083" y="0"/>
                    <a:pt x="162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7" name="Google Shape;1797;p27"/>
            <p:cNvSpPr/>
            <p:nvPr/>
          </p:nvSpPr>
          <p:spPr>
            <a:xfrm>
              <a:off x="4926349" y="759252"/>
              <a:ext cx="1804" cy="1804"/>
            </a:xfrm>
            <a:custGeom>
              <a:rect b="b" l="l" r="r" t="t"/>
              <a:pathLst>
                <a:path extrusionOk="0" h="1804" w="1804">
                  <a:moveTo>
                    <a:pt x="1805" y="0"/>
                  </a:moveTo>
                  <a:cubicBezTo>
                    <a:pt x="1263" y="0"/>
                    <a:pt x="722" y="0"/>
                    <a:pt x="0" y="0"/>
                  </a:cubicBezTo>
                  <a:cubicBezTo>
                    <a:pt x="722" y="0"/>
                    <a:pt x="1263" y="0"/>
                    <a:pt x="18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8" name="Google Shape;1798;p27"/>
            <p:cNvSpPr/>
            <p:nvPr/>
          </p:nvSpPr>
          <p:spPr>
            <a:xfrm>
              <a:off x="5000163" y="1179034"/>
              <a:ext cx="360" cy="1263"/>
            </a:xfrm>
            <a:custGeom>
              <a:rect b="b" l="l" r="r" t="t"/>
              <a:pathLst>
                <a:path extrusionOk="0" h="1263" w="360">
                  <a:moveTo>
                    <a:pt x="361" y="1263"/>
                  </a:moveTo>
                  <a:cubicBezTo>
                    <a:pt x="180" y="902"/>
                    <a:pt x="180" y="361"/>
                    <a:pt x="0" y="0"/>
                  </a:cubicBezTo>
                  <a:cubicBezTo>
                    <a:pt x="0" y="361"/>
                    <a:pt x="180" y="722"/>
                    <a:pt x="361"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9" name="Google Shape;1799;p27"/>
            <p:cNvSpPr/>
            <p:nvPr/>
          </p:nvSpPr>
          <p:spPr>
            <a:xfrm>
              <a:off x="5144722" y="1125975"/>
              <a:ext cx="5053" cy="15881"/>
            </a:xfrm>
            <a:custGeom>
              <a:rect b="b" l="l" r="r" t="t"/>
              <a:pathLst>
                <a:path extrusionOk="0" h="15881" w="5053">
                  <a:moveTo>
                    <a:pt x="0" y="0"/>
                  </a:moveTo>
                  <a:cubicBezTo>
                    <a:pt x="2166" y="4873"/>
                    <a:pt x="3790" y="10287"/>
                    <a:pt x="5053" y="15882"/>
                  </a:cubicBezTo>
                  <a:cubicBezTo>
                    <a:pt x="3970" y="10287"/>
                    <a:pt x="2166" y="50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0" name="Google Shape;1800;p27"/>
            <p:cNvSpPr/>
            <p:nvPr/>
          </p:nvSpPr>
          <p:spPr>
            <a:xfrm>
              <a:off x="5001246" y="1183005"/>
              <a:ext cx="360" cy="721"/>
            </a:xfrm>
            <a:custGeom>
              <a:rect b="b" l="l" r="r" t="t"/>
              <a:pathLst>
                <a:path extrusionOk="0" h="721" w="360">
                  <a:moveTo>
                    <a:pt x="361" y="722"/>
                  </a:moveTo>
                  <a:cubicBezTo>
                    <a:pt x="180" y="541"/>
                    <a:pt x="180" y="180"/>
                    <a:pt x="0" y="0"/>
                  </a:cubicBezTo>
                  <a:cubicBezTo>
                    <a:pt x="180" y="180"/>
                    <a:pt x="361" y="361"/>
                    <a:pt x="361"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1" name="Google Shape;1801;p27"/>
            <p:cNvSpPr/>
            <p:nvPr/>
          </p:nvSpPr>
          <p:spPr>
            <a:xfrm>
              <a:off x="5000704" y="1180839"/>
              <a:ext cx="361" cy="1082"/>
            </a:xfrm>
            <a:custGeom>
              <a:rect b="b" l="l" r="r" t="t"/>
              <a:pathLst>
                <a:path extrusionOk="0" h="1082" w="361">
                  <a:moveTo>
                    <a:pt x="361" y="1083"/>
                  </a:moveTo>
                  <a:cubicBezTo>
                    <a:pt x="180" y="722"/>
                    <a:pt x="180" y="361"/>
                    <a:pt x="0" y="0"/>
                  </a:cubicBezTo>
                  <a:cubicBezTo>
                    <a:pt x="0" y="361"/>
                    <a:pt x="180" y="722"/>
                    <a:pt x="361"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2" name="Google Shape;1802;p27"/>
            <p:cNvSpPr/>
            <p:nvPr/>
          </p:nvSpPr>
          <p:spPr>
            <a:xfrm>
              <a:off x="4998773" y="1087611"/>
              <a:ext cx="146129" cy="116148"/>
            </a:xfrm>
            <a:custGeom>
              <a:rect b="b" l="l" r="r" t="t"/>
              <a:pathLst>
                <a:path extrusionOk="0" h="116148" w="146129">
                  <a:moveTo>
                    <a:pt x="16730" y="103154"/>
                  </a:moveTo>
                  <a:cubicBezTo>
                    <a:pt x="30446" y="111275"/>
                    <a:pt x="44703" y="116148"/>
                    <a:pt x="60946" y="116148"/>
                  </a:cubicBezTo>
                  <a:cubicBezTo>
                    <a:pt x="100109" y="116148"/>
                    <a:pt x="130248" y="88716"/>
                    <a:pt x="142339" y="53343"/>
                  </a:cubicBezTo>
                  <a:cubicBezTo>
                    <a:pt x="143964" y="48651"/>
                    <a:pt x="145227" y="43598"/>
                    <a:pt x="146129" y="38545"/>
                  </a:cubicBezTo>
                  <a:cubicBezTo>
                    <a:pt x="139632" y="23746"/>
                    <a:pt x="128804" y="12376"/>
                    <a:pt x="114005" y="6781"/>
                  </a:cubicBezTo>
                  <a:cubicBezTo>
                    <a:pt x="82422" y="-5311"/>
                    <a:pt x="50659" y="-618"/>
                    <a:pt x="24851" y="15985"/>
                  </a:cubicBezTo>
                  <a:cubicBezTo>
                    <a:pt x="6082" y="27897"/>
                    <a:pt x="-3844" y="70127"/>
                    <a:pt x="1390" y="91604"/>
                  </a:cubicBezTo>
                  <a:cubicBezTo>
                    <a:pt x="1570" y="91784"/>
                    <a:pt x="1750" y="91784"/>
                    <a:pt x="1931" y="91965"/>
                  </a:cubicBezTo>
                  <a:cubicBezTo>
                    <a:pt x="6443" y="95755"/>
                    <a:pt x="11135" y="99906"/>
                    <a:pt x="16730" y="10315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3" name="Google Shape;1803;p27"/>
            <p:cNvSpPr/>
            <p:nvPr/>
          </p:nvSpPr>
          <p:spPr>
            <a:xfrm>
              <a:off x="5150858" y="1148895"/>
              <a:ext cx="360" cy="2526"/>
            </a:xfrm>
            <a:custGeom>
              <a:rect b="b" l="l" r="r" t="t"/>
              <a:pathLst>
                <a:path extrusionOk="0" h="2526" w="360">
                  <a:moveTo>
                    <a:pt x="0" y="0"/>
                  </a:moveTo>
                  <a:cubicBezTo>
                    <a:pt x="180" y="902"/>
                    <a:pt x="180" y="1624"/>
                    <a:pt x="361" y="2527"/>
                  </a:cubicBezTo>
                  <a:cubicBezTo>
                    <a:pt x="361" y="1805"/>
                    <a:pt x="180" y="90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4" name="Google Shape;1804;p27"/>
            <p:cNvSpPr/>
            <p:nvPr/>
          </p:nvSpPr>
          <p:spPr>
            <a:xfrm>
              <a:off x="5150136" y="1143661"/>
              <a:ext cx="541" cy="2887"/>
            </a:xfrm>
            <a:custGeom>
              <a:rect b="b" l="l" r="r" t="t"/>
              <a:pathLst>
                <a:path extrusionOk="0" h="2887" w="541">
                  <a:moveTo>
                    <a:pt x="0" y="0"/>
                  </a:moveTo>
                  <a:cubicBezTo>
                    <a:pt x="180" y="902"/>
                    <a:pt x="361" y="1985"/>
                    <a:pt x="541" y="2888"/>
                  </a:cubicBezTo>
                  <a:cubicBezTo>
                    <a:pt x="361" y="1985"/>
                    <a:pt x="180" y="90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5" name="Google Shape;1805;p27"/>
            <p:cNvSpPr/>
            <p:nvPr/>
          </p:nvSpPr>
          <p:spPr>
            <a:xfrm>
              <a:off x="5151400" y="1154670"/>
              <a:ext cx="180" cy="1985"/>
            </a:xfrm>
            <a:custGeom>
              <a:rect b="b" l="l" r="r" t="t"/>
              <a:pathLst>
                <a:path extrusionOk="0" h="1985" w="180">
                  <a:moveTo>
                    <a:pt x="0" y="0"/>
                  </a:moveTo>
                  <a:cubicBezTo>
                    <a:pt x="0" y="722"/>
                    <a:pt x="180" y="1263"/>
                    <a:pt x="180" y="1985"/>
                  </a:cubicBezTo>
                  <a:cubicBezTo>
                    <a:pt x="180" y="1444"/>
                    <a:pt x="180" y="72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6" name="Google Shape;1806;p27"/>
            <p:cNvSpPr/>
            <p:nvPr/>
          </p:nvSpPr>
          <p:spPr>
            <a:xfrm>
              <a:off x="4871666" y="1045709"/>
              <a:ext cx="1985" cy="135"/>
            </a:xfrm>
            <a:custGeom>
              <a:rect b="b" l="l" r="r" t="t"/>
              <a:pathLst>
                <a:path extrusionOk="0" h="135" w="1985">
                  <a:moveTo>
                    <a:pt x="1985" y="135"/>
                  </a:moveTo>
                  <a:cubicBezTo>
                    <a:pt x="1263" y="135"/>
                    <a:pt x="722" y="135"/>
                    <a:pt x="0" y="135"/>
                  </a:cubicBezTo>
                  <a:cubicBezTo>
                    <a:pt x="722" y="-45"/>
                    <a:pt x="1444" y="-45"/>
                    <a:pt x="1985" y="13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7" name="Google Shape;1807;p27"/>
            <p:cNvSpPr/>
            <p:nvPr/>
          </p:nvSpPr>
          <p:spPr>
            <a:xfrm>
              <a:off x="4874012" y="1045664"/>
              <a:ext cx="2346" cy="1804"/>
            </a:xfrm>
            <a:custGeom>
              <a:rect b="b" l="l" r="r" t="t"/>
              <a:pathLst>
                <a:path extrusionOk="0" h="1804" w="2346">
                  <a:moveTo>
                    <a:pt x="2346" y="0"/>
                  </a:moveTo>
                  <a:cubicBezTo>
                    <a:pt x="1624" y="0"/>
                    <a:pt x="722" y="0"/>
                    <a:pt x="0" y="0"/>
                  </a:cubicBezTo>
                  <a:cubicBezTo>
                    <a:pt x="902" y="0"/>
                    <a:pt x="1624" y="0"/>
                    <a:pt x="23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8" name="Google Shape;1808;p27"/>
            <p:cNvSpPr/>
            <p:nvPr/>
          </p:nvSpPr>
          <p:spPr>
            <a:xfrm>
              <a:off x="5208610" y="998380"/>
              <a:ext cx="721" cy="1985"/>
            </a:xfrm>
            <a:custGeom>
              <a:rect b="b" l="l" r="r" t="t"/>
              <a:pathLst>
                <a:path extrusionOk="0" h="1985" w="721">
                  <a:moveTo>
                    <a:pt x="0" y="0"/>
                  </a:moveTo>
                  <a:cubicBezTo>
                    <a:pt x="180" y="541"/>
                    <a:pt x="541" y="1263"/>
                    <a:pt x="722" y="1985"/>
                  </a:cubicBezTo>
                  <a:cubicBezTo>
                    <a:pt x="541" y="1263"/>
                    <a:pt x="361"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9" name="Google Shape;1809;p27"/>
            <p:cNvSpPr/>
            <p:nvPr/>
          </p:nvSpPr>
          <p:spPr>
            <a:xfrm>
              <a:off x="4876899" y="1045484"/>
              <a:ext cx="2165" cy="180"/>
            </a:xfrm>
            <a:custGeom>
              <a:rect b="b" l="l" r="r" t="t"/>
              <a:pathLst>
                <a:path extrusionOk="0" h="180" w="2165">
                  <a:moveTo>
                    <a:pt x="2166" y="0"/>
                  </a:moveTo>
                  <a:cubicBezTo>
                    <a:pt x="1444" y="0"/>
                    <a:pt x="722" y="181"/>
                    <a:pt x="0" y="181"/>
                  </a:cubicBezTo>
                  <a:cubicBezTo>
                    <a:pt x="722" y="181"/>
                    <a:pt x="1444" y="0"/>
                    <a:pt x="216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0" name="Google Shape;1810;p27"/>
            <p:cNvSpPr/>
            <p:nvPr/>
          </p:nvSpPr>
          <p:spPr>
            <a:xfrm>
              <a:off x="4865529" y="1044581"/>
              <a:ext cx="1624" cy="541"/>
            </a:xfrm>
            <a:custGeom>
              <a:rect b="b" l="l" r="r" t="t"/>
              <a:pathLst>
                <a:path extrusionOk="0" h="541" w="1624">
                  <a:moveTo>
                    <a:pt x="1624" y="541"/>
                  </a:moveTo>
                  <a:cubicBezTo>
                    <a:pt x="1083" y="361"/>
                    <a:pt x="542" y="181"/>
                    <a:pt x="0" y="0"/>
                  </a:cubicBezTo>
                  <a:cubicBezTo>
                    <a:pt x="542" y="181"/>
                    <a:pt x="1083" y="361"/>
                    <a:pt x="1624"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1" name="Google Shape;1811;p27"/>
            <p:cNvSpPr/>
            <p:nvPr/>
          </p:nvSpPr>
          <p:spPr>
            <a:xfrm>
              <a:off x="5210054" y="1003072"/>
              <a:ext cx="361" cy="2526"/>
            </a:xfrm>
            <a:custGeom>
              <a:rect b="b" l="l" r="r" t="t"/>
              <a:pathLst>
                <a:path extrusionOk="0" h="2526" w="361">
                  <a:moveTo>
                    <a:pt x="0" y="0"/>
                  </a:moveTo>
                  <a:cubicBezTo>
                    <a:pt x="180" y="902"/>
                    <a:pt x="180" y="1624"/>
                    <a:pt x="361" y="2527"/>
                  </a:cubicBezTo>
                  <a:cubicBezTo>
                    <a:pt x="361" y="1805"/>
                    <a:pt x="180" y="90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2" name="Google Shape;1812;p27"/>
            <p:cNvSpPr/>
            <p:nvPr/>
          </p:nvSpPr>
          <p:spPr>
            <a:xfrm>
              <a:off x="4879426" y="1045123"/>
              <a:ext cx="2707" cy="360"/>
            </a:xfrm>
            <a:custGeom>
              <a:rect b="b" l="l" r="r" t="t"/>
              <a:pathLst>
                <a:path extrusionOk="0" h="360" w="2707">
                  <a:moveTo>
                    <a:pt x="2707" y="0"/>
                  </a:moveTo>
                  <a:cubicBezTo>
                    <a:pt x="1805" y="181"/>
                    <a:pt x="902" y="181"/>
                    <a:pt x="0" y="361"/>
                  </a:cubicBezTo>
                  <a:cubicBezTo>
                    <a:pt x="902" y="181"/>
                    <a:pt x="1805" y="181"/>
                    <a:pt x="270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3" name="Google Shape;1813;p27"/>
            <p:cNvSpPr/>
            <p:nvPr/>
          </p:nvSpPr>
          <p:spPr>
            <a:xfrm>
              <a:off x="4867334" y="1045123"/>
              <a:ext cx="1804" cy="360"/>
            </a:xfrm>
            <a:custGeom>
              <a:rect b="b" l="l" r="r" t="t"/>
              <a:pathLst>
                <a:path extrusionOk="0" h="360" w="1804">
                  <a:moveTo>
                    <a:pt x="1805" y="361"/>
                  </a:moveTo>
                  <a:cubicBezTo>
                    <a:pt x="1263" y="361"/>
                    <a:pt x="542" y="181"/>
                    <a:pt x="0" y="0"/>
                  </a:cubicBezTo>
                  <a:cubicBezTo>
                    <a:pt x="542" y="181"/>
                    <a:pt x="1083" y="181"/>
                    <a:pt x="1805"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4" name="Google Shape;1814;p27"/>
            <p:cNvSpPr/>
            <p:nvPr/>
          </p:nvSpPr>
          <p:spPr>
            <a:xfrm>
              <a:off x="4882674" y="1044581"/>
              <a:ext cx="2887" cy="360"/>
            </a:xfrm>
            <a:custGeom>
              <a:rect b="b" l="l" r="r" t="t"/>
              <a:pathLst>
                <a:path extrusionOk="0" h="360" w="2887">
                  <a:moveTo>
                    <a:pt x="2888" y="0"/>
                  </a:moveTo>
                  <a:cubicBezTo>
                    <a:pt x="1985" y="181"/>
                    <a:pt x="902" y="361"/>
                    <a:pt x="0" y="361"/>
                  </a:cubicBezTo>
                  <a:cubicBezTo>
                    <a:pt x="1083" y="361"/>
                    <a:pt x="1985" y="181"/>
                    <a:pt x="288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5" name="Google Shape;1815;p27"/>
            <p:cNvSpPr/>
            <p:nvPr/>
          </p:nvSpPr>
          <p:spPr>
            <a:xfrm>
              <a:off x="4851400" y="987781"/>
              <a:ext cx="357390" cy="48487"/>
            </a:xfrm>
            <a:custGeom>
              <a:rect b="b" l="l" r="r" t="t"/>
              <a:pathLst>
                <a:path extrusionOk="0" h="48487" w="357390">
                  <a:moveTo>
                    <a:pt x="3843" y="45430"/>
                  </a:moveTo>
                  <a:cubicBezTo>
                    <a:pt x="38133" y="50303"/>
                    <a:pt x="73686" y="48318"/>
                    <a:pt x="108337" y="46513"/>
                  </a:cubicBezTo>
                  <a:cubicBezTo>
                    <a:pt x="134686" y="45070"/>
                    <a:pt x="161216" y="45250"/>
                    <a:pt x="187565" y="43445"/>
                  </a:cubicBezTo>
                  <a:cubicBezTo>
                    <a:pt x="222396" y="40919"/>
                    <a:pt x="257408" y="36407"/>
                    <a:pt x="291518" y="28466"/>
                  </a:cubicBezTo>
                  <a:cubicBezTo>
                    <a:pt x="313536" y="23413"/>
                    <a:pt x="335192" y="16555"/>
                    <a:pt x="356308" y="8253"/>
                  </a:cubicBezTo>
                  <a:cubicBezTo>
                    <a:pt x="356669" y="8794"/>
                    <a:pt x="357030" y="9516"/>
                    <a:pt x="357391" y="10238"/>
                  </a:cubicBezTo>
                  <a:cubicBezTo>
                    <a:pt x="353962" y="2478"/>
                    <a:pt x="346021" y="-1132"/>
                    <a:pt x="331583" y="312"/>
                  </a:cubicBezTo>
                  <a:cubicBezTo>
                    <a:pt x="275817" y="6268"/>
                    <a:pt x="219509" y="492"/>
                    <a:pt x="161938" y="6087"/>
                  </a:cubicBezTo>
                  <a:cubicBezTo>
                    <a:pt x="118444" y="4283"/>
                    <a:pt x="72964" y="9516"/>
                    <a:pt x="27665" y="4283"/>
                  </a:cubicBezTo>
                  <a:cubicBezTo>
                    <a:pt x="3482" y="1395"/>
                    <a:pt x="-2654" y="8614"/>
                    <a:pt x="955" y="32797"/>
                  </a:cubicBezTo>
                  <a:cubicBezTo>
                    <a:pt x="1677" y="37851"/>
                    <a:pt x="2580" y="42001"/>
                    <a:pt x="3843" y="45430"/>
                  </a:cubicBezTo>
                  <a:close/>
                  <a:moveTo>
                    <a:pt x="16837" y="15111"/>
                  </a:moveTo>
                  <a:lnTo>
                    <a:pt x="58707" y="16735"/>
                  </a:lnTo>
                  <a:cubicBezTo>
                    <a:pt x="70257" y="16735"/>
                    <a:pt x="69174" y="26481"/>
                    <a:pt x="57443" y="26481"/>
                  </a:cubicBezTo>
                  <a:lnTo>
                    <a:pt x="20446" y="32978"/>
                  </a:lnTo>
                  <a:cubicBezTo>
                    <a:pt x="8716" y="33158"/>
                    <a:pt x="5106" y="15111"/>
                    <a:pt x="16837" y="1511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6" name="Google Shape;1816;p27"/>
            <p:cNvSpPr/>
            <p:nvPr/>
          </p:nvSpPr>
          <p:spPr>
            <a:xfrm>
              <a:off x="4855242" y="1033211"/>
              <a:ext cx="721" cy="1985"/>
            </a:xfrm>
            <a:custGeom>
              <a:rect b="b" l="l" r="r" t="t"/>
              <a:pathLst>
                <a:path extrusionOk="0" h="1985" w="721">
                  <a:moveTo>
                    <a:pt x="722" y="1985"/>
                  </a:moveTo>
                  <a:cubicBezTo>
                    <a:pt x="542" y="1444"/>
                    <a:pt x="180" y="722"/>
                    <a:pt x="0" y="0"/>
                  </a:cubicBezTo>
                  <a:cubicBezTo>
                    <a:pt x="180" y="722"/>
                    <a:pt x="542" y="1263"/>
                    <a:pt x="722" y="19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7" name="Google Shape;1817;p27"/>
            <p:cNvSpPr/>
            <p:nvPr/>
          </p:nvSpPr>
          <p:spPr>
            <a:xfrm>
              <a:off x="4863544" y="1043679"/>
              <a:ext cx="1624" cy="721"/>
            </a:xfrm>
            <a:custGeom>
              <a:rect b="b" l="l" r="r" t="t"/>
              <a:pathLst>
                <a:path extrusionOk="0" h="721" w="1624">
                  <a:moveTo>
                    <a:pt x="1624" y="722"/>
                  </a:moveTo>
                  <a:cubicBezTo>
                    <a:pt x="1083" y="541"/>
                    <a:pt x="542" y="361"/>
                    <a:pt x="0" y="0"/>
                  </a:cubicBezTo>
                  <a:cubicBezTo>
                    <a:pt x="542" y="361"/>
                    <a:pt x="1083" y="541"/>
                    <a:pt x="1624"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8" name="Google Shape;1818;p27"/>
            <p:cNvSpPr/>
            <p:nvPr/>
          </p:nvSpPr>
          <p:spPr>
            <a:xfrm>
              <a:off x="4858130" y="1039167"/>
              <a:ext cx="1082" cy="1263"/>
            </a:xfrm>
            <a:custGeom>
              <a:rect b="b" l="l" r="r" t="t"/>
              <a:pathLst>
                <a:path extrusionOk="0" h="1263" w="1082">
                  <a:moveTo>
                    <a:pt x="1083" y="1263"/>
                  </a:moveTo>
                  <a:cubicBezTo>
                    <a:pt x="722" y="902"/>
                    <a:pt x="361" y="361"/>
                    <a:pt x="0" y="0"/>
                  </a:cubicBezTo>
                  <a:cubicBezTo>
                    <a:pt x="361" y="361"/>
                    <a:pt x="722" y="902"/>
                    <a:pt x="1083"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9" name="Google Shape;1819;p27"/>
            <p:cNvSpPr/>
            <p:nvPr/>
          </p:nvSpPr>
          <p:spPr>
            <a:xfrm>
              <a:off x="4857047" y="1037362"/>
              <a:ext cx="902" cy="1443"/>
            </a:xfrm>
            <a:custGeom>
              <a:rect b="b" l="l" r="r" t="t"/>
              <a:pathLst>
                <a:path extrusionOk="0" h="1443" w="902">
                  <a:moveTo>
                    <a:pt x="902" y="1444"/>
                  </a:moveTo>
                  <a:cubicBezTo>
                    <a:pt x="542" y="1083"/>
                    <a:pt x="361" y="541"/>
                    <a:pt x="0" y="0"/>
                  </a:cubicBezTo>
                  <a:cubicBezTo>
                    <a:pt x="361" y="541"/>
                    <a:pt x="722" y="1083"/>
                    <a:pt x="902" y="144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0" name="Google Shape;1820;p27"/>
            <p:cNvSpPr/>
            <p:nvPr/>
          </p:nvSpPr>
          <p:spPr>
            <a:xfrm>
              <a:off x="4856145" y="1035557"/>
              <a:ext cx="902" cy="1804"/>
            </a:xfrm>
            <a:custGeom>
              <a:rect b="b" l="l" r="r" t="t"/>
              <a:pathLst>
                <a:path extrusionOk="0" h="1804" w="902">
                  <a:moveTo>
                    <a:pt x="902" y="1805"/>
                  </a:moveTo>
                  <a:cubicBezTo>
                    <a:pt x="542" y="1263"/>
                    <a:pt x="361" y="722"/>
                    <a:pt x="0" y="0"/>
                  </a:cubicBezTo>
                  <a:cubicBezTo>
                    <a:pt x="361" y="541"/>
                    <a:pt x="542" y="1263"/>
                    <a:pt x="902" y="18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1" name="Google Shape;1821;p27"/>
            <p:cNvSpPr/>
            <p:nvPr/>
          </p:nvSpPr>
          <p:spPr>
            <a:xfrm>
              <a:off x="4862281" y="1043137"/>
              <a:ext cx="1263" cy="721"/>
            </a:xfrm>
            <a:custGeom>
              <a:rect b="b" l="l" r="r" t="t"/>
              <a:pathLst>
                <a:path extrusionOk="0" h="721" w="1263">
                  <a:moveTo>
                    <a:pt x="1263" y="722"/>
                  </a:moveTo>
                  <a:cubicBezTo>
                    <a:pt x="722" y="541"/>
                    <a:pt x="361" y="180"/>
                    <a:pt x="0" y="0"/>
                  </a:cubicBezTo>
                  <a:cubicBezTo>
                    <a:pt x="361" y="180"/>
                    <a:pt x="722" y="361"/>
                    <a:pt x="1263"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2" name="Google Shape;1822;p27"/>
            <p:cNvSpPr/>
            <p:nvPr/>
          </p:nvSpPr>
          <p:spPr>
            <a:xfrm>
              <a:off x="4860657" y="1041874"/>
              <a:ext cx="1263" cy="902"/>
            </a:xfrm>
            <a:custGeom>
              <a:rect b="b" l="l" r="r" t="t"/>
              <a:pathLst>
                <a:path extrusionOk="0" h="902" w="1263">
                  <a:moveTo>
                    <a:pt x="1263" y="902"/>
                  </a:moveTo>
                  <a:cubicBezTo>
                    <a:pt x="902" y="541"/>
                    <a:pt x="361" y="361"/>
                    <a:pt x="0" y="0"/>
                  </a:cubicBezTo>
                  <a:cubicBezTo>
                    <a:pt x="361" y="361"/>
                    <a:pt x="902" y="722"/>
                    <a:pt x="1263"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3" name="Google Shape;1823;p27"/>
            <p:cNvSpPr/>
            <p:nvPr/>
          </p:nvSpPr>
          <p:spPr>
            <a:xfrm>
              <a:off x="4869500" y="1045484"/>
              <a:ext cx="1985" cy="180"/>
            </a:xfrm>
            <a:custGeom>
              <a:rect b="b" l="l" r="r" t="t"/>
              <a:pathLst>
                <a:path extrusionOk="0" h="180" w="1985">
                  <a:moveTo>
                    <a:pt x="1985" y="181"/>
                  </a:moveTo>
                  <a:cubicBezTo>
                    <a:pt x="1263" y="181"/>
                    <a:pt x="722" y="0"/>
                    <a:pt x="0" y="0"/>
                  </a:cubicBezTo>
                  <a:cubicBezTo>
                    <a:pt x="541" y="181"/>
                    <a:pt x="1263" y="181"/>
                    <a:pt x="1985" y="18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4" name="Google Shape;1824;p27"/>
            <p:cNvSpPr/>
            <p:nvPr/>
          </p:nvSpPr>
          <p:spPr>
            <a:xfrm>
              <a:off x="4859393" y="1040611"/>
              <a:ext cx="1082" cy="1082"/>
            </a:xfrm>
            <a:custGeom>
              <a:rect b="b" l="l" r="r" t="t"/>
              <a:pathLst>
                <a:path extrusionOk="0" h="1082" w="1082">
                  <a:moveTo>
                    <a:pt x="1083" y="1083"/>
                  </a:moveTo>
                  <a:cubicBezTo>
                    <a:pt x="722" y="722"/>
                    <a:pt x="361" y="361"/>
                    <a:pt x="0" y="0"/>
                  </a:cubicBezTo>
                  <a:cubicBezTo>
                    <a:pt x="361" y="361"/>
                    <a:pt x="722" y="722"/>
                    <a:pt x="1083"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5" name="Google Shape;1825;p27"/>
            <p:cNvSpPr/>
            <p:nvPr/>
          </p:nvSpPr>
          <p:spPr>
            <a:xfrm>
              <a:off x="5209512" y="1000726"/>
              <a:ext cx="541" cy="1985"/>
            </a:xfrm>
            <a:custGeom>
              <a:rect b="b" l="l" r="r" t="t"/>
              <a:pathLst>
                <a:path extrusionOk="0" h="1985" w="541">
                  <a:moveTo>
                    <a:pt x="0" y="0"/>
                  </a:moveTo>
                  <a:cubicBezTo>
                    <a:pt x="180" y="541"/>
                    <a:pt x="361" y="1263"/>
                    <a:pt x="541" y="1985"/>
                  </a:cubicBezTo>
                  <a:cubicBezTo>
                    <a:pt x="361" y="1263"/>
                    <a:pt x="180"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6" name="Google Shape;1826;p27"/>
            <p:cNvSpPr/>
            <p:nvPr/>
          </p:nvSpPr>
          <p:spPr>
            <a:xfrm>
              <a:off x="5298305" y="1026534"/>
              <a:ext cx="1263" cy="1804"/>
            </a:xfrm>
            <a:custGeom>
              <a:rect b="b" l="l" r="r" t="t"/>
              <a:pathLst>
                <a:path extrusionOk="0" h="1804" w="1263">
                  <a:moveTo>
                    <a:pt x="0" y="0"/>
                  </a:moveTo>
                  <a:cubicBezTo>
                    <a:pt x="361" y="0"/>
                    <a:pt x="902" y="0"/>
                    <a:pt x="1263" y="0"/>
                  </a:cubicBezTo>
                  <a:cubicBezTo>
                    <a:pt x="902" y="0"/>
                    <a:pt x="361"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7" name="Google Shape;1827;p27"/>
            <p:cNvSpPr/>
            <p:nvPr/>
          </p:nvSpPr>
          <p:spPr>
            <a:xfrm>
              <a:off x="5295598" y="1026714"/>
              <a:ext cx="1624" cy="180"/>
            </a:xfrm>
            <a:custGeom>
              <a:rect b="b" l="l" r="r" t="t"/>
              <a:pathLst>
                <a:path extrusionOk="0" h="180" w="1624">
                  <a:moveTo>
                    <a:pt x="0" y="180"/>
                  </a:moveTo>
                  <a:cubicBezTo>
                    <a:pt x="542" y="180"/>
                    <a:pt x="1083" y="0"/>
                    <a:pt x="1624" y="0"/>
                  </a:cubicBezTo>
                  <a:cubicBezTo>
                    <a:pt x="1083" y="0"/>
                    <a:pt x="542" y="0"/>
                    <a:pt x="0" y="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8" name="Google Shape;1828;p27"/>
            <p:cNvSpPr/>
            <p:nvPr/>
          </p:nvSpPr>
          <p:spPr>
            <a:xfrm>
              <a:off x="5293072" y="1026895"/>
              <a:ext cx="1804" cy="360"/>
            </a:xfrm>
            <a:custGeom>
              <a:rect b="b" l="l" r="r" t="t"/>
              <a:pathLst>
                <a:path extrusionOk="0" h="360" w="1804">
                  <a:moveTo>
                    <a:pt x="0" y="361"/>
                  </a:moveTo>
                  <a:cubicBezTo>
                    <a:pt x="542" y="180"/>
                    <a:pt x="1083" y="180"/>
                    <a:pt x="1805" y="0"/>
                  </a:cubicBezTo>
                  <a:cubicBezTo>
                    <a:pt x="1263" y="180"/>
                    <a:pt x="722" y="180"/>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9" name="Google Shape;1829;p27"/>
            <p:cNvSpPr/>
            <p:nvPr/>
          </p:nvSpPr>
          <p:spPr>
            <a:xfrm>
              <a:off x="5290726" y="1027256"/>
              <a:ext cx="1804" cy="360"/>
            </a:xfrm>
            <a:custGeom>
              <a:rect b="b" l="l" r="r" t="t"/>
              <a:pathLst>
                <a:path extrusionOk="0" h="360" w="1804">
                  <a:moveTo>
                    <a:pt x="0" y="361"/>
                  </a:moveTo>
                  <a:cubicBezTo>
                    <a:pt x="541" y="180"/>
                    <a:pt x="1263" y="0"/>
                    <a:pt x="1805" y="0"/>
                  </a:cubicBezTo>
                  <a:cubicBezTo>
                    <a:pt x="1263" y="180"/>
                    <a:pt x="541" y="361"/>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0" name="Google Shape;1830;p27"/>
            <p:cNvSpPr/>
            <p:nvPr/>
          </p:nvSpPr>
          <p:spPr>
            <a:xfrm>
              <a:off x="5286033" y="1028339"/>
              <a:ext cx="2165" cy="541"/>
            </a:xfrm>
            <a:custGeom>
              <a:rect b="b" l="l" r="r" t="t"/>
              <a:pathLst>
                <a:path extrusionOk="0" h="541" w="2165">
                  <a:moveTo>
                    <a:pt x="0" y="541"/>
                  </a:moveTo>
                  <a:cubicBezTo>
                    <a:pt x="722" y="361"/>
                    <a:pt x="1444" y="181"/>
                    <a:pt x="2166" y="0"/>
                  </a:cubicBezTo>
                  <a:cubicBezTo>
                    <a:pt x="1444" y="181"/>
                    <a:pt x="722" y="361"/>
                    <a:pt x="0"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1" name="Google Shape;1831;p27"/>
            <p:cNvSpPr/>
            <p:nvPr/>
          </p:nvSpPr>
          <p:spPr>
            <a:xfrm>
              <a:off x="5148151" y="1106845"/>
              <a:ext cx="1082" cy="1263"/>
            </a:xfrm>
            <a:custGeom>
              <a:rect b="b" l="l" r="r" t="t"/>
              <a:pathLst>
                <a:path extrusionOk="0" h="1263" w="1082">
                  <a:moveTo>
                    <a:pt x="1083" y="1263"/>
                  </a:moveTo>
                  <a:cubicBezTo>
                    <a:pt x="722" y="902"/>
                    <a:pt x="361" y="361"/>
                    <a:pt x="0" y="0"/>
                  </a:cubicBezTo>
                  <a:cubicBezTo>
                    <a:pt x="361" y="361"/>
                    <a:pt x="722" y="902"/>
                    <a:pt x="1083"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2" name="Google Shape;1832;p27"/>
            <p:cNvSpPr/>
            <p:nvPr/>
          </p:nvSpPr>
          <p:spPr>
            <a:xfrm>
              <a:off x="5150317" y="1109552"/>
              <a:ext cx="1443" cy="1804"/>
            </a:xfrm>
            <a:custGeom>
              <a:rect b="b" l="l" r="r" t="t"/>
              <a:pathLst>
                <a:path extrusionOk="0" h="1804" w="1443">
                  <a:moveTo>
                    <a:pt x="1444" y="1805"/>
                  </a:moveTo>
                  <a:cubicBezTo>
                    <a:pt x="902" y="1263"/>
                    <a:pt x="542" y="541"/>
                    <a:pt x="0" y="0"/>
                  </a:cubicBezTo>
                  <a:cubicBezTo>
                    <a:pt x="542" y="541"/>
                    <a:pt x="1083" y="1263"/>
                    <a:pt x="1444" y="18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3" name="Google Shape;1833;p27"/>
            <p:cNvSpPr/>
            <p:nvPr/>
          </p:nvSpPr>
          <p:spPr>
            <a:xfrm>
              <a:off x="5152663" y="1112439"/>
              <a:ext cx="2346" cy="3248"/>
            </a:xfrm>
            <a:custGeom>
              <a:rect b="b" l="l" r="r" t="t"/>
              <a:pathLst>
                <a:path extrusionOk="0" h="3248" w="2346">
                  <a:moveTo>
                    <a:pt x="2346" y="3249"/>
                  </a:moveTo>
                  <a:cubicBezTo>
                    <a:pt x="1624" y="2166"/>
                    <a:pt x="722" y="1083"/>
                    <a:pt x="0" y="0"/>
                  </a:cubicBezTo>
                  <a:cubicBezTo>
                    <a:pt x="902" y="1083"/>
                    <a:pt x="1624" y="2166"/>
                    <a:pt x="2346" y="324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4" name="Google Shape;1834;p27"/>
            <p:cNvSpPr/>
            <p:nvPr/>
          </p:nvSpPr>
          <p:spPr>
            <a:xfrm>
              <a:off x="5301012" y="1026534"/>
              <a:ext cx="1082" cy="1804"/>
            </a:xfrm>
            <a:custGeom>
              <a:rect b="b" l="l" r="r" t="t"/>
              <a:pathLst>
                <a:path extrusionOk="0" h="1804" w="1082">
                  <a:moveTo>
                    <a:pt x="0" y="0"/>
                  </a:moveTo>
                  <a:cubicBezTo>
                    <a:pt x="361" y="0"/>
                    <a:pt x="722" y="0"/>
                    <a:pt x="1083" y="0"/>
                  </a:cubicBezTo>
                  <a:cubicBezTo>
                    <a:pt x="722" y="0"/>
                    <a:pt x="361"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5" name="Google Shape;1835;p27"/>
            <p:cNvSpPr/>
            <p:nvPr/>
          </p:nvSpPr>
          <p:spPr>
            <a:xfrm>
              <a:off x="4762298" y="1099265"/>
              <a:ext cx="1443" cy="1082"/>
            </a:xfrm>
            <a:custGeom>
              <a:rect b="b" l="l" r="r" t="t"/>
              <a:pathLst>
                <a:path extrusionOk="0" h="1082" w="1443">
                  <a:moveTo>
                    <a:pt x="1444" y="1083"/>
                  </a:moveTo>
                  <a:cubicBezTo>
                    <a:pt x="902" y="722"/>
                    <a:pt x="361" y="361"/>
                    <a:pt x="0" y="0"/>
                  </a:cubicBezTo>
                  <a:cubicBezTo>
                    <a:pt x="361" y="361"/>
                    <a:pt x="902" y="722"/>
                    <a:pt x="1444"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6" name="Google Shape;1836;p27"/>
            <p:cNvSpPr/>
            <p:nvPr/>
          </p:nvSpPr>
          <p:spPr>
            <a:xfrm>
              <a:off x="4758689" y="1096377"/>
              <a:ext cx="1443" cy="1082"/>
            </a:xfrm>
            <a:custGeom>
              <a:rect b="b" l="l" r="r" t="t"/>
              <a:pathLst>
                <a:path extrusionOk="0" h="1082" w="1443">
                  <a:moveTo>
                    <a:pt x="1444" y="1083"/>
                  </a:moveTo>
                  <a:cubicBezTo>
                    <a:pt x="902" y="722"/>
                    <a:pt x="542" y="361"/>
                    <a:pt x="0" y="0"/>
                  </a:cubicBezTo>
                  <a:cubicBezTo>
                    <a:pt x="361" y="361"/>
                    <a:pt x="902" y="722"/>
                    <a:pt x="1444"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7" name="Google Shape;1837;p27"/>
            <p:cNvSpPr/>
            <p:nvPr/>
          </p:nvSpPr>
          <p:spPr>
            <a:xfrm>
              <a:off x="4753816" y="1092768"/>
              <a:ext cx="1624" cy="1263"/>
            </a:xfrm>
            <a:custGeom>
              <a:rect b="b" l="l" r="r" t="t"/>
              <a:pathLst>
                <a:path extrusionOk="0" h="1263" w="1624">
                  <a:moveTo>
                    <a:pt x="1624" y="1263"/>
                  </a:moveTo>
                  <a:cubicBezTo>
                    <a:pt x="1083" y="902"/>
                    <a:pt x="541" y="541"/>
                    <a:pt x="0" y="0"/>
                  </a:cubicBezTo>
                  <a:cubicBezTo>
                    <a:pt x="541" y="361"/>
                    <a:pt x="1083" y="722"/>
                    <a:pt x="1624"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8" name="Google Shape;1838;p27"/>
            <p:cNvSpPr/>
            <p:nvPr/>
          </p:nvSpPr>
          <p:spPr>
            <a:xfrm>
              <a:off x="4774932" y="1108830"/>
              <a:ext cx="1263" cy="902"/>
            </a:xfrm>
            <a:custGeom>
              <a:rect b="b" l="l" r="r" t="t"/>
              <a:pathLst>
                <a:path extrusionOk="0" h="902" w="1263">
                  <a:moveTo>
                    <a:pt x="1263" y="902"/>
                  </a:moveTo>
                  <a:cubicBezTo>
                    <a:pt x="902" y="541"/>
                    <a:pt x="361" y="361"/>
                    <a:pt x="0" y="0"/>
                  </a:cubicBezTo>
                  <a:cubicBezTo>
                    <a:pt x="361" y="180"/>
                    <a:pt x="902" y="541"/>
                    <a:pt x="1263"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9" name="Google Shape;1839;p27"/>
            <p:cNvSpPr/>
            <p:nvPr/>
          </p:nvSpPr>
          <p:spPr>
            <a:xfrm>
              <a:off x="4711766" y="1028519"/>
              <a:ext cx="574447" cy="84642"/>
            </a:xfrm>
            <a:custGeom>
              <a:rect b="b" l="l" r="r" t="t"/>
              <a:pathLst>
                <a:path extrusionOk="0" h="84642" w="574447">
                  <a:moveTo>
                    <a:pt x="0" y="29598"/>
                  </a:moveTo>
                  <a:cubicBezTo>
                    <a:pt x="9024" y="37899"/>
                    <a:pt x="21837" y="48367"/>
                    <a:pt x="35553" y="59015"/>
                  </a:cubicBezTo>
                  <a:cubicBezTo>
                    <a:pt x="35553" y="59015"/>
                    <a:pt x="35373" y="58834"/>
                    <a:pt x="35373" y="58834"/>
                  </a:cubicBezTo>
                  <a:cubicBezTo>
                    <a:pt x="75799" y="67858"/>
                    <a:pt x="117308" y="73092"/>
                    <a:pt x="158456" y="77062"/>
                  </a:cubicBezTo>
                  <a:cubicBezTo>
                    <a:pt x="200326" y="81033"/>
                    <a:pt x="242557" y="84101"/>
                    <a:pt x="284788" y="84642"/>
                  </a:cubicBezTo>
                  <a:cubicBezTo>
                    <a:pt x="295796" y="67317"/>
                    <a:pt x="310776" y="57391"/>
                    <a:pt x="330628" y="50352"/>
                  </a:cubicBezTo>
                  <a:cubicBezTo>
                    <a:pt x="371776" y="39704"/>
                    <a:pt x="401554" y="45118"/>
                    <a:pt x="425737" y="66775"/>
                  </a:cubicBezTo>
                  <a:cubicBezTo>
                    <a:pt x="430610" y="65512"/>
                    <a:pt x="435302" y="64429"/>
                    <a:pt x="440175" y="63166"/>
                  </a:cubicBezTo>
                  <a:cubicBezTo>
                    <a:pt x="465442" y="56488"/>
                    <a:pt x="490166" y="47826"/>
                    <a:pt x="513628" y="36095"/>
                  </a:cubicBezTo>
                  <a:cubicBezTo>
                    <a:pt x="534563" y="25627"/>
                    <a:pt x="554596" y="12453"/>
                    <a:pt x="574448" y="0"/>
                  </a:cubicBezTo>
                  <a:cubicBezTo>
                    <a:pt x="568312" y="1805"/>
                    <a:pt x="562536" y="4331"/>
                    <a:pt x="556581" y="6136"/>
                  </a:cubicBezTo>
                  <a:cubicBezTo>
                    <a:pt x="532758" y="13355"/>
                    <a:pt x="509477" y="23642"/>
                    <a:pt x="484391" y="24364"/>
                  </a:cubicBezTo>
                  <a:cubicBezTo>
                    <a:pt x="416894" y="26349"/>
                    <a:pt x="349217" y="28154"/>
                    <a:pt x="281719" y="27973"/>
                  </a:cubicBezTo>
                  <a:cubicBezTo>
                    <a:pt x="256814" y="27973"/>
                    <a:pt x="232089" y="27432"/>
                    <a:pt x="207184" y="28876"/>
                  </a:cubicBezTo>
                  <a:cubicBezTo>
                    <a:pt x="177767" y="31222"/>
                    <a:pt x="39524" y="25988"/>
                    <a:pt x="0" y="2959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0" name="Google Shape;1840;p27"/>
            <p:cNvSpPr/>
            <p:nvPr/>
          </p:nvSpPr>
          <p:spPr>
            <a:xfrm>
              <a:off x="4750207" y="1089880"/>
              <a:ext cx="1624" cy="1263"/>
            </a:xfrm>
            <a:custGeom>
              <a:rect b="b" l="l" r="r" t="t"/>
              <a:pathLst>
                <a:path extrusionOk="0" h="1263" w="1624">
                  <a:moveTo>
                    <a:pt x="1624" y="1263"/>
                  </a:moveTo>
                  <a:cubicBezTo>
                    <a:pt x="1083" y="902"/>
                    <a:pt x="541" y="361"/>
                    <a:pt x="0" y="0"/>
                  </a:cubicBezTo>
                  <a:cubicBezTo>
                    <a:pt x="541" y="541"/>
                    <a:pt x="1083" y="902"/>
                    <a:pt x="1624"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1" name="Google Shape;1841;p27"/>
            <p:cNvSpPr/>
            <p:nvPr/>
          </p:nvSpPr>
          <p:spPr>
            <a:xfrm>
              <a:off x="5145985" y="1104318"/>
              <a:ext cx="721" cy="721"/>
            </a:xfrm>
            <a:custGeom>
              <a:rect b="b" l="l" r="r" t="t"/>
              <a:pathLst>
                <a:path extrusionOk="0" h="721" w="721">
                  <a:moveTo>
                    <a:pt x="722" y="722"/>
                  </a:moveTo>
                  <a:cubicBezTo>
                    <a:pt x="542" y="541"/>
                    <a:pt x="361" y="180"/>
                    <a:pt x="0" y="0"/>
                  </a:cubicBezTo>
                  <a:cubicBezTo>
                    <a:pt x="180" y="361"/>
                    <a:pt x="361" y="541"/>
                    <a:pt x="722"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2" name="Google Shape;1842;p27"/>
            <p:cNvSpPr/>
            <p:nvPr/>
          </p:nvSpPr>
          <p:spPr>
            <a:xfrm>
              <a:off x="4770420" y="1105401"/>
              <a:ext cx="1443" cy="1082"/>
            </a:xfrm>
            <a:custGeom>
              <a:rect b="b" l="l" r="r" t="t"/>
              <a:pathLst>
                <a:path extrusionOk="0" h="1082" w="1443">
                  <a:moveTo>
                    <a:pt x="1444" y="1083"/>
                  </a:moveTo>
                  <a:cubicBezTo>
                    <a:pt x="902" y="722"/>
                    <a:pt x="542" y="361"/>
                    <a:pt x="0" y="0"/>
                  </a:cubicBezTo>
                  <a:cubicBezTo>
                    <a:pt x="542" y="361"/>
                    <a:pt x="902" y="722"/>
                    <a:pt x="1444"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3" name="Google Shape;1843;p27"/>
            <p:cNvSpPr/>
            <p:nvPr/>
          </p:nvSpPr>
          <p:spPr>
            <a:xfrm>
              <a:off x="4766810" y="1102694"/>
              <a:ext cx="1443" cy="1082"/>
            </a:xfrm>
            <a:custGeom>
              <a:rect b="b" l="l" r="r" t="t"/>
              <a:pathLst>
                <a:path extrusionOk="0" h="1082" w="1443">
                  <a:moveTo>
                    <a:pt x="1444" y="1083"/>
                  </a:moveTo>
                  <a:cubicBezTo>
                    <a:pt x="902" y="722"/>
                    <a:pt x="542" y="361"/>
                    <a:pt x="0" y="0"/>
                  </a:cubicBezTo>
                  <a:cubicBezTo>
                    <a:pt x="542" y="361"/>
                    <a:pt x="902" y="722"/>
                    <a:pt x="1444"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4" name="Google Shape;1844;p27"/>
            <p:cNvSpPr/>
            <p:nvPr/>
          </p:nvSpPr>
          <p:spPr>
            <a:xfrm>
              <a:off x="5288379" y="1027797"/>
              <a:ext cx="1985" cy="541"/>
            </a:xfrm>
            <a:custGeom>
              <a:rect b="b" l="l" r="r" t="t"/>
              <a:pathLst>
                <a:path extrusionOk="0" h="541" w="1985">
                  <a:moveTo>
                    <a:pt x="0" y="541"/>
                  </a:moveTo>
                  <a:cubicBezTo>
                    <a:pt x="722" y="361"/>
                    <a:pt x="1444" y="180"/>
                    <a:pt x="1985" y="0"/>
                  </a:cubicBezTo>
                  <a:cubicBezTo>
                    <a:pt x="1263" y="180"/>
                    <a:pt x="542" y="361"/>
                    <a:pt x="0"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5" name="Google Shape;1845;p27"/>
            <p:cNvSpPr/>
            <p:nvPr/>
          </p:nvSpPr>
          <p:spPr>
            <a:xfrm>
              <a:off x="4805071" y="1130306"/>
              <a:ext cx="541" cy="360"/>
            </a:xfrm>
            <a:custGeom>
              <a:rect b="b" l="l" r="r" t="t"/>
              <a:pathLst>
                <a:path extrusionOk="0" h="360" w="541">
                  <a:moveTo>
                    <a:pt x="542" y="361"/>
                  </a:moveTo>
                  <a:cubicBezTo>
                    <a:pt x="361" y="181"/>
                    <a:pt x="181" y="181"/>
                    <a:pt x="0" y="0"/>
                  </a:cubicBezTo>
                  <a:cubicBezTo>
                    <a:pt x="181" y="181"/>
                    <a:pt x="361" y="181"/>
                    <a:pt x="542"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6" name="Google Shape;1846;p27"/>
            <p:cNvSpPr/>
            <p:nvPr/>
          </p:nvSpPr>
          <p:spPr>
            <a:xfrm>
              <a:off x="4813292" y="1135405"/>
              <a:ext cx="80" cy="135"/>
            </a:xfrm>
            <a:custGeom>
              <a:rect b="b" l="l" r="r" t="t"/>
              <a:pathLst>
                <a:path extrusionOk="0" h="135" w="80">
                  <a:moveTo>
                    <a:pt x="80" y="135"/>
                  </a:moveTo>
                  <a:cubicBezTo>
                    <a:pt x="80" y="-45"/>
                    <a:pt x="-100" y="-45"/>
                    <a:pt x="80" y="135"/>
                  </a:cubicBezTo>
                  <a:cubicBezTo>
                    <a:pt x="-100" y="-45"/>
                    <a:pt x="80" y="-45"/>
                    <a:pt x="80" y="13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7" name="Google Shape;1847;p27"/>
            <p:cNvSpPr/>
            <p:nvPr/>
          </p:nvSpPr>
          <p:spPr>
            <a:xfrm>
              <a:off x="4809763" y="1133374"/>
              <a:ext cx="360" cy="180"/>
            </a:xfrm>
            <a:custGeom>
              <a:rect b="b" l="l" r="r" t="t"/>
              <a:pathLst>
                <a:path extrusionOk="0" h="180" w="360">
                  <a:moveTo>
                    <a:pt x="361" y="180"/>
                  </a:moveTo>
                  <a:cubicBezTo>
                    <a:pt x="180" y="180"/>
                    <a:pt x="180" y="0"/>
                    <a:pt x="0" y="0"/>
                  </a:cubicBezTo>
                  <a:cubicBezTo>
                    <a:pt x="0" y="0"/>
                    <a:pt x="180" y="0"/>
                    <a:pt x="361" y="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8" name="Google Shape;1848;p27"/>
            <p:cNvSpPr/>
            <p:nvPr/>
          </p:nvSpPr>
          <p:spPr>
            <a:xfrm>
              <a:off x="4807236" y="1131750"/>
              <a:ext cx="541" cy="360"/>
            </a:xfrm>
            <a:custGeom>
              <a:rect b="b" l="l" r="r" t="t"/>
              <a:pathLst>
                <a:path extrusionOk="0" h="360" w="541">
                  <a:moveTo>
                    <a:pt x="541" y="361"/>
                  </a:moveTo>
                  <a:cubicBezTo>
                    <a:pt x="361" y="181"/>
                    <a:pt x="180" y="181"/>
                    <a:pt x="0" y="0"/>
                  </a:cubicBezTo>
                  <a:cubicBezTo>
                    <a:pt x="361" y="181"/>
                    <a:pt x="541" y="181"/>
                    <a:pt x="541"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9" name="Google Shape;1849;p27"/>
            <p:cNvSpPr/>
            <p:nvPr/>
          </p:nvSpPr>
          <p:spPr>
            <a:xfrm>
              <a:off x="4811387" y="1134457"/>
              <a:ext cx="361" cy="180"/>
            </a:xfrm>
            <a:custGeom>
              <a:rect b="b" l="l" r="r" t="t"/>
              <a:pathLst>
                <a:path extrusionOk="0" h="180" w="361">
                  <a:moveTo>
                    <a:pt x="361" y="181"/>
                  </a:moveTo>
                  <a:cubicBezTo>
                    <a:pt x="181" y="181"/>
                    <a:pt x="181" y="0"/>
                    <a:pt x="0" y="0"/>
                  </a:cubicBezTo>
                  <a:cubicBezTo>
                    <a:pt x="181" y="0"/>
                    <a:pt x="361" y="0"/>
                    <a:pt x="361" y="18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0" name="Google Shape;1850;p27"/>
            <p:cNvSpPr/>
            <p:nvPr/>
          </p:nvSpPr>
          <p:spPr>
            <a:xfrm>
              <a:off x="4992763" y="1118034"/>
              <a:ext cx="1083" cy="2165"/>
            </a:xfrm>
            <a:custGeom>
              <a:rect b="b" l="l" r="r" t="t"/>
              <a:pathLst>
                <a:path extrusionOk="0" h="2165" w="1083">
                  <a:moveTo>
                    <a:pt x="1083" y="0"/>
                  </a:moveTo>
                  <a:cubicBezTo>
                    <a:pt x="722" y="722"/>
                    <a:pt x="361" y="1444"/>
                    <a:pt x="0" y="2166"/>
                  </a:cubicBezTo>
                  <a:cubicBezTo>
                    <a:pt x="181" y="1444"/>
                    <a:pt x="722" y="722"/>
                    <a:pt x="108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1" name="Google Shape;1851;p27"/>
            <p:cNvSpPr/>
            <p:nvPr/>
          </p:nvSpPr>
          <p:spPr>
            <a:xfrm>
              <a:off x="4990056" y="1121643"/>
              <a:ext cx="1804" cy="3970"/>
            </a:xfrm>
            <a:custGeom>
              <a:rect b="b" l="l" r="r" t="t"/>
              <a:pathLst>
                <a:path extrusionOk="0" h="3970" w="1804">
                  <a:moveTo>
                    <a:pt x="1805" y="0"/>
                  </a:moveTo>
                  <a:cubicBezTo>
                    <a:pt x="1083" y="1263"/>
                    <a:pt x="542" y="2527"/>
                    <a:pt x="0" y="3970"/>
                  </a:cubicBezTo>
                  <a:cubicBezTo>
                    <a:pt x="542" y="2527"/>
                    <a:pt x="1263" y="1263"/>
                    <a:pt x="18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2" name="Google Shape;1852;p27"/>
            <p:cNvSpPr/>
            <p:nvPr/>
          </p:nvSpPr>
          <p:spPr>
            <a:xfrm>
              <a:off x="4814455" y="1135901"/>
              <a:ext cx="180" cy="180"/>
            </a:xfrm>
            <a:custGeom>
              <a:rect b="b" l="l" r="r" t="t"/>
              <a:pathLst>
                <a:path extrusionOk="0" h="180" w="180">
                  <a:moveTo>
                    <a:pt x="180" y="180"/>
                  </a:moveTo>
                  <a:cubicBezTo>
                    <a:pt x="180" y="180"/>
                    <a:pt x="0" y="180"/>
                    <a:pt x="0" y="0"/>
                  </a:cubicBezTo>
                  <a:cubicBezTo>
                    <a:pt x="0" y="180"/>
                    <a:pt x="0" y="180"/>
                    <a:pt x="180" y="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3" name="Google Shape;1853;p27"/>
            <p:cNvSpPr/>
            <p:nvPr/>
          </p:nvSpPr>
          <p:spPr>
            <a:xfrm>
              <a:off x="4793159" y="1122004"/>
              <a:ext cx="902" cy="721"/>
            </a:xfrm>
            <a:custGeom>
              <a:rect b="b" l="l" r="r" t="t"/>
              <a:pathLst>
                <a:path extrusionOk="0" h="721" w="902">
                  <a:moveTo>
                    <a:pt x="902" y="722"/>
                  </a:moveTo>
                  <a:cubicBezTo>
                    <a:pt x="542" y="541"/>
                    <a:pt x="361" y="361"/>
                    <a:pt x="0" y="0"/>
                  </a:cubicBezTo>
                  <a:cubicBezTo>
                    <a:pt x="361" y="180"/>
                    <a:pt x="542" y="541"/>
                    <a:pt x="902"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4" name="Google Shape;1854;p27"/>
            <p:cNvSpPr/>
            <p:nvPr/>
          </p:nvSpPr>
          <p:spPr>
            <a:xfrm>
              <a:off x="4786121" y="1116951"/>
              <a:ext cx="1083" cy="721"/>
            </a:xfrm>
            <a:custGeom>
              <a:rect b="b" l="l" r="r" t="t"/>
              <a:pathLst>
                <a:path extrusionOk="0" h="721" w="1083">
                  <a:moveTo>
                    <a:pt x="1083" y="722"/>
                  </a:moveTo>
                  <a:cubicBezTo>
                    <a:pt x="722" y="541"/>
                    <a:pt x="361" y="180"/>
                    <a:pt x="0" y="0"/>
                  </a:cubicBezTo>
                  <a:cubicBezTo>
                    <a:pt x="361" y="180"/>
                    <a:pt x="722" y="541"/>
                    <a:pt x="1083"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5" name="Google Shape;1855;p27"/>
            <p:cNvSpPr/>
            <p:nvPr/>
          </p:nvSpPr>
          <p:spPr>
            <a:xfrm>
              <a:off x="4782511" y="1114425"/>
              <a:ext cx="1083" cy="721"/>
            </a:xfrm>
            <a:custGeom>
              <a:rect b="b" l="l" r="r" t="t"/>
              <a:pathLst>
                <a:path extrusionOk="0" h="721" w="1083">
                  <a:moveTo>
                    <a:pt x="1083" y="722"/>
                  </a:moveTo>
                  <a:cubicBezTo>
                    <a:pt x="722" y="541"/>
                    <a:pt x="361" y="180"/>
                    <a:pt x="0" y="0"/>
                  </a:cubicBezTo>
                  <a:cubicBezTo>
                    <a:pt x="361" y="180"/>
                    <a:pt x="722" y="361"/>
                    <a:pt x="1083" y="7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6" name="Google Shape;1856;p27"/>
            <p:cNvSpPr/>
            <p:nvPr/>
          </p:nvSpPr>
          <p:spPr>
            <a:xfrm>
              <a:off x="4789730" y="1119658"/>
              <a:ext cx="541" cy="360"/>
            </a:xfrm>
            <a:custGeom>
              <a:rect b="b" l="l" r="r" t="t"/>
              <a:pathLst>
                <a:path extrusionOk="0" h="360" w="541">
                  <a:moveTo>
                    <a:pt x="542" y="361"/>
                  </a:moveTo>
                  <a:cubicBezTo>
                    <a:pt x="361" y="180"/>
                    <a:pt x="181" y="0"/>
                    <a:pt x="0" y="0"/>
                  </a:cubicBezTo>
                  <a:cubicBezTo>
                    <a:pt x="181" y="0"/>
                    <a:pt x="361" y="180"/>
                    <a:pt x="542"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7" name="Google Shape;1857;p27"/>
            <p:cNvSpPr/>
            <p:nvPr/>
          </p:nvSpPr>
          <p:spPr>
            <a:xfrm>
              <a:off x="4778541" y="1111176"/>
              <a:ext cx="1263" cy="1082"/>
            </a:xfrm>
            <a:custGeom>
              <a:rect b="b" l="l" r="r" t="t"/>
              <a:pathLst>
                <a:path extrusionOk="0" h="1082" w="1263">
                  <a:moveTo>
                    <a:pt x="1263" y="1083"/>
                  </a:moveTo>
                  <a:cubicBezTo>
                    <a:pt x="902" y="722"/>
                    <a:pt x="361" y="361"/>
                    <a:pt x="0" y="0"/>
                  </a:cubicBezTo>
                  <a:cubicBezTo>
                    <a:pt x="361" y="541"/>
                    <a:pt x="722" y="722"/>
                    <a:pt x="1263"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8" name="Google Shape;1858;p27"/>
            <p:cNvSpPr/>
            <p:nvPr/>
          </p:nvSpPr>
          <p:spPr>
            <a:xfrm>
              <a:off x="4799476" y="1126516"/>
              <a:ext cx="721" cy="541"/>
            </a:xfrm>
            <a:custGeom>
              <a:rect b="b" l="l" r="r" t="t"/>
              <a:pathLst>
                <a:path extrusionOk="0" h="541" w="721">
                  <a:moveTo>
                    <a:pt x="722" y="541"/>
                  </a:moveTo>
                  <a:cubicBezTo>
                    <a:pt x="542" y="361"/>
                    <a:pt x="180" y="180"/>
                    <a:pt x="0" y="0"/>
                  </a:cubicBezTo>
                  <a:cubicBezTo>
                    <a:pt x="361" y="180"/>
                    <a:pt x="542" y="361"/>
                    <a:pt x="722"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9" name="Google Shape;1859;p27"/>
            <p:cNvSpPr/>
            <p:nvPr/>
          </p:nvSpPr>
          <p:spPr>
            <a:xfrm>
              <a:off x="4802364" y="1128501"/>
              <a:ext cx="541" cy="360"/>
            </a:xfrm>
            <a:custGeom>
              <a:rect b="b" l="l" r="r" t="t"/>
              <a:pathLst>
                <a:path extrusionOk="0" h="360" w="541">
                  <a:moveTo>
                    <a:pt x="542" y="361"/>
                  </a:moveTo>
                  <a:cubicBezTo>
                    <a:pt x="361" y="181"/>
                    <a:pt x="181" y="181"/>
                    <a:pt x="0" y="0"/>
                  </a:cubicBezTo>
                  <a:cubicBezTo>
                    <a:pt x="181" y="0"/>
                    <a:pt x="361" y="181"/>
                    <a:pt x="542"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0" name="Google Shape;1860;p27"/>
            <p:cNvSpPr/>
            <p:nvPr/>
          </p:nvSpPr>
          <p:spPr>
            <a:xfrm>
              <a:off x="4796408" y="1124351"/>
              <a:ext cx="541" cy="360"/>
            </a:xfrm>
            <a:custGeom>
              <a:rect b="b" l="l" r="r" t="t"/>
              <a:pathLst>
                <a:path extrusionOk="0" h="360" w="541">
                  <a:moveTo>
                    <a:pt x="541" y="361"/>
                  </a:moveTo>
                  <a:cubicBezTo>
                    <a:pt x="361" y="180"/>
                    <a:pt x="180" y="0"/>
                    <a:pt x="0" y="0"/>
                  </a:cubicBezTo>
                  <a:cubicBezTo>
                    <a:pt x="180" y="0"/>
                    <a:pt x="361" y="180"/>
                    <a:pt x="541"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1" name="Google Shape;1861;p27"/>
            <p:cNvSpPr/>
            <p:nvPr/>
          </p:nvSpPr>
          <p:spPr>
            <a:xfrm>
              <a:off x="5188577" y="847323"/>
              <a:ext cx="1804" cy="1804"/>
            </a:xfrm>
            <a:custGeom>
              <a:rect b="b" l="l" r="r" t="t"/>
              <a:pathLst>
                <a:path extrusionOk="0" h="1804" w="1804">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2" name="Google Shape;1862;p27"/>
            <p:cNvSpPr/>
            <p:nvPr/>
          </p:nvSpPr>
          <p:spPr>
            <a:xfrm>
              <a:off x="5185329" y="845880"/>
              <a:ext cx="360" cy="180"/>
            </a:xfrm>
            <a:custGeom>
              <a:rect b="b" l="l" r="r" t="t"/>
              <a:pathLst>
                <a:path extrusionOk="0" h="180" w="360">
                  <a:moveTo>
                    <a:pt x="0" y="0"/>
                  </a:moveTo>
                  <a:cubicBezTo>
                    <a:pt x="180" y="0"/>
                    <a:pt x="180" y="0"/>
                    <a:pt x="361" y="180"/>
                  </a:cubicBezTo>
                  <a:cubicBezTo>
                    <a:pt x="361" y="180"/>
                    <a:pt x="18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3" name="Google Shape;1863;p27"/>
            <p:cNvSpPr/>
            <p:nvPr/>
          </p:nvSpPr>
          <p:spPr>
            <a:xfrm>
              <a:off x="5186953" y="846421"/>
              <a:ext cx="180" cy="180"/>
            </a:xfrm>
            <a:custGeom>
              <a:rect b="b" l="l" r="r" t="t"/>
              <a:pathLst>
                <a:path extrusionOk="0" h="180" w="180">
                  <a:moveTo>
                    <a:pt x="0" y="0"/>
                  </a:moveTo>
                  <a:cubicBezTo>
                    <a:pt x="0" y="0"/>
                    <a:pt x="180" y="0"/>
                    <a:pt x="180" y="180"/>
                  </a:cubicBezTo>
                  <a:cubicBezTo>
                    <a:pt x="180" y="180"/>
                    <a:pt x="18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4" name="Google Shape;1864;p27"/>
            <p:cNvSpPr/>
            <p:nvPr/>
          </p:nvSpPr>
          <p:spPr>
            <a:xfrm>
              <a:off x="5183705" y="845699"/>
              <a:ext cx="360" cy="1804"/>
            </a:xfrm>
            <a:custGeom>
              <a:rect b="b" l="l" r="r" t="t"/>
              <a:pathLst>
                <a:path extrusionOk="0" h="1804" w="360">
                  <a:moveTo>
                    <a:pt x="0" y="0"/>
                  </a:moveTo>
                  <a:cubicBezTo>
                    <a:pt x="180" y="0"/>
                    <a:pt x="180" y="0"/>
                    <a:pt x="361" y="0"/>
                  </a:cubicBezTo>
                  <a:cubicBezTo>
                    <a:pt x="180" y="0"/>
                    <a:pt x="18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5" name="Google Shape;1865;p27"/>
            <p:cNvSpPr/>
            <p:nvPr/>
          </p:nvSpPr>
          <p:spPr>
            <a:xfrm>
              <a:off x="4847843" y="887389"/>
              <a:ext cx="1263" cy="1624"/>
            </a:xfrm>
            <a:custGeom>
              <a:rect b="b" l="l" r="r" t="t"/>
              <a:pathLst>
                <a:path extrusionOk="0" h="1624" w="1263">
                  <a:moveTo>
                    <a:pt x="1263" y="1624"/>
                  </a:moveTo>
                  <a:cubicBezTo>
                    <a:pt x="722" y="1083"/>
                    <a:pt x="361" y="541"/>
                    <a:pt x="0" y="0"/>
                  </a:cubicBezTo>
                  <a:cubicBezTo>
                    <a:pt x="361" y="541"/>
                    <a:pt x="722" y="1083"/>
                    <a:pt x="1263" y="162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6" name="Google Shape;1866;p27"/>
            <p:cNvSpPr/>
            <p:nvPr/>
          </p:nvSpPr>
          <p:spPr>
            <a:xfrm>
              <a:off x="4852896" y="892622"/>
              <a:ext cx="1804" cy="1263"/>
            </a:xfrm>
            <a:custGeom>
              <a:rect b="b" l="l" r="r" t="t"/>
              <a:pathLst>
                <a:path extrusionOk="0" h="1263" w="1804">
                  <a:moveTo>
                    <a:pt x="1805" y="1263"/>
                  </a:moveTo>
                  <a:cubicBezTo>
                    <a:pt x="1263" y="902"/>
                    <a:pt x="542" y="541"/>
                    <a:pt x="0" y="0"/>
                  </a:cubicBezTo>
                  <a:cubicBezTo>
                    <a:pt x="542" y="361"/>
                    <a:pt x="1083" y="902"/>
                    <a:pt x="1805"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7" name="Google Shape;1867;p27"/>
            <p:cNvSpPr/>
            <p:nvPr/>
          </p:nvSpPr>
          <p:spPr>
            <a:xfrm>
              <a:off x="4855062" y="894066"/>
              <a:ext cx="1624" cy="902"/>
            </a:xfrm>
            <a:custGeom>
              <a:rect b="b" l="l" r="r" t="t"/>
              <a:pathLst>
                <a:path extrusionOk="0" h="902" w="1624">
                  <a:moveTo>
                    <a:pt x="1624" y="902"/>
                  </a:moveTo>
                  <a:cubicBezTo>
                    <a:pt x="1083" y="722"/>
                    <a:pt x="541" y="361"/>
                    <a:pt x="0" y="0"/>
                  </a:cubicBezTo>
                  <a:cubicBezTo>
                    <a:pt x="541" y="361"/>
                    <a:pt x="1083" y="541"/>
                    <a:pt x="1624"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8" name="Google Shape;1868;p27"/>
            <p:cNvSpPr/>
            <p:nvPr/>
          </p:nvSpPr>
          <p:spPr>
            <a:xfrm>
              <a:off x="4851091" y="890998"/>
              <a:ext cx="1443" cy="1263"/>
            </a:xfrm>
            <a:custGeom>
              <a:rect b="b" l="l" r="r" t="t"/>
              <a:pathLst>
                <a:path extrusionOk="0" h="1263" w="1443">
                  <a:moveTo>
                    <a:pt x="1444" y="1263"/>
                  </a:moveTo>
                  <a:cubicBezTo>
                    <a:pt x="902" y="902"/>
                    <a:pt x="542" y="541"/>
                    <a:pt x="0" y="0"/>
                  </a:cubicBezTo>
                  <a:cubicBezTo>
                    <a:pt x="542" y="541"/>
                    <a:pt x="902" y="902"/>
                    <a:pt x="1444" y="12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9" name="Google Shape;1869;p27"/>
            <p:cNvSpPr/>
            <p:nvPr/>
          </p:nvSpPr>
          <p:spPr>
            <a:xfrm>
              <a:off x="4857047" y="895149"/>
              <a:ext cx="1985" cy="902"/>
            </a:xfrm>
            <a:custGeom>
              <a:rect b="b" l="l" r="r" t="t"/>
              <a:pathLst>
                <a:path extrusionOk="0" h="902" w="1985">
                  <a:moveTo>
                    <a:pt x="1985" y="902"/>
                  </a:moveTo>
                  <a:cubicBezTo>
                    <a:pt x="1263" y="722"/>
                    <a:pt x="722" y="361"/>
                    <a:pt x="0" y="0"/>
                  </a:cubicBezTo>
                  <a:cubicBezTo>
                    <a:pt x="722" y="361"/>
                    <a:pt x="1444" y="722"/>
                    <a:pt x="1985"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0" name="Google Shape;1870;p27"/>
            <p:cNvSpPr/>
            <p:nvPr/>
          </p:nvSpPr>
          <p:spPr>
            <a:xfrm>
              <a:off x="4849106" y="889193"/>
              <a:ext cx="1624" cy="1624"/>
            </a:xfrm>
            <a:custGeom>
              <a:rect b="b" l="l" r="r" t="t"/>
              <a:pathLst>
                <a:path extrusionOk="0" h="1624" w="1624">
                  <a:moveTo>
                    <a:pt x="1624" y="1624"/>
                  </a:moveTo>
                  <a:cubicBezTo>
                    <a:pt x="1083" y="1083"/>
                    <a:pt x="542" y="541"/>
                    <a:pt x="0" y="0"/>
                  </a:cubicBezTo>
                  <a:cubicBezTo>
                    <a:pt x="542" y="541"/>
                    <a:pt x="1083" y="1083"/>
                    <a:pt x="1624" y="162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1" name="Google Shape;1871;p27"/>
            <p:cNvSpPr/>
            <p:nvPr/>
          </p:nvSpPr>
          <p:spPr>
            <a:xfrm>
              <a:off x="4859393" y="896232"/>
              <a:ext cx="1804" cy="541"/>
            </a:xfrm>
            <a:custGeom>
              <a:rect b="b" l="l" r="r" t="t"/>
              <a:pathLst>
                <a:path extrusionOk="0" h="541" w="1804">
                  <a:moveTo>
                    <a:pt x="1805" y="541"/>
                  </a:moveTo>
                  <a:cubicBezTo>
                    <a:pt x="1263" y="361"/>
                    <a:pt x="541" y="180"/>
                    <a:pt x="0" y="0"/>
                  </a:cubicBezTo>
                  <a:cubicBezTo>
                    <a:pt x="722" y="180"/>
                    <a:pt x="1263" y="361"/>
                    <a:pt x="1805"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2" name="Google Shape;1872;p27"/>
            <p:cNvSpPr/>
            <p:nvPr/>
          </p:nvSpPr>
          <p:spPr>
            <a:xfrm>
              <a:off x="4841346" y="873312"/>
              <a:ext cx="541" cy="2346"/>
            </a:xfrm>
            <a:custGeom>
              <a:rect b="b" l="l" r="r" t="t"/>
              <a:pathLst>
                <a:path extrusionOk="0" h="2346" w="541">
                  <a:moveTo>
                    <a:pt x="541" y="2346"/>
                  </a:moveTo>
                  <a:cubicBezTo>
                    <a:pt x="361" y="1624"/>
                    <a:pt x="180" y="722"/>
                    <a:pt x="0" y="0"/>
                  </a:cubicBezTo>
                  <a:cubicBezTo>
                    <a:pt x="180" y="902"/>
                    <a:pt x="361" y="1624"/>
                    <a:pt x="541" y="23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3" name="Google Shape;1873;p27"/>
            <p:cNvSpPr/>
            <p:nvPr/>
          </p:nvSpPr>
          <p:spPr>
            <a:xfrm>
              <a:off x="4842068" y="876019"/>
              <a:ext cx="541" cy="1985"/>
            </a:xfrm>
            <a:custGeom>
              <a:rect b="b" l="l" r="r" t="t"/>
              <a:pathLst>
                <a:path extrusionOk="0" h="1985" w="541">
                  <a:moveTo>
                    <a:pt x="542" y="1985"/>
                  </a:moveTo>
                  <a:cubicBezTo>
                    <a:pt x="361" y="1263"/>
                    <a:pt x="181" y="722"/>
                    <a:pt x="0" y="0"/>
                  </a:cubicBezTo>
                  <a:cubicBezTo>
                    <a:pt x="181" y="722"/>
                    <a:pt x="361" y="1444"/>
                    <a:pt x="542" y="19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4" name="Google Shape;1874;p27"/>
            <p:cNvSpPr/>
            <p:nvPr/>
          </p:nvSpPr>
          <p:spPr>
            <a:xfrm>
              <a:off x="4842790" y="878365"/>
              <a:ext cx="902" cy="2165"/>
            </a:xfrm>
            <a:custGeom>
              <a:rect b="b" l="l" r="r" t="t"/>
              <a:pathLst>
                <a:path extrusionOk="0" h="2165" w="902">
                  <a:moveTo>
                    <a:pt x="902" y="2166"/>
                  </a:moveTo>
                  <a:cubicBezTo>
                    <a:pt x="542" y="1444"/>
                    <a:pt x="361" y="722"/>
                    <a:pt x="0" y="0"/>
                  </a:cubicBezTo>
                  <a:cubicBezTo>
                    <a:pt x="361" y="722"/>
                    <a:pt x="542" y="1444"/>
                    <a:pt x="902" y="21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5" name="Google Shape;1875;p27"/>
            <p:cNvSpPr/>
            <p:nvPr/>
          </p:nvSpPr>
          <p:spPr>
            <a:xfrm>
              <a:off x="4840985" y="870966"/>
              <a:ext cx="361" cy="2165"/>
            </a:xfrm>
            <a:custGeom>
              <a:rect b="b" l="l" r="r" t="t"/>
              <a:pathLst>
                <a:path extrusionOk="0" h="2165" w="361">
                  <a:moveTo>
                    <a:pt x="361" y="2166"/>
                  </a:moveTo>
                  <a:cubicBezTo>
                    <a:pt x="180" y="1444"/>
                    <a:pt x="180" y="722"/>
                    <a:pt x="0" y="0"/>
                  </a:cubicBezTo>
                  <a:cubicBezTo>
                    <a:pt x="180" y="722"/>
                    <a:pt x="180" y="1444"/>
                    <a:pt x="361" y="21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6" name="Google Shape;1876;p27"/>
            <p:cNvSpPr/>
            <p:nvPr/>
          </p:nvSpPr>
          <p:spPr>
            <a:xfrm>
              <a:off x="5189841" y="848226"/>
              <a:ext cx="135" cy="1804"/>
            </a:xfrm>
            <a:custGeom>
              <a:rect b="b" l="l" r="r" t="t"/>
              <a:pathLst>
                <a:path extrusionOk="0" h="1804" w="135">
                  <a:moveTo>
                    <a:pt x="0" y="0"/>
                  </a:moveTo>
                  <a:cubicBezTo>
                    <a:pt x="180" y="0"/>
                    <a:pt x="180" y="0"/>
                    <a:pt x="0" y="0"/>
                  </a:cubicBezTo>
                  <a:cubicBezTo>
                    <a:pt x="180" y="0"/>
                    <a:pt x="18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7" name="Google Shape;1877;p27"/>
            <p:cNvSpPr/>
            <p:nvPr/>
          </p:nvSpPr>
          <p:spPr>
            <a:xfrm>
              <a:off x="4843873" y="880892"/>
              <a:ext cx="902" cy="1804"/>
            </a:xfrm>
            <a:custGeom>
              <a:rect b="b" l="l" r="r" t="t"/>
              <a:pathLst>
                <a:path extrusionOk="0" h="1804" w="902">
                  <a:moveTo>
                    <a:pt x="902" y="1805"/>
                  </a:moveTo>
                  <a:cubicBezTo>
                    <a:pt x="542" y="1263"/>
                    <a:pt x="181" y="541"/>
                    <a:pt x="0" y="0"/>
                  </a:cubicBezTo>
                  <a:cubicBezTo>
                    <a:pt x="181" y="541"/>
                    <a:pt x="542" y="1263"/>
                    <a:pt x="902" y="18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8" name="Google Shape;1878;p27"/>
            <p:cNvSpPr/>
            <p:nvPr/>
          </p:nvSpPr>
          <p:spPr>
            <a:xfrm>
              <a:off x="4844956" y="883238"/>
              <a:ext cx="2526" cy="3789"/>
            </a:xfrm>
            <a:custGeom>
              <a:rect b="b" l="l" r="r" t="t"/>
              <a:pathLst>
                <a:path extrusionOk="0" h="3789" w="2526">
                  <a:moveTo>
                    <a:pt x="2526" y="3790"/>
                  </a:moveTo>
                  <a:cubicBezTo>
                    <a:pt x="1624" y="2527"/>
                    <a:pt x="722" y="1263"/>
                    <a:pt x="0" y="0"/>
                  </a:cubicBezTo>
                  <a:cubicBezTo>
                    <a:pt x="722" y="1263"/>
                    <a:pt x="1624" y="2527"/>
                    <a:pt x="2526" y="37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9" name="Google Shape;1879;p27"/>
            <p:cNvSpPr/>
            <p:nvPr/>
          </p:nvSpPr>
          <p:spPr>
            <a:xfrm>
              <a:off x="4861920" y="896954"/>
              <a:ext cx="2165" cy="360"/>
            </a:xfrm>
            <a:custGeom>
              <a:rect b="b" l="l" r="r" t="t"/>
              <a:pathLst>
                <a:path extrusionOk="0" h="360" w="2165">
                  <a:moveTo>
                    <a:pt x="2166" y="361"/>
                  </a:moveTo>
                  <a:cubicBezTo>
                    <a:pt x="1444" y="180"/>
                    <a:pt x="722" y="180"/>
                    <a:pt x="0" y="0"/>
                  </a:cubicBezTo>
                  <a:cubicBezTo>
                    <a:pt x="722" y="0"/>
                    <a:pt x="1444" y="180"/>
                    <a:pt x="2166"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0" name="Google Shape;1880;p27"/>
            <p:cNvSpPr/>
            <p:nvPr/>
          </p:nvSpPr>
          <p:spPr>
            <a:xfrm>
              <a:off x="5191104" y="849489"/>
              <a:ext cx="180" cy="180"/>
            </a:xfrm>
            <a:custGeom>
              <a:rect b="b" l="l" r="r" t="t"/>
              <a:pathLst>
                <a:path extrusionOk="0" h="180" w="180">
                  <a:moveTo>
                    <a:pt x="0" y="0"/>
                  </a:moveTo>
                  <a:cubicBezTo>
                    <a:pt x="0" y="0"/>
                    <a:pt x="180" y="180"/>
                    <a:pt x="180" y="180"/>
                  </a:cubicBezTo>
                  <a:cubicBezTo>
                    <a:pt x="180" y="0"/>
                    <a:pt x="18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1" name="Google Shape;1881;p27"/>
            <p:cNvSpPr/>
            <p:nvPr/>
          </p:nvSpPr>
          <p:spPr>
            <a:xfrm>
              <a:off x="5193450" y="852918"/>
              <a:ext cx="180" cy="180"/>
            </a:xfrm>
            <a:custGeom>
              <a:rect b="b" l="l" r="r" t="t"/>
              <a:pathLst>
                <a:path extrusionOk="0" h="180" w="180">
                  <a:moveTo>
                    <a:pt x="0" y="0"/>
                  </a:moveTo>
                  <a:cubicBezTo>
                    <a:pt x="0" y="0"/>
                    <a:pt x="0" y="180"/>
                    <a:pt x="180" y="180"/>
                  </a:cubicBezTo>
                  <a:cubicBezTo>
                    <a:pt x="180" y="18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2" name="Google Shape;1882;p27"/>
            <p:cNvSpPr/>
            <p:nvPr/>
          </p:nvSpPr>
          <p:spPr>
            <a:xfrm>
              <a:off x="4840750" y="842685"/>
              <a:ext cx="341691" cy="45725"/>
            </a:xfrm>
            <a:custGeom>
              <a:rect b="b" l="l" r="r" t="t"/>
              <a:pathLst>
                <a:path extrusionOk="0" h="45725" w="341691">
                  <a:moveTo>
                    <a:pt x="95525" y="43982"/>
                  </a:moveTo>
                  <a:cubicBezTo>
                    <a:pt x="124942" y="46147"/>
                    <a:pt x="155262" y="46328"/>
                    <a:pt x="184679" y="44343"/>
                  </a:cubicBezTo>
                  <a:cubicBezTo>
                    <a:pt x="239724" y="40553"/>
                    <a:pt x="292061" y="25573"/>
                    <a:pt x="341691" y="2834"/>
                  </a:cubicBezTo>
                  <a:cubicBezTo>
                    <a:pt x="337721" y="2473"/>
                    <a:pt x="333209" y="3375"/>
                    <a:pt x="329058" y="3556"/>
                  </a:cubicBezTo>
                  <a:cubicBezTo>
                    <a:pt x="227091" y="7526"/>
                    <a:pt x="124942" y="10233"/>
                    <a:pt x="23155" y="127"/>
                  </a:cubicBezTo>
                  <a:cubicBezTo>
                    <a:pt x="13410" y="-776"/>
                    <a:pt x="7454" y="3195"/>
                    <a:pt x="3484" y="10414"/>
                  </a:cubicBezTo>
                  <a:cubicBezTo>
                    <a:pt x="415" y="15828"/>
                    <a:pt x="-487" y="21964"/>
                    <a:pt x="235" y="28100"/>
                  </a:cubicBezTo>
                  <a:cubicBezTo>
                    <a:pt x="55" y="27378"/>
                    <a:pt x="55" y="26476"/>
                    <a:pt x="55" y="25754"/>
                  </a:cubicBezTo>
                  <a:cubicBezTo>
                    <a:pt x="30374" y="37124"/>
                    <a:pt x="63220" y="41636"/>
                    <a:pt x="95525" y="43982"/>
                  </a:cubicBezTo>
                  <a:close/>
                  <a:moveTo>
                    <a:pt x="22072" y="7707"/>
                  </a:moveTo>
                  <a:cubicBezTo>
                    <a:pt x="30374" y="7346"/>
                    <a:pt x="47158" y="10955"/>
                    <a:pt x="55460" y="11677"/>
                  </a:cubicBezTo>
                  <a:cubicBezTo>
                    <a:pt x="60333" y="12038"/>
                    <a:pt x="82170" y="9511"/>
                    <a:pt x="82170" y="14745"/>
                  </a:cubicBezTo>
                  <a:cubicBezTo>
                    <a:pt x="82170" y="19257"/>
                    <a:pt x="27306" y="29363"/>
                    <a:pt x="19185" y="29905"/>
                  </a:cubicBezTo>
                  <a:cubicBezTo>
                    <a:pt x="7634" y="30446"/>
                    <a:pt x="10522" y="8248"/>
                    <a:pt x="22072" y="770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3" name="Google Shape;1883;p27"/>
            <p:cNvSpPr/>
            <p:nvPr/>
          </p:nvSpPr>
          <p:spPr>
            <a:xfrm>
              <a:off x="5192367" y="850933"/>
              <a:ext cx="180" cy="360"/>
            </a:xfrm>
            <a:custGeom>
              <a:rect b="b" l="l" r="r" t="t"/>
              <a:pathLst>
                <a:path extrusionOk="0" h="360" w="180">
                  <a:moveTo>
                    <a:pt x="0" y="0"/>
                  </a:moveTo>
                  <a:cubicBezTo>
                    <a:pt x="0" y="0"/>
                    <a:pt x="180" y="180"/>
                    <a:pt x="180" y="361"/>
                  </a:cubicBezTo>
                  <a:cubicBezTo>
                    <a:pt x="180" y="180"/>
                    <a:pt x="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4" name="Google Shape;1884;p27"/>
            <p:cNvSpPr/>
            <p:nvPr/>
          </p:nvSpPr>
          <p:spPr>
            <a:xfrm>
              <a:off x="5203015" y="822418"/>
              <a:ext cx="1624" cy="1082"/>
            </a:xfrm>
            <a:custGeom>
              <a:rect b="b" l="l" r="r" t="t"/>
              <a:pathLst>
                <a:path extrusionOk="0" h="1082" w="1624">
                  <a:moveTo>
                    <a:pt x="1624" y="0"/>
                  </a:moveTo>
                  <a:cubicBezTo>
                    <a:pt x="1083" y="361"/>
                    <a:pt x="542" y="722"/>
                    <a:pt x="0" y="1083"/>
                  </a:cubicBezTo>
                  <a:cubicBezTo>
                    <a:pt x="542" y="722"/>
                    <a:pt x="1083" y="361"/>
                    <a:pt x="162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5" name="Google Shape;1885;p27"/>
            <p:cNvSpPr/>
            <p:nvPr/>
          </p:nvSpPr>
          <p:spPr>
            <a:xfrm>
              <a:off x="5206625" y="819711"/>
              <a:ext cx="1624" cy="1263"/>
            </a:xfrm>
            <a:custGeom>
              <a:rect b="b" l="l" r="r" t="t"/>
              <a:pathLst>
                <a:path extrusionOk="0" h="1263" w="1624">
                  <a:moveTo>
                    <a:pt x="1624" y="0"/>
                  </a:moveTo>
                  <a:cubicBezTo>
                    <a:pt x="1083" y="361"/>
                    <a:pt x="542" y="902"/>
                    <a:pt x="0" y="1263"/>
                  </a:cubicBezTo>
                  <a:cubicBezTo>
                    <a:pt x="542" y="902"/>
                    <a:pt x="1083" y="361"/>
                    <a:pt x="162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6" name="Google Shape;1886;p27"/>
            <p:cNvSpPr/>
            <p:nvPr/>
          </p:nvSpPr>
          <p:spPr>
            <a:xfrm>
              <a:off x="4902888" y="822418"/>
              <a:ext cx="26349" cy="9204"/>
            </a:xfrm>
            <a:custGeom>
              <a:rect b="b" l="l" r="r" t="t"/>
              <a:pathLst>
                <a:path extrusionOk="0" h="9204" w="26349">
                  <a:moveTo>
                    <a:pt x="0" y="0"/>
                  </a:moveTo>
                  <a:cubicBezTo>
                    <a:pt x="7580" y="10106"/>
                    <a:pt x="17325" y="7038"/>
                    <a:pt x="26349" y="9204"/>
                  </a:cubicBezTo>
                  <a:cubicBezTo>
                    <a:pt x="17145" y="7038"/>
                    <a:pt x="7399" y="1010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7" name="Google Shape;1887;p27"/>
            <p:cNvSpPr/>
            <p:nvPr/>
          </p:nvSpPr>
          <p:spPr>
            <a:xfrm>
              <a:off x="5199045" y="824945"/>
              <a:ext cx="1443" cy="721"/>
            </a:xfrm>
            <a:custGeom>
              <a:rect b="b" l="l" r="r" t="t"/>
              <a:pathLst>
                <a:path extrusionOk="0" h="721" w="1443">
                  <a:moveTo>
                    <a:pt x="1444" y="0"/>
                  </a:moveTo>
                  <a:cubicBezTo>
                    <a:pt x="902" y="180"/>
                    <a:pt x="542" y="541"/>
                    <a:pt x="0" y="722"/>
                  </a:cubicBezTo>
                  <a:cubicBezTo>
                    <a:pt x="542" y="541"/>
                    <a:pt x="902" y="180"/>
                    <a:pt x="14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8" name="Google Shape;1888;p27"/>
            <p:cNvSpPr/>
            <p:nvPr/>
          </p:nvSpPr>
          <p:spPr>
            <a:xfrm>
              <a:off x="5209873" y="816643"/>
              <a:ext cx="1624" cy="1624"/>
            </a:xfrm>
            <a:custGeom>
              <a:rect b="b" l="l" r="r" t="t"/>
              <a:pathLst>
                <a:path extrusionOk="0" h="1624" w="1624">
                  <a:moveTo>
                    <a:pt x="1624" y="0"/>
                  </a:moveTo>
                  <a:cubicBezTo>
                    <a:pt x="1083" y="541"/>
                    <a:pt x="542" y="1083"/>
                    <a:pt x="0" y="1624"/>
                  </a:cubicBezTo>
                  <a:cubicBezTo>
                    <a:pt x="542" y="1083"/>
                    <a:pt x="1083" y="541"/>
                    <a:pt x="162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9" name="Google Shape;1889;p27"/>
            <p:cNvSpPr/>
            <p:nvPr/>
          </p:nvSpPr>
          <p:spPr>
            <a:xfrm>
              <a:off x="5215287" y="809965"/>
              <a:ext cx="1443" cy="1985"/>
            </a:xfrm>
            <a:custGeom>
              <a:rect b="b" l="l" r="r" t="t"/>
              <a:pathLst>
                <a:path extrusionOk="0" h="1985" w="1443">
                  <a:moveTo>
                    <a:pt x="1444" y="0"/>
                  </a:moveTo>
                  <a:cubicBezTo>
                    <a:pt x="1083" y="722"/>
                    <a:pt x="542" y="1444"/>
                    <a:pt x="0" y="1985"/>
                  </a:cubicBezTo>
                  <a:cubicBezTo>
                    <a:pt x="542" y="1444"/>
                    <a:pt x="902" y="722"/>
                    <a:pt x="14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0" name="Google Shape;1890;p27"/>
            <p:cNvSpPr/>
            <p:nvPr/>
          </p:nvSpPr>
          <p:spPr>
            <a:xfrm>
              <a:off x="5217453" y="806175"/>
              <a:ext cx="1263" cy="2346"/>
            </a:xfrm>
            <a:custGeom>
              <a:rect b="b" l="l" r="r" t="t"/>
              <a:pathLst>
                <a:path extrusionOk="0" h="2346" w="1263">
                  <a:moveTo>
                    <a:pt x="1263" y="0"/>
                  </a:moveTo>
                  <a:cubicBezTo>
                    <a:pt x="902" y="902"/>
                    <a:pt x="361" y="1624"/>
                    <a:pt x="0" y="2346"/>
                  </a:cubicBezTo>
                  <a:cubicBezTo>
                    <a:pt x="542" y="1624"/>
                    <a:pt x="902" y="902"/>
                    <a:pt x="126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1" name="Google Shape;1891;p27"/>
            <p:cNvSpPr/>
            <p:nvPr/>
          </p:nvSpPr>
          <p:spPr>
            <a:xfrm>
              <a:off x="5219258" y="802205"/>
              <a:ext cx="1263" cy="2887"/>
            </a:xfrm>
            <a:custGeom>
              <a:rect b="b" l="l" r="r" t="t"/>
              <a:pathLst>
                <a:path extrusionOk="0" h="2887" w="1263">
                  <a:moveTo>
                    <a:pt x="1263" y="0"/>
                  </a:moveTo>
                  <a:cubicBezTo>
                    <a:pt x="902" y="902"/>
                    <a:pt x="542" y="1985"/>
                    <a:pt x="0" y="2888"/>
                  </a:cubicBezTo>
                  <a:cubicBezTo>
                    <a:pt x="542" y="1985"/>
                    <a:pt x="902" y="1083"/>
                    <a:pt x="126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2" name="Google Shape;1892;p27"/>
            <p:cNvSpPr/>
            <p:nvPr/>
          </p:nvSpPr>
          <p:spPr>
            <a:xfrm>
              <a:off x="4887110" y="761598"/>
              <a:ext cx="337371" cy="65384"/>
            </a:xfrm>
            <a:custGeom>
              <a:rect b="b" l="l" r="r" t="t"/>
              <a:pathLst>
                <a:path extrusionOk="0" h="65384" w="337371">
                  <a:moveTo>
                    <a:pt x="15778" y="60820"/>
                  </a:moveTo>
                  <a:cubicBezTo>
                    <a:pt x="35630" y="61361"/>
                    <a:pt x="55482" y="61361"/>
                    <a:pt x="75334" y="63166"/>
                  </a:cubicBezTo>
                  <a:cubicBezTo>
                    <a:pt x="106014" y="65692"/>
                    <a:pt x="136334" y="66595"/>
                    <a:pt x="167014" y="62985"/>
                  </a:cubicBezTo>
                  <a:cubicBezTo>
                    <a:pt x="226210" y="55947"/>
                    <a:pt x="285766" y="39885"/>
                    <a:pt x="336840" y="8302"/>
                  </a:cubicBezTo>
                  <a:cubicBezTo>
                    <a:pt x="338104" y="20574"/>
                    <a:pt x="337021" y="31222"/>
                    <a:pt x="333772" y="40246"/>
                  </a:cubicBezTo>
                  <a:cubicBezTo>
                    <a:pt x="337743" y="29237"/>
                    <a:pt x="338464" y="15701"/>
                    <a:pt x="335757" y="0"/>
                  </a:cubicBezTo>
                  <a:cubicBezTo>
                    <a:pt x="317710" y="2888"/>
                    <a:pt x="299482" y="7219"/>
                    <a:pt x="280893" y="8482"/>
                  </a:cubicBezTo>
                  <a:cubicBezTo>
                    <a:pt x="192281" y="14438"/>
                    <a:pt x="103488" y="17506"/>
                    <a:pt x="14695" y="9204"/>
                  </a:cubicBezTo>
                  <a:cubicBezTo>
                    <a:pt x="5310" y="8302"/>
                    <a:pt x="618" y="11189"/>
                    <a:pt x="76" y="19491"/>
                  </a:cubicBezTo>
                  <a:cubicBezTo>
                    <a:pt x="-826" y="35192"/>
                    <a:pt x="6393" y="48186"/>
                    <a:pt x="15778" y="60820"/>
                  </a:cubicBezTo>
                  <a:cubicBezTo>
                    <a:pt x="15778" y="60639"/>
                    <a:pt x="15778" y="60639"/>
                    <a:pt x="15778" y="60820"/>
                  </a:cubicBezTo>
                  <a:close/>
                  <a:moveTo>
                    <a:pt x="21553" y="22018"/>
                  </a:moveTo>
                  <a:lnTo>
                    <a:pt x="52775" y="22018"/>
                  </a:lnTo>
                  <a:cubicBezTo>
                    <a:pt x="57828" y="22018"/>
                    <a:pt x="77319" y="21115"/>
                    <a:pt x="77680" y="25988"/>
                  </a:cubicBezTo>
                  <a:cubicBezTo>
                    <a:pt x="77861" y="30861"/>
                    <a:pt x="24260" y="40065"/>
                    <a:pt x="24260" y="40065"/>
                  </a:cubicBezTo>
                  <a:cubicBezTo>
                    <a:pt x="19207" y="40065"/>
                    <a:pt x="15958" y="32305"/>
                    <a:pt x="15778" y="27252"/>
                  </a:cubicBezTo>
                  <a:cubicBezTo>
                    <a:pt x="15417" y="22559"/>
                    <a:pt x="16860" y="22018"/>
                    <a:pt x="21553" y="2201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3" name="Google Shape;1893;p27"/>
            <p:cNvSpPr/>
            <p:nvPr/>
          </p:nvSpPr>
          <p:spPr>
            <a:xfrm>
              <a:off x="5212761" y="813394"/>
              <a:ext cx="1443" cy="1804"/>
            </a:xfrm>
            <a:custGeom>
              <a:rect b="b" l="l" r="r" t="t"/>
              <a:pathLst>
                <a:path extrusionOk="0" h="1804" w="1443">
                  <a:moveTo>
                    <a:pt x="1444" y="0"/>
                  </a:moveTo>
                  <a:cubicBezTo>
                    <a:pt x="902" y="541"/>
                    <a:pt x="542" y="1263"/>
                    <a:pt x="0" y="1805"/>
                  </a:cubicBezTo>
                  <a:cubicBezTo>
                    <a:pt x="542" y="1263"/>
                    <a:pt x="1083" y="722"/>
                    <a:pt x="14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4" name="Google Shape;1894;p27"/>
            <p:cNvSpPr/>
            <p:nvPr/>
          </p:nvSpPr>
          <p:spPr>
            <a:xfrm>
              <a:off x="4880689" y="921498"/>
              <a:ext cx="346964" cy="57470"/>
            </a:xfrm>
            <a:custGeom>
              <a:rect b="b" l="l" r="r" t="t"/>
              <a:pathLst>
                <a:path extrusionOk="0" h="57470" w="346964">
                  <a:moveTo>
                    <a:pt x="325394" y="6317"/>
                  </a:moveTo>
                  <a:cubicBezTo>
                    <a:pt x="270891" y="28695"/>
                    <a:pt x="212779" y="40065"/>
                    <a:pt x="153944" y="43494"/>
                  </a:cubicBezTo>
                  <a:cubicBezTo>
                    <a:pt x="127775" y="45118"/>
                    <a:pt x="101607" y="46021"/>
                    <a:pt x="75438" y="44216"/>
                  </a:cubicBezTo>
                  <a:cubicBezTo>
                    <a:pt x="50172" y="42411"/>
                    <a:pt x="24364" y="39343"/>
                    <a:pt x="0" y="31944"/>
                  </a:cubicBezTo>
                  <a:lnTo>
                    <a:pt x="0" y="31944"/>
                  </a:lnTo>
                  <a:cubicBezTo>
                    <a:pt x="180" y="32846"/>
                    <a:pt x="361" y="33929"/>
                    <a:pt x="542" y="34831"/>
                  </a:cubicBezTo>
                  <a:cubicBezTo>
                    <a:pt x="542" y="35012"/>
                    <a:pt x="542" y="35012"/>
                    <a:pt x="542" y="35192"/>
                  </a:cubicBezTo>
                  <a:cubicBezTo>
                    <a:pt x="722" y="36095"/>
                    <a:pt x="902" y="36817"/>
                    <a:pt x="1083" y="37719"/>
                  </a:cubicBezTo>
                  <a:cubicBezTo>
                    <a:pt x="1083" y="37899"/>
                    <a:pt x="1263" y="38080"/>
                    <a:pt x="1263" y="38260"/>
                  </a:cubicBezTo>
                  <a:cubicBezTo>
                    <a:pt x="1444" y="38982"/>
                    <a:pt x="1805" y="39885"/>
                    <a:pt x="1985" y="40607"/>
                  </a:cubicBezTo>
                  <a:cubicBezTo>
                    <a:pt x="1985" y="40787"/>
                    <a:pt x="2166" y="40967"/>
                    <a:pt x="2166" y="41148"/>
                  </a:cubicBezTo>
                  <a:cubicBezTo>
                    <a:pt x="2527" y="41870"/>
                    <a:pt x="2707" y="42592"/>
                    <a:pt x="3068" y="43314"/>
                  </a:cubicBezTo>
                  <a:cubicBezTo>
                    <a:pt x="3068" y="43494"/>
                    <a:pt x="3249" y="43675"/>
                    <a:pt x="3249" y="43675"/>
                  </a:cubicBezTo>
                  <a:cubicBezTo>
                    <a:pt x="3609" y="44397"/>
                    <a:pt x="3971" y="44938"/>
                    <a:pt x="4331" y="45660"/>
                  </a:cubicBezTo>
                  <a:cubicBezTo>
                    <a:pt x="4331" y="45660"/>
                    <a:pt x="4331" y="45840"/>
                    <a:pt x="4512" y="45840"/>
                  </a:cubicBezTo>
                  <a:cubicBezTo>
                    <a:pt x="5775" y="47825"/>
                    <a:pt x="7399" y="49630"/>
                    <a:pt x="9204" y="51074"/>
                  </a:cubicBezTo>
                  <a:cubicBezTo>
                    <a:pt x="9385" y="51074"/>
                    <a:pt x="9385" y="51255"/>
                    <a:pt x="9565" y="51255"/>
                  </a:cubicBezTo>
                  <a:cubicBezTo>
                    <a:pt x="9926" y="51615"/>
                    <a:pt x="10468" y="51976"/>
                    <a:pt x="11009" y="52337"/>
                  </a:cubicBezTo>
                  <a:cubicBezTo>
                    <a:pt x="11370" y="52518"/>
                    <a:pt x="11550" y="52698"/>
                    <a:pt x="11911" y="52879"/>
                  </a:cubicBezTo>
                  <a:cubicBezTo>
                    <a:pt x="12272" y="53240"/>
                    <a:pt x="12814" y="53420"/>
                    <a:pt x="13355" y="53601"/>
                  </a:cubicBezTo>
                  <a:cubicBezTo>
                    <a:pt x="13716" y="53781"/>
                    <a:pt x="14077" y="53962"/>
                    <a:pt x="14438" y="54142"/>
                  </a:cubicBezTo>
                  <a:cubicBezTo>
                    <a:pt x="14799" y="54323"/>
                    <a:pt x="15340" y="54503"/>
                    <a:pt x="15882" y="54684"/>
                  </a:cubicBezTo>
                  <a:cubicBezTo>
                    <a:pt x="16243" y="54864"/>
                    <a:pt x="16784" y="55044"/>
                    <a:pt x="17145" y="55225"/>
                  </a:cubicBezTo>
                  <a:cubicBezTo>
                    <a:pt x="17687" y="55405"/>
                    <a:pt x="18047" y="55586"/>
                    <a:pt x="18589" y="55766"/>
                  </a:cubicBezTo>
                  <a:cubicBezTo>
                    <a:pt x="19130" y="55947"/>
                    <a:pt x="19672" y="56127"/>
                    <a:pt x="20213" y="56127"/>
                  </a:cubicBezTo>
                  <a:cubicBezTo>
                    <a:pt x="20754" y="56308"/>
                    <a:pt x="21116" y="56308"/>
                    <a:pt x="21657" y="56488"/>
                  </a:cubicBezTo>
                  <a:cubicBezTo>
                    <a:pt x="22198" y="56669"/>
                    <a:pt x="22920" y="56669"/>
                    <a:pt x="23462" y="56849"/>
                  </a:cubicBezTo>
                  <a:cubicBezTo>
                    <a:pt x="24003" y="56849"/>
                    <a:pt x="24364" y="57030"/>
                    <a:pt x="24905" y="57030"/>
                  </a:cubicBezTo>
                  <a:cubicBezTo>
                    <a:pt x="25627" y="57210"/>
                    <a:pt x="26349" y="57210"/>
                    <a:pt x="27251" y="57210"/>
                  </a:cubicBezTo>
                  <a:cubicBezTo>
                    <a:pt x="27613" y="57210"/>
                    <a:pt x="27973" y="57210"/>
                    <a:pt x="28515" y="57391"/>
                  </a:cubicBezTo>
                  <a:cubicBezTo>
                    <a:pt x="29778" y="57391"/>
                    <a:pt x="31042" y="57571"/>
                    <a:pt x="32305" y="57391"/>
                  </a:cubicBezTo>
                  <a:cubicBezTo>
                    <a:pt x="127234" y="56669"/>
                    <a:pt x="222163" y="57752"/>
                    <a:pt x="316912" y="50713"/>
                  </a:cubicBezTo>
                  <a:cubicBezTo>
                    <a:pt x="336583" y="49269"/>
                    <a:pt x="348134" y="37899"/>
                    <a:pt x="346871" y="21115"/>
                  </a:cubicBezTo>
                  <a:cubicBezTo>
                    <a:pt x="346690" y="19852"/>
                    <a:pt x="346690" y="18589"/>
                    <a:pt x="346509" y="17325"/>
                  </a:cubicBezTo>
                  <a:cubicBezTo>
                    <a:pt x="346509" y="16965"/>
                    <a:pt x="346329" y="16604"/>
                    <a:pt x="346329" y="16243"/>
                  </a:cubicBezTo>
                  <a:cubicBezTo>
                    <a:pt x="346149" y="15521"/>
                    <a:pt x="346149" y="14618"/>
                    <a:pt x="345968" y="13896"/>
                  </a:cubicBezTo>
                  <a:cubicBezTo>
                    <a:pt x="345968" y="13535"/>
                    <a:pt x="345788" y="12994"/>
                    <a:pt x="345788" y="12633"/>
                  </a:cubicBezTo>
                  <a:cubicBezTo>
                    <a:pt x="345607" y="12092"/>
                    <a:pt x="345607" y="11370"/>
                    <a:pt x="345427" y="10828"/>
                  </a:cubicBezTo>
                  <a:cubicBezTo>
                    <a:pt x="345246" y="10468"/>
                    <a:pt x="345246" y="9926"/>
                    <a:pt x="345066" y="9565"/>
                  </a:cubicBezTo>
                  <a:cubicBezTo>
                    <a:pt x="344885" y="9024"/>
                    <a:pt x="344705" y="8482"/>
                    <a:pt x="344524" y="7941"/>
                  </a:cubicBezTo>
                  <a:cubicBezTo>
                    <a:pt x="344344" y="7580"/>
                    <a:pt x="344344" y="7219"/>
                    <a:pt x="344163" y="6677"/>
                  </a:cubicBezTo>
                  <a:cubicBezTo>
                    <a:pt x="343983" y="6136"/>
                    <a:pt x="343802" y="5775"/>
                    <a:pt x="343622" y="5234"/>
                  </a:cubicBezTo>
                  <a:cubicBezTo>
                    <a:pt x="343442" y="4873"/>
                    <a:pt x="343261" y="4512"/>
                    <a:pt x="343080" y="4151"/>
                  </a:cubicBezTo>
                  <a:cubicBezTo>
                    <a:pt x="342900" y="3790"/>
                    <a:pt x="342720" y="3249"/>
                    <a:pt x="342359" y="2888"/>
                  </a:cubicBezTo>
                  <a:cubicBezTo>
                    <a:pt x="342178" y="2527"/>
                    <a:pt x="341998" y="2346"/>
                    <a:pt x="341817" y="1985"/>
                  </a:cubicBezTo>
                  <a:cubicBezTo>
                    <a:pt x="341456" y="1624"/>
                    <a:pt x="341276" y="1083"/>
                    <a:pt x="340915" y="722"/>
                  </a:cubicBezTo>
                  <a:cubicBezTo>
                    <a:pt x="340734" y="541"/>
                    <a:pt x="340554" y="361"/>
                    <a:pt x="340373" y="0"/>
                  </a:cubicBezTo>
                  <a:cubicBezTo>
                    <a:pt x="335320" y="2346"/>
                    <a:pt x="330447" y="4331"/>
                    <a:pt x="325394" y="631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5" name="Google Shape;1895;p27"/>
            <p:cNvSpPr/>
            <p:nvPr/>
          </p:nvSpPr>
          <p:spPr>
            <a:xfrm>
              <a:off x="5222589" y="1002937"/>
              <a:ext cx="82755" cy="31070"/>
            </a:xfrm>
            <a:custGeom>
              <a:rect b="b" l="l" r="r" t="t"/>
              <a:pathLst>
                <a:path extrusionOk="0" h="31070" w="82755">
                  <a:moveTo>
                    <a:pt x="279" y="21070"/>
                  </a:moveTo>
                  <a:cubicBezTo>
                    <a:pt x="2083" y="33523"/>
                    <a:pt x="5332" y="31538"/>
                    <a:pt x="11107" y="29733"/>
                  </a:cubicBezTo>
                  <a:cubicBezTo>
                    <a:pt x="26086" y="25221"/>
                    <a:pt x="67956" y="12407"/>
                    <a:pt x="82755" y="7174"/>
                  </a:cubicBezTo>
                  <a:cubicBezTo>
                    <a:pt x="67054" y="-3113"/>
                    <a:pt x="29515" y="857"/>
                    <a:pt x="13995" y="316"/>
                  </a:cubicBezTo>
                  <a:cubicBezTo>
                    <a:pt x="4249" y="-45"/>
                    <a:pt x="-1346" y="9159"/>
                    <a:pt x="279" y="2107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6" name="Google Shape;1896;p27"/>
            <p:cNvSpPr/>
            <p:nvPr/>
          </p:nvSpPr>
          <p:spPr>
            <a:xfrm>
              <a:off x="4486717" y="1045217"/>
              <a:ext cx="103151" cy="187499"/>
            </a:xfrm>
            <a:custGeom>
              <a:rect b="b" l="l" r="r" t="t"/>
              <a:pathLst>
                <a:path extrusionOk="0" h="187499" w="103151">
                  <a:moveTo>
                    <a:pt x="79768" y="1710"/>
                  </a:moveTo>
                  <a:cubicBezTo>
                    <a:pt x="77061" y="1349"/>
                    <a:pt x="74354" y="1349"/>
                    <a:pt x="71827" y="627"/>
                  </a:cubicBezTo>
                  <a:cubicBezTo>
                    <a:pt x="62803" y="-1538"/>
                    <a:pt x="58291" y="1891"/>
                    <a:pt x="57931" y="11095"/>
                  </a:cubicBezTo>
                  <a:cubicBezTo>
                    <a:pt x="56667" y="42858"/>
                    <a:pt x="42590" y="70832"/>
                    <a:pt x="30679" y="99347"/>
                  </a:cubicBezTo>
                  <a:cubicBezTo>
                    <a:pt x="22558" y="119018"/>
                    <a:pt x="9383" y="137968"/>
                    <a:pt x="1623" y="157820"/>
                  </a:cubicBezTo>
                  <a:cubicBezTo>
                    <a:pt x="-4333" y="172980"/>
                    <a:pt x="6856" y="184891"/>
                    <a:pt x="22919" y="187237"/>
                  </a:cubicBezTo>
                  <a:cubicBezTo>
                    <a:pt x="38259" y="189583"/>
                    <a:pt x="49629" y="175687"/>
                    <a:pt x="55404" y="164859"/>
                  </a:cubicBezTo>
                  <a:cubicBezTo>
                    <a:pt x="72549" y="132915"/>
                    <a:pt x="83738" y="100610"/>
                    <a:pt x="94747" y="65778"/>
                  </a:cubicBezTo>
                  <a:cubicBezTo>
                    <a:pt x="98718" y="53145"/>
                    <a:pt x="103951" y="40693"/>
                    <a:pt x="103049" y="26977"/>
                  </a:cubicBezTo>
                  <a:cubicBezTo>
                    <a:pt x="103229" y="4598"/>
                    <a:pt x="103229" y="4598"/>
                    <a:pt x="79768" y="17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7" name="Google Shape;1897;p27"/>
            <p:cNvSpPr/>
            <p:nvPr/>
          </p:nvSpPr>
          <p:spPr>
            <a:xfrm>
              <a:off x="4901805" y="753658"/>
              <a:ext cx="37718" cy="5594"/>
            </a:xfrm>
            <a:custGeom>
              <a:rect b="b" l="l" r="r" t="t"/>
              <a:pathLst>
                <a:path extrusionOk="0" h="5594" w="37718">
                  <a:moveTo>
                    <a:pt x="15521" y="4692"/>
                  </a:moveTo>
                  <a:cubicBezTo>
                    <a:pt x="15521" y="4692"/>
                    <a:pt x="15521" y="4692"/>
                    <a:pt x="15521" y="4692"/>
                  </a:cubicBezTo>
                  <a:cubicBezTo>
                    <a:pt x="16964" y="4873"/>
                    <a:pt x="18408" y="5053"/>
                    <a:pt x="19852" y="5234"/>
                  </a:cubicBezTo>
                  <a:cubicBezTo>
                    <a:pt x="19852" y="5234"/>
                    <a:pt x="20033" y="5234"/>
                    <a:pt x="20033" y="5234"/>
                  </a:cubicBezTo>
                  <a:cubicBezTo>
                    <a:pt x="21476" y="5414"/>
                    <a:pt x="22920" y="5414"/>
                    <a:pt x="24183" y="5595"/>
                  </a:cubicBezTo>
                  <a:cubicBezTo>
                    <a:pt x="24364" y="5595"/>
                    <a:pt x="24364" y="5595"/>
                    <a:pt x="24544" y="5595"/>
                  </a:cubicBezTo>
                  <a:cubicBezTo>
                    <a:pt x="25086" y="5595"/>
                    <a:pt x="25808" y="5595"/>
                    <a:pt x="26349" y="5595"/>
                  </a:cubicBezTo>
                  <a:cubicBezTo>
                    <a:pt x="26530" y="5595"/>
                    <a:pt x="26530" y="5595"/>
                    <a:pt x="26710" y="5595"/>
                  </a:cubicBezTo>
                  <a:cubicBezTo>
                    <a:pt x="27432" y="5595"/>
                    <a:pt x="27973" y="5595"/>
                    <a:pt x="28515" y="5595"/>
                  </a:cubicBezTo>
                  <a:cubicBezTo>
                    <a:pt x="28695" y="5595"/>
                    <a:pt x="28695" y="5595"/>
                    <a:pt x="28876" y="5595"/>
                  </a:cubicBezTo>
                  <a:cubicBezTo>
                    <a:pt x="29417" y="5595"/>
                    <a:pt x="29959" y="5595"/>
                    <a:pt x="30319" y="5595"/>
                  </a:cubicBezTo>
                  <a:cubicBezTo>
                    <a:pt x="30500" y="5595"/>
                    <a:pt x="30681" y="5595"/>
                    <a:pt x="30681" y="5595"/>
                  </a:cubicBezTo>
                  <a:cubicBezTo>
                    <a:pt x="31222" y="5595"/>
                    <a:pt x="31763" y="5595"/>
                    <a:pt x="32305" y="5595"/>
                  </a:cubicBezTo>
                  <a:cubicBezTo>
                    <a:pt x="34109" y="5595"/>
                    <a:pt x="35914" y="5595"/>
                    <a:pt x="37719" y="5595"/>
                  </a:cubicBezTo>
                  <a:cubicBezTo>
                    <a:pt x="25086" y="4873"/>
                    <a:pt x="12453" y="3068"/>
                    <a:pt x="0" y="0"/>
                  </a:cubicBezTo>
                  <a:cubicBezTo>
                    <a:pt x="3970" y="2527"/>
                    <a:pt x="9565" y="3970"/>
                    <a:pt x="15521" y="469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8" name="Google Shape;1898;p27"/>
            <p:cNvSpPr/>
            <p:nvPr/>
          </p:nvSpPr>
          <p:spPr>
            <a:xfrm>
              <a:off x="4972370" y="728030"/>
              <a:ext cx="240698" cy="31271"/>
            </a:xfrm>
            <a:custGeom>
              <a:rect b="b" l="l" r="r" t="t"/>
              <a:pathLst>
                <a:path extrusionOk="0" h="31271" w="240698">
                  <a:moveTo>
                    <a:pt x="200506" y="1444"/>
                  </a:moveTo>
                  <a:cubicBezTo>
                    <a:pt x="163329" y="11189"/>
                    <a:pt x="125429" y="15160"/>
                    <a:pt x="87530" y="19852"/>
                  </a:cubicBezTo>
                  <a:cubicBezTo>
                    <a:pt x="58474" y="24003"/>
                    <a:pt x="29056" y="29417"/>
                    <a:pt x="0" y="31041"/>
                  </a:cubicBezTo>
                  <a:cubicBezTo>
                    <a:pt x="10467" y="31041"/>
                    <a:pt x="20754" y="31041"/>
                    <a:pt x="31222" y="31041"/>
                  </a:cubicBezTo>
                  <a:cubicBezTo>
                    <a:pt x="32124" y="31041"/>
                    <a:pt x="32846" y="31041"/>
                    <a:pt x="33748" y="31041"/>
                  </a:cubicBezTo>
                  <a:cubicBezTo>
                    <a:pt x="44396" y="31041"/>
                    <a:pt x="55044" y="31222"/>
                    <a:pt x="65692" y="31222"/>
                  </a:cubicBezTo>
                  <a:cubicBezTo>
                    <a:pt x="114601" y="31763"/>
                    <a:pt x="163148" y="27793"/>
                    <a:pt x="211696" y="23462"/>
                  </a:cubicBezTo>
                  <a:cubicBezTo>
                    <a:pt x="220719" y="22740"/>
                    <a:pt x="247790" y="22920"/>
                    <a:pt x="238947" y="11550"/>
                  </a:cubicBezTo>
                  <a:cubicBezTo>
                    <a:pt x="238225" y="11009"/>
                    <a:pt x="237503" y="10648"/>
                    <a:pt x="236601" y="10107"/>
                  </a:cubicBezTo>
                  <a:cubicBezTo>
                    <a:pt x="236421" y="10107"/>
                    <a:pt x="236240" y="9926"/>
                    <a:pt x="236240" y="9926"/>
                  </a:cubicBezTo>
                  <a:cubicBezTo>
                    <a:pt x="235518" y="9565"/>
                    <a:pt x="234616" y="9024"/>
                    <a:pt x="233894" y="8663"/>
                  </a:cubicBezTo>
                  <a:cubicBezTo>
                    <a:pt x="233713" y="8482"/>
                    <a:pt x="233533" y="8482"/>
                    <a:pt x="233352" y="8302"/>
                  </a:cubicBezTo>
                  <a:cubicBezTo>
                    <a:pt x="232450" y="7941"/>
                    <a:pt x="231728" y="7580"/>
                    <a:pt x="230826" y="7219"/>
                  </a:cubicBezTo>
                  <a:cubicBezTo>
                    <a:pt x="230645" y="7038"/>
                    <a:pt x="230284" y="7038"/>
                    <a:pt x="230104" y="6858"/>
                  </a:cubicBezTo>
                  <a:cubicBezTo>
                    <a:pt x="229382" y="6497"/>
                    <a:pt x="228660" y="6317"/>
                    <a:pt x="227758" y="5956"/>
                  </a:cubicBezTo>
                  <a:cubicBezTo>
                    <a:pt x="227397" y="5775"/>
                    <a:pt x="227036" y="5775"/>
                    <a:pt x="226855" y="5595"/>
                  </a:cubicBezTo>
                  <a:cubicBezTo>
                    <a:pt x="225953" y="5234"/>
                    <a:pt x="225231" y="5053"/>
                    <a:pt x="224329" y="4692"/>
                  </a:cubicBezTo>
                  <a:cubicBezTo>
                    <a:pt x="223787" y="4512"/>
                    <a:pt x="223426" y="4331"/>
                    <a:pt x="222885" y="4331"/>
                  </a:cubicBezTo>
                  <a:cubicBezTo>
                    <a:pt x="221983" y="4151"/>
                    <a:pt x="221261" y="3790"/>
                    <a:pt x="220358" y="3609"/>
                  </a:cubicBezTo>
                  <a:cubicBezTo>
                    <a:pt x="219817" y="3429"/>
                    <a:pt x="219095" y="3249"/>
                    <a:pt x="218554" y="3068"/>
                  </a:cubicBezTo>
                  <a:cubicBezTo>
                    <a:pt x="218012" y="2888"/>
                    <a:pt x="217651" y="2888"/>
                    <a:pt x="217110" y="2707"/>
                  </a:cubicBezTo>
                  <a:cubicBezTo>
                    <a:pt x="216027" y="2346"/>
                    <a:pt x="214944" y="2166"/>
                    <a:pt x="213861" y="1805"/>
                  </a:cubicBezTo>
                  <a:cubicBezTo>
                    <a:pt x="213500" y="1805"/>
                    <a:pt x="213139" y="1624"/>
                    <a:pt x="212779" y="1624"/>
                  </a:cubicBezTo>
                  <a:cubicBezTo>
                    <a:pt x="210432" y="1083"/>
                    <a:pt x="207906" y="541"/>
                    <a:pt x="205198" y="0"/>
                  </a:cubicBezTo>
                  <a:cubicBezTo>
                    <a:pt x="203755" y="722"/>
                    <a:pt x="202131" y="1083"/>
                    <a:pt x="200506" y="144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9" name="Google Shape;1899;p27"/>
            <p:cNvSpPr/>
            <p:nvPr/>
          </p:nvSpPr>
          <p:spPr>
            <a:xfrm>
              <a:off x="4999802" y="1126155"/>
              <a:ext cx="151716" cy="107990"/>
            </a:xfrm>
            <a:custGeom>
              <a:rect b="b" l="l" r="r" t="t"/>
              <a:pathLst>
                <a:path extrusionOk="0" h="107990" w="151716">
                  <a:moveTo>
                    <a:pt x="151598" y="28515"/>
                  </a:moveTo>
                  <a:cubicBezTo>
                    <a:pt x="151598" y="27432"/>
                    <a:pt x="151417" y="26349"/>
                    <a:pt x="151417" y="25266"/>
                  </a:cubicBezTo>
                  <a:cubicBezTo>
                    <a:pt x="151417" y="24364"/>
                    <a:pt x="151237" y="23642"/>
                    <a:pt x="151057" y="22740"/>
                  </a:cubicBezTo>
                  <a:cubicBezTo>
                    <a:pt x="150876" y="21837"/>
                    <a:pt x="150876" y="21115"/>
                    <a:pt x="150696" y="20394"/>
                  </a:cubicBezTo>
                  <a:cubicBezTo>
                    <a:pt x="150515" y="19491"/>
                    <a:pt x="150335" y="18408"/>
                    <a:pt x="150154" y="17506"/>
                  </a:cubicBezTo>
                  <a:cubicBezTo>
                    <a:pt x="149974" y="16965"/>
                    <a:pt x="149974" y="16423"/>
                    <a:pt x="149793" y="15882"/>
                  </a:cubicBezTo>
                  <a:cubicBezTo>
                    <a:pt x="148710" y="10287"/>
                    <a:pt x="146906" y="4873"/>
                    <a:pt x="144740" y="0"/>
                  </a:cubicBezTo>
                  <a:cubicBezTo>
                    <a:pt x="144740" y="0"/>
                    <a:pt x="144740" y="0"/>
                    <a:pt x="144740" y="0"/>
                  </a:cubicBezTo>
                  <a:cubicBezTo>
                    <a:pt x="143838" y="5053"/>
                    <a:pt x="142574" y="10106"/>
                    <a:pt x="140950" y="14799"/>
                  </a:cubicBezTo>
                  <a:cubicBezTo>
                    <a:pt x="128858" y="50352"/>
                    <a:pt x="98539" y="77604"/>
                    <a:pt x="59556" y="77604"/>
                  </a:cubicBezTo>
                  <a:cubicBezTo>
                    <a:pt x="43494" y="77604"/>
                    <a:pt x="29056" y="72731"/>
                    <a:pt x="15340" y="64610"/>
                  </a:cubicBezTo>
                  <a:cubicBezTo>
                    <a:pt x="9746" y="61361"/>
                    <a:pt x="5053" y="57210"/>
                    <a:pt x="542" y="53240"/>
                  </a:cubicBezTo>
                  <a:cubicBezTo>
                    <a:pt x="361" y="53059"/>
                    <a:pt x="180" y="53059"/>
                    <a:pt x="0" y="52879"/>
                  </a:cubicBezTo>
                  <a:cubicBezTo>
                    <a:pt x="0" y="52879"/>
                    <a:pt x="0" y="52879"/>
                    <a:pt x="0" y="52879"/>
                  </a:cubicBezTo>
                  <a:cubicBezTo>
                    <a:pt x="180" y="53240"/>
                    <a:pt x="180" y="53781"/>
                    <a:pt x="361" y="54142"/>
                  </a:cubicBezTo>
                  <a:cubicBezTo>
                    <a:pt x="361" y="54323"/>
                    <a:pt x="542" y="54684"/>
                    <a:pt x="542" y="54864"/>
                  </a:cubicBezTo>
                  <a:cubicBezTo>
                    <a:pt x="722" y="55225"/>
                    <a:pt x="722" y="55586"/>
                    <a:pt x="902" y="55947"/>
                  </a:cubicBezTo>
                  <a:cubicBezTo>
                    <a:pt x="1083" y="56308"/>
                    <a:pt x="1083" y="56669"/>
                    <a:pt x="1263" y="56849"/>
                  </a:cubicBezTo>
                  <a:cubicBezTo>
                    <a:pt x="1444" y="57030"/>
                    <a:pt x="1444" y="57391"/>
                    <a:pt x="1624" y="57571"/>
                  </a:cubicBezTo>
                  <a:cubicBezTo>
                    <a:pt x="1805" y="58113"/>
                    <a:pt x="2166" y="58654"/>
                    <a:pt x="2346" y="59195"/>
                  </a:cubicBezTo>
                  <a:cubicBezTo>
                    <a:pt x="39163" y="122722"/>
                    <a:pt x="102329" y="119474"/>
                    <a:pt x="138784" y="76701"/>
                  </a:cubicBezTo>
                  <a:cubicBezTo>
                    <a:pt x="148710" y="66414"/>
                    <a:pt x="150876" y="46021"/>
                    <a:pt x="151598" y="36095"/>
                  </a:cubicBezTo>
                  <a:cubicBezTo>
                    <a:pt x="151598" y="34290"/>
                    <a:pt x="151598" y="32485"/>
                    <a:pt x="151417" y="30681"/>
                  </a:cubicBezTo>
                  <a:cubicBezTo>
                    <a:pt x="151778" y="29959"/>
                    <a:pt x="151778" y="29237"/>
                    <a:pt x="151598" y="2851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0" name="Google Shape;1900;p27"/>
            <p:cNvSpPr/>
            <p:nvPr/>
          </p:nvSpPr>
          <p:spPr>
            <a:xfrm>
              <a:off x="4855062" y="996575"/>
              <a:ext cx="356253" cy="49269"/>
            </a:xfrm>
            <a:custGeom>
              <a:rect b="b" l="l" r="r" t="t"/>
              <a:pathLst>
                <a:path extrusionOk="0" h="49269" w="356253">
                  <a:moveTo>
                    <a:pt x="287675" y="19672"/>
                  </a:moveTo>
                  <a:cubicBezTo>
                    <a:pt x="253566" y="27432"/>
                    <a:pt x="218554" y="31944"/>
                    <a:pt x="183722" y="34651"/>
                  </a:cubicBezTo>
                  <a:cubicBezTo>
                    <a:pt x="157373" y="36636"/>
                    <a:pt x="131024" y="36456"/>
                    <a:pt x="104494" y="37719"/>
                  </a:cubicBezTo>
                  <a:cubicBezTo>
                    <a:pt x="69843" y="39524"/>
                    <a:pt x="34290" y="41509"/>
                    <a:pt x="0" y="36636"/>
                  </a:cubicBezTo>
                  <a:cubicBezTo>
                    <a:pt x="0" y="36636"/>
                    <a:pt x="0" y="36636"/>
                    <a:pt x="0" y="36636"/>
                  </a:cubicBezTo>
                  <a:cubicBezTo>
                    <a:pt x="180" y="37358"/>
                    <a:pt x="541" y="37899"/>
                    <a:pt x="722" y="38621"/>
                  </a:cubicBezTo>
                  <a:cubicBezTo>
                    <a:pt x="722" y="38802"/>
                    <a:pt x="902" y="38802"/>
                    <a:pt x="902" y="38982"/>
                  </a:cubicBezTo>
                  <a:cubicBezTo>
                    <a:pt x="1263" y="39524"/>
                    <a:pt x="1444" y="40246"/>
                    <a:pt x="1805" y="40787"/>
                  </a:cubicBezTo>
                  <a:cubicBezTo>
                    <a:pt x="1805" y="40787"/>
                    <a:pt x="1805" y="40968"/>
                    <a:pt x="1985" y="40968"/>
                  </a:cubicBezTo>
                  <a:cubicBezTo>
                    <a:pt x="2346" y="41509"/>
                    <a:pt x="2527" y="41870"/>
                    <a:pt x="2888" y="42411"/>
                  </a:cubicBezTo>
                  <a:cubicBezTo>
                    <a:pt x="2888" y="42592"/>
                    <a:pt x="3068" y="42592"/>
                    <a:pt x="3068" y="42772"/>
                  </a:cubicBezTo>
                  <a:cubicBezTo>
                    <a:pt x="3429" y="43314"/>
                    <a:pt x="3790" y="43675"/>
                    <a:pt x="4151" y="44036"/>
                  </a:cubicBezTo>
                  <a:cubicBezTo>
                    <a:pt x="4151" y="44036"/>
                    <a:pt x="4331" y="44216"/>
                    <a:pt x="4331" y="44216"/>
                  </a:cubicBezTo>
                  <a:cubicBezTo>
                    <a:pt x="4692" y="44577"/>
                    <a:pt x="5053" y="44938"/>
                    <a:pt x="5414" y="45299"/>
                  </a:cubicBezTo>
                  <a:cubicBezTo>
                    <a:pt x="5414" y="45299"/>
                    <a:pt x="5595" y="45479"/>
                    <a:pt x="5595" y="45479"/>
                  </a:cubicBezTo>
                  <a:cubicBezTo>
                    <a:pt x="5955" y="45840"/>
                    <a:pt x="6497" y="46201"/>
                    <a:pt x="6858" y="46382"/>
                  </a:cubicBezTo>
                  <a:cubicBezTo>
                    <a:pt x="7039" y="46382"/>
                    <a:pt x="7039" y="46562"/>
                    <a:pt x="7219" y="46562"/>
                  </a:cubicBezTo>
                  <a:cubicBezTo>
                    <a:pt x="7580" y="46923"/>
                    <a:pt x="8121" y="47104"/>
                    <a:pt x="8482" y="47284"/>
                  </a:cubicBezTo>
                  <a:cubicBezTo>
                    <a:pt x="8482" y="47284"/>
                    <a:pt x="8482" y="47284"/>
                    <a:pt x="8663" y="47284"/>
                  </a:cubicBezTo>
                  <a:cubicBezTo>
                    <a:pt x="9204" y="47465"/>
                    <a:pt x="9746" y="47645"/>
                    <a:pt x="10287" y="48006"/>
                  </a:cubicBezTo>
                  <a:cubicBezTo>
                    <a:pt x="10467" y="48006"/>
                    <a:pt x="10467" y="48006"/>
                    <a:pt x="10648" y="48186"/>
                  </a:cubicBezTo>
                  <a:cubicBezTo>
                    <a:pt x="11189" y="48367"/>
                    <a:pt x="11731" y="48547"/>
                    <a:pt x="12272" y="48728"/>
                  </a:cubicBezTo>
                  <a:cubicBezTo>
                    <a:pt x="12272" y="48728"/>
                    <a:pt x="12272" y="48728"/>
                    <a:pt x="12453" y="48728"/>
                  </a:cubicBezTo>
                  <a:cubicBezTo>
                    <a:pt x="12994" y="48908"/>
                    <a:pt x="13536" y="48908"/>
                    <a:pt x="14257" y="49089"/>
                  </a:cubicBezTo>
                  <a:cubicBezTo>
                    <a:pt x="14438" y="49089"/>
                    <a:pt x="14618" y="49089"/>
                    <a:pt x="14618" y="49089"/>
                  </a:cubicBezTo>
                  <a:cubicBezTo>
                    <a:pt x="15160" y="49089"/>
                    <a:pt x="15882" y="49269"/>
                    <a:pt x="16603" y="49269"/>
                  </a:cubicBezTo>
                  <a:cubicBezTo>
                    <a:pt x="16784" y="49269"/>
                    <a:pt x="16784" y="49269"/>
                    <a:pt x="16965" y="49269"/>
                  </a:cubicBezTo>
                  <a:cubicBezTo>
                    <a:pt x="17506" y="49269"/>
                    <a:pt x="18228" y="49269"/>
                    <a:pt x="18950" y="49269"/>
                  </a:cubicBezTo>
                  <a:cubicBezTo>
                    <a:pt x="19130" y="49269"/>
                    <a:pt x="19311" y="49269"/>
                    <a:pt x="19311" y="49269"/>
                  </a:cubicBezTo>
                  <a:cubicBezTo>
                    <a:pt x="20033" y="49269"/>
                    <a:pt x="20754" y="49269"/>
                    <a:pt x="21657" y="49269"/>
                  </a:cubicBezTo>
                  <a:cubicBezTo>
                    <a:pt x="21837" y="49269"/>
                    <a:pt x="22018" y="49269"/>
                    <a:pt x="22198" y="49269"/>
                  </a:cubicBezTo>
                  <a:cubicBezTo>
                    <a:pt x="22920" y="49269"/>
                    <a:pt x="23642" y="49089"/>
                    <a:pt x="24364" y="49089"/>
                  </a:cubicBezTo>
                  <a:cubicBezTo>
                    <a:pt x="24544" y="49089"/>
                    <a:pt x="24544" y="49089"/>
                    <a:pt x="24725" y="49089"/>
                  </a:cubicBezTo>
                  <a:cubicBezTo>
                    <a:pt x="25627" y="49089"/>
                    <a:pt x="26530" y="48908"/>
                    <a:pt x="27432" y="48728"/>
                  </a:cubicBezTo>
                  <a:cubicBezTo>
                    <a:pt x="27612" y="48728"/>
                    <a:pt x="27793" y="48728"/>
                    <a:pt x="28154" y="48728"/>
                  </a:cubicBezTo>
                  <a:cubicBezTo>
                    <a:pt x="29056" y="48547"/>
                    <a:pt x="29959" y="48547"/>
                    <a:pt x="31041" y="48367"/>
                  </a:cubicBezTo>
                  <a:cubicBezTo>
                    <a:pt x="46923" y="45840"/>
                    <a:pt x="205198" y="46201"/>
                    <a:pt x="268364" y="45660"/>
                  </a:cubicBezTo>
                  <a:cubicBezTo>
                    <a:pt x="289660" y="45479"/>
                    <a:pt x="321965" y="47104"/>
                    <a:pt x="343080" y="43133"/>
                  </a:cubicBezTo>
                  <a:cubicBezTo>
                    <a:pt x="357157" y="40426"/>
                    <a:pt x="356977" y="24725"/>
                    <a:pt x="355714" y="9565"/>
                  </a:cubicBezTo>
                  <a:cubicBezTo>
                    <a:pt x="355714" y="8663"/>
                    <a:pt x="355533" y="7760"/>
                    <a:pt x="355353" y="7038"/>
                  </a:cubicBezTo>
                  <a:cubicBezTo>
                    <a:pt x="355353" y="6858"/>
                    <a:pt x="355353" y="6678"/>
                    <a:pt x="355172" y="6497"/>
                  </a:cubicBezTo>
                  <a:cubicBezTo>
                    <a:pt x="354992" y="5775"/>
                    <a:pt x="354811" y="5234"/>
                    <a:pt x="354631" y="4512"/>
                  </a:cubicBezTo>
                  <a:cubicBezTo>
                    <a:pt x="354631" y="4331"/>
                    <a:pt x="354631" y="4331"/>
                    <a:pt x="354450" y="4151"/>
                  </a:cubicBezTo>
                  <a:cubicBezTo>
                    <a:pt x="354270" y="3429"/>
                    <a:pt x="354089" y="2888"/>
                    <a:pt x="353728" y="2166"/>
                  </a:cubicBezTo>
                  <a:cubicBezTo>
                    <a:pt x="353728" y="2166"/>
                    <a:pt x="353728" y="1985"/>
                    <a:pt x="353728" y="1985"/>
                  </a:cubicBezTo>
                  <a:cubicBezTo>
                    <a:pt x="353367" y="1263"/>
                    <a:pt x="353006" y="541"/>
                    <a:pt x="352646" y="0"/>
                  </a:cubicBezTo>
                  <a:cubicBezTo>
                    <a:pt x="331350" y="7760"/>
                    <a:pt x="309873" y="14618"/>
                    <a:pt x="287675" y="196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1" name="Google Shape;1901;p27"/>
            <p:cNvSpPr/>
            <p:nvPr/>
          </p:nvSpPr>
          <p:spPr>
            <a:xfrm>
              <a:off x="5137323" y="1026534"/>
              <a:ext cx="167299" cy="102409"/>
            </a:xfrm>
            <a:custGeom>
              <a:rect b="b" l="l" r="r" t="t"/>
              <a:pathLst>
                <a:path extrusionOk="0" h="102409" w="167299">
                  <a:moveTo>
                    <a:pt x="14438" y="65512"/>
                  </a:moveTo>
                  <a:cubicBezTo>
                    <a:pt x="9565" y="66775"/>
                    <a:pt x="4873" y="68039"/>
                    <a:pt x="0" y="69121"/>
                  </a:cubicBezTo>
                  <a:cubicBezTo>
                    <a:pt x="2888" y="71829"/>
                    <a:pt x="5775" y="74716"/>
                    <a:pt x="8663" y="77784"/>
                  </a:cubicBezTo>
                  <a:cubicBezTo>
                    <a:pt x="8843" y="77965"/>
                    <a:pt x="9024" y="78326"/>
                    <a:pt x="9385" y="78506"/>
                  </a:cubicBezTo>
                  <a:cubicBezTo>
                    <a:pt x="9926" y="79047"/>
                    <a:pt x="10287" y="79589"/>
                    <a:pt x="10828" y="80130"/>
                  </a:cubicBezTo>
                  <a:cubicBezTo>
                    <a:pt x="11189" y="80491"/>
                    <a:pt x="11550" y="81033"/>
                    <a:pt x="11911" y="81394"/>
                  </a:cubicBezTo>
                  <a:cubicBezTo>
                    <a:pt x="12272" y="81935"/>
                    <a:pt x="12633" y="82296"/>
                    <a:pt x="13174" y="82837"/>
                  </a:cubicBezTo>
                  <a:cubicBezTo>
                    <a:pt x="13716" y="83379"/>
                    <a:pt x="14077" y="84101"/>
                    <a:pt x="14618" y="84642"/>
                  </a:cubicBezTo>
                  <a:cubicBezTo>
                    <a:pt x="14979" y="85003"/>
                    <a:pt x="15160" y="85364"/>
                    <a:pt x="15521" y="85906"/>
                  </a:cubicBezTo>
                  <a:cubicBezTo>
                    <a:pt x="16243" y="86988"/>
                    <a:pt x="17145" y="88071"/>
                    <a:pt x="17867" y="89154"/>
                  </a:cubicBezTo>
                  <a:cubicBezTo>
                    <a:pt x="29598" y="105397"/>
                    <a:pt x="29598" y="105577"/>
                    <a:pt x="47104" y="95832"/>
                  </a:cubicBezTo>
                  <a:cubicBezTo>
                    <a:pt x="51796" y="93305"/>
                    <a:pt x="56127" y="90237"/>
                    <a:pt x="60459" y="87169"/>
                  </a:cubicBezTo>
                  <a:cubicBezTo>
                    <a:pt x="91139" y="65873"/>
                    <a:pt x="119293" y="41329"/>
                    <a:pt x="151056" y="21296"/>
                  </a:cubicBezTo>
                  <a:cubicBezTo>
                    <a:pt x="158095" y="16784"/>
                    <a:pt x="165314" y="10648"/>
                    <a:pt x="167299" y="181"/>
                  </a:cubicBezTo>
                  <a:cubicBezTo>
                    <a:pt x="166397" y="181"/>
                    <a:pt x="165675" y="0"/>
                    <a:pt x="164772" y="0"/>
                  </a:cubicBezTo>
                  <a:cubicBezTo>
                    <a:pt x="164411" y="0"/>
                    <a:pt x="164050" y="0"/>
                    <a:pt x="163690" y="0"/>
                  </a:cubicBezTo>
                  <a:cubicBezTo>
                    <a:pt x="163148" y="0"/>
                    <a:pt x="162787" y="0"/>
                    <a:pt x="162246" y="0"/>
                  </a:cubicBezTo>
                  <a:cubicBezTo>
                    <a:pt x="161704" y="0"/>
                    <a:pt x="161343" y="0"/>
                    <a:pt x="160982" y="0"/>
                  </a:cubicBezTo>
                  <a:cubicBezTo>
                    <a:pt x="160622" y="0"/>
                    <a:pt x="160261" y="0"/>
                    <a:pt x="159900" y="0"/>
                  </a:cubicBezTo>
                  <a:cubicBezTo>
                    <a:pt x="159358" y="0"/>
                    <a:pt x="158817" y="181"/>
                    <a:pt x="158275" y="181"/>
                  </a:cubicBezTo>
                  <a:cubicBezTo>
                    <a:pt x="158095" y="181"/>
                    <a:pt x="157734" y="181"/>
                    <a:pt x="157553" y="181"/>
                  </a:cubicBezTo>
                  <a:cubicBezTo>
                    <a:pt x="157012" y="181"/>
                    <a:pt x="156471" y="361"/>
                    <a:pt x="155749" y="541"/>
                  </a:cubicBezTo>
                  <a:cubicBezTo>
                    <a:pt x="155568" y="541"/>
                    <a:pt x="155388" y="541"/>
                    <a:pt x="155207" y="722"/>
                  </a:cubicBezTo>
                  <a:cubicBezTo>
                    <a:pt x="154485" y="902"/>
                    <a:pt x="153944" y="902"/>
                    <a:pt x="153403" y="1083"/>
                  </a:cubicBezTo>
                  <a:cubicBezTo>
                    <a:pt x="153222" y="1083"/>
                    <a:pt x="153222" y="1083"/>
                    <a:pt x="153042" y="1083"/>
                  </a:cubicBezTo>
                  <a:cubicBezTo>
                    <a:pt x="152320" y="1263"/>
                    <a:pt x="151598" y="1444"/>
                    <a:pt x="151056" y="1624"/>
                  </a:cubicBezTo>
                  <a:cubicBezTo>
                    <a:pt x="151056" y="1624"/>
                    <a:pt x="150876" y="1624"/>
                    <a:pt x="150876" y="1624"/>
                  </a:cubicBezTo>
                  <a:cubicBezTo>
                    <a:pt x="150154" y="1805"/>
                    <a:pt x="149432" y="1985"/>
                    <a:pt x="148710" y="2166"/>
                  </a:cubicBezTo>
                  <a:cubicBezTo>
                    <a:pt x="148710" y="2166"/>
                    <a:pt x="148710" y="2166"/>
                    <a:pt x="148710" y="2166"/>
                  </a:cubicBezTo>
                  <a:cubicBezTo>
                    <a:pt x="128858" y="14618"/>
                    <a:pt x="109006" y="27793"/>
                    <a:pt x="87891" y="38260"/>
                  </a:cubicBezTo>
                  <a:cubicBezTo>
                    <a:pt x="64429" y="50172"/>
                    <a:pt x="39704" y="58834"/>
                    <a:pt x="14438" y="6551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2" name="Google Shape;1902;p27"/>
            <p:cNvSpPr/>
            <p:nvPr/>
          </p:nvSpPr>
          <p:spPr>
            <a:xfrm>
              <a:off x="4747139" y="1087534"/>
              <a:ext cx="248873" cy="51602"/>
            </a:xfrm>
            <a:custGeom>
              <a:rect b="b" l="l" r="r" t="t"/>
              <a:pathLst>
                <a:path extrusionOk="0" h="51602" w="248873">
                  <a:moveTo>
                    <a:pt x="0" y="0"/>
                  </a:moveTo>
                  <a:cubicBezTo>
                    <a:pt x="0" y="0"/>
                    <a:pt x="180" y="181"/>
                    <a:pt x="180" y="181"/>
                  </a:cubicBezTo>
                  <a:cubicBezTo>
                    <a:pt x="1083" y="902"/>
                    <a:pt x="2166" y="1805"/>
                    <a:pt x="3068" y="2527"/>
                  </a:cubicBezTo>
                  <a:cubicBezTo>
                    <a:pt x="3609" y="2888"/>
                    <a:pt x="4151" y="3429"/>
                    <a:pt x="4692" y="3790"/>
                  </a:cubicBezTo>
                  <a:cubicBezTo>
                    <a:pt x="5414" y="4331"/>
                    <a:pt x="5956" y="4873"/>
                    <a:pt x="6678" y="5414"/>
                  </a:cubicBezTo>
                  <a:cubicBezTo>
                    <a:pt x="7219" y="5775"/>
                    <a:pt x="7760" y="6136"/>
                    <a:pt x="8302" y="6678"/>
                  </a:cubicBezTo>
                  <a:cubicBezTo>
                    <a:pt x="9385" y="7399"/>
                    <a:pt x="10468" y="8302"/>
                    <a:pt x="11370" y="9024"/>
                  </a:cubicBezTo>
                  <a:cubicBezTo>
                    <a:pt x="11911" y="9385"/>
                    <a:pt x="12272" y="9746"/>
                    <a:pt x="12814" y="10107"/>
                  </a:cubicBezTo>
                  <a:cubicBezTo>
                    <a:pt x="13536" y="10648"/>
                    <a:pt x="14257" y="11189"/>
                    <a:pt x="14979" y="11731"/>
                  </a:cubicBezTo>
                  <a:cubicBezTo>
                    <a:pt x="15521" y="12092"/>
                    <a:pt x="16062" y="12453"/>
                    <a:pt x="16423" y="12814"/>
                  </a:cubicBezTo>
                  <a:cubicBezTo>
                    <a:pt x="17506" y="13536"/>
                    <a:pt x="18589" y="14438"/>
                    <a:pt x="19491" y="15160"/>
                  </a:cubicBezTo>
                  <a:cubicBezTo>
                    <a:pt x="20033" y="15521"/>
                    <a:pt x="20394" y="15882"/>
                    <a:pt x="20935" y="16243"/>
                  </a:cubicBezTo>
                  <a:cubicBezTo>
                    <a:pt x="21657" y="16784"/>
                    <a:pt x="22379" y="17326"/>
                    <a:pt x="23101" y="17867"/>
                  </a:cubicBezTo>
                  <a:cubicBezTo>
                    <a:pt x="23642" y="18228"/>
                    <a:pt x="24003" y="18589"/>
                    <a:pt x="24544" y="18950"/>
                  </a:cubicBezTo>
                  <a:cubicBezTo>
                    <a:pt x="25627" y="19672"/>
                    <a:pt x="26710" y="20574"/>
                    <a:pt x="27613" y="21296"/>
                  </a:cubicBezTo>
                  <a:cubicBezTo>
                    <a:pt x="27973" y="21657"/>
                    <a:pt x="28515" y="21837"/>
                    <a:pt x="28876" y="22198"/>
                  </a:cubicBezTo>
                  <a:cubicBezTo>
                    <a:pt x="29598" y="22740"/>
                    <a:pt x="30320" y="23281"/>
                    <a:pt x="31042" y="23823"/>
                  </a:cubicBezTo>
                  <a:cubicBezTo>
                    <a:pt x="31402" y="24184"/>
                    <a:pt x="31944" y="24544"/>
                    <a:pt x="32305" y="24905"/>
                  </a:cubicBezTo>
                  <a:cubicBezTo>
                    <a:pt x="33207" y="25627"/>
                    <a:pt x="34110" y="26169"/>
                    <a:pt x="35012" y="26891"/>
                  </a:cubicBezTo>
                  <a:cubicBezTo>
                    <a:pt x="35373" y="27252"/>
                    <a:pt x="35734" y="27432"/>
                    <a:pt x="36095" y="27613"/>
                  </a:cubicBezTo>
                  <a:cubicBezTo>
                    <a:pt x="36997" y="28154"/>
                    <a:pt x="37719" y="28876"/>
                    <a:pt x="38621" y="29417"/>
                  </a:cubicBezTo>
                  <a:cubicBezTo>
                    <a:pt x="38982" y="29778"/>
                    <a:pt x="39343" y="29959"/>
                    <a:pt x="39704" y="30139"/>
                  </a:cubicBezTo>
                  <a:cubicBezTo>
                    <a:pt x="40607" y="30681"/>
                    <a:pt x="41329" y="31402"/>
                    <a:pt x="42231" y="31944"/>
                  </a:cubicBezTo>
                  <a:cubicBezTo>
                    <a:pt x="42411" y="32124"/>
                    <a:pt x="42592" y="32305"/>
                    <a:pt x="42772" y="32305"/>
                  </a:cubicBezTo>
                  <a:cubicBezTo>
                    <a:pt x="43675" y="33027"/>
                    <a:pt x="44758" y="33749"/>
                    <a:pt x="45660" y="34290"/>
                  </a:cubicBezTo>
                  <a:cubicBezTo>
                    <a:pt x="46021" y="34471"/>
                    <a:pt x="46201" y="34651"/>
                    <a:pt x="46562" y="35012"/>
                  </a:cubicBezTo>
                  <a:cubicBezTo>
                    <a:pt x="47284" y="35553"/>
                    <a:pt x="48006" y="36095"/>
                    <a:pt x="48728" y="36636"/>
                  </a:cubicBezTo>
                  <a:cubicBezTo>
                    <a:pt x="48908" y="36817"/>
                    <a:pt x="49089" y="36997"/>
                    <a:pt x="49269" y="36997"/>
                  </a:cubicBezTo>
                  <a:cubicBezTo>
                    <a:pt x="50172" y="37539"/>
                    <a:pt x="51074" y="38260"/>
                    <a:pt x="51977" y="38802"/>
                  </a:cubicBezTo>
                  <a:cubicBezTo>
                    <a:pt x="52157" y="38982"/>
                    <a:pt x="52518" y="39163"/>
                    <a:pt x="52698" y="39343"/>
                  </a:cubicBezTo>
                  <a:cubicBezTo>
                    <a:pt x="53420" y="39885"/>
                    <a:pt x="54142" y="40246"/>
                    <a:pt x="54684" y="40787"/>
                  </a:cubicBezTo>
                  <a:cubicBezTo>
                    <a:pt x="54864" y="40968"/>
                    <a:pt x="55044" y="40968"/>
                    <a:pt x="55225" y="41148"/>
                  </a:cubicBezTo>
                  <a:cubicBezTo>
                    <a:pt x="55947" y="41689"/>
                    <a:pt x="56849" y="42231"/>
                    <a:pt x="57571" y="42772"/>
                  </a:cubicBezTo>
                  <a:cubicBezTo>
                    <a:pt x="57752" y="42953"/>
                    <a:pt x="57932" y="42953"/>
                    <a:pt x="58113" y="43133"/>
                  </a:cubicBezTo>
                  <a:cubicBezTo>
                    <a:pt x="58654" y="43494"/>
                    <a:pt x="59195" y="43855"/>
                    <a:pt x="59917" y="44216"/>
                  </a:cubicBezTo>
                  <a:cubicBezTo>
                    <a:pt x="60098" y="44397"/>
                    <a:pt x="60278" y="44397"/>
                    <a:pt x="60459" y="44577"/>
                  </a:cubicBezTo>
                  <a:cubicBezTo>
                    <a:pt x="61181" y="44938"/>
                    <a:pt x="61722" y="45479"/>
                    <a:pt x="62263" y="45840"/>
                  </a:cubicBezTo>
                  <a:cubicBezTo>
                    <a:pt x="62444" y="45840"/>
                    <a:pt x="62444" y="46021"/>
                    <a:pt x="62625" y="46021"/>
                  </a:cubicBezTo>
                  <a:cubicBezTo>
                    <a:pt x="63166" y="46382"/>
                    <a:pt x="63527" y="46562"/>
                    <a:pt x="64068" y="46923"/>
                  </a:cubicBezTo>
                  <a:cubicBezTo>
                    <a:pt x="64249" y="46923"/>
                    <a:pt x="64249" y="47104"/>
                    <a:pt x="64429" y="47104"/>
                  </a:cubicBezTo>
                  <a:cubicBezTo>
                    <a:pt x="64971" y="47465"/>
                    <a:pt x="65332" y="47645"/>
                    <a:pt x="65873" y="47826"/>
                  </a:cubicBezTo>
                  <a:cubicBezTo>
                    <a:pt x="65873" y="47826"/>
                    <a:pt x="66053" y="47826"/>
                    <a:pt x="66053" y="47826"/>
                  </a:cubicBezTo>
                  <a:cubicBezTo>
                    <a:pt x="66414" y="48006"/>
                    <a:pt x="66775" y="48186"/>
                    <a:pt x="66956" y="48367"/>
                  </a:cubicBezTo>
                  <a:cubicBezTo>
                    <a:pt x="66956" y="48367"/>
                    <a:pt x="67136" y="48367"/>
                    <a:pt x="67136" y="48547"/>
                  </a:cubicBezTo>
                  <a:cubicBezTo>
                    <a:pt x="67497" y="48728"/>
                    <a:pt x="67678" y="48908"/>
                    <a:pt x="68039" y="48908"/>
                  </a:cubicBezTo>
                  <a:cubicBezTo>
                    <a:pt x="132829" y="53601"/>
                    <a:pt x="173796" y="51074"/>
                    <a:pt x="229563" y="49450"/>
                  </a:cubicBezTo>
                  <a:cubicBezTo>
                    <a:pt x="235518" y="49269"/>
                    <a:pt x="240391" y="43133"/>
                    <a:pt x="242557" y="38080"/>
                  </a:cubicBezTo>
                  <a:cubicBezTo>
                    <a:pt x="243098" y="36636"/>
                    <a:pt x="243820" y="35373"/>
                    <a:pt x="244361" y="34110"/>
                  </a:cubicBezTo>
                  <a:cubicBezTo>
                    <a:pt x="244542" y="33568"/>
                    <a:pt x="244903" y="33027"/>
                    <a:pt x="245083" y="32666"/>
                  </a:cubicBezTo>
                  <a:cubicBezTo>
                    <a:pt x="245444" y="31944"/>
                    <a:pt x="245805" y="31222"/>
                    <a:pt x="246166" y="30500"/>
                  </a:cubicBezTo>
                  <a:cubicBezTo>
                    <a:pt x="247069" y="28876"/>
                    <a:pt x="247971" y="27432"/>
                    <a:pt x="248873" y="25808"/>
                  </a:cubicBezTo>
                  <a:cubicBezTo>
                    <a:pt x="206823" y="25086"/>
                    <a:pt x="164411" y="22198"/>
                    <a:pt x="122542" y="18228"/>
                  </a:cubicBezTo>
                  <a:cubicBezTo>
                    <a:pt x="81935" y="14257"/>
                    <a:pt x="40426" y="902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3" name="Google Shape;1903;p27"/>
            <p:cNvSpPr/>
            <p:nvPr/>
          </p:nvSpPr>
          <p:spPr>
            <a:xfrm>
              <a:off x="4840444" y="845338"/>
              <a:ext cx="355988" cy="60670"/>
            </a:xfrm>
            <a:custGeom>
              <a:rect b="b" l="l" r="r" t="t"/>
              <a:pathLst>
                <a:path extrusionOk="0" h="60670" w="355988">
                  <a:moveTo>
                    <a:pt x="84101" y="60639"/>
                  </a:moveTo>
                  <a:cubicBezTo>
                    <a:pt x="148891" y="59195"/>
                    <a:pt x="314024" y="57752"/>
                    <a:pt x="331711" y="57391"/>
                  </a:cubicBezTo>
                  <a:cubicBezTo>
                    <a:pt x="336944" y="57210"/>
                    <a:pt x="346329" y="53059"/>
                    <a:pt x="350660" y="50713"/>
                  </a:cubicBezTo>
                  <a:cubicBezTo>
                    <a:pt x="356977" y="47104"/>
                    <a:pt x="357157" y="19672"/>
                    <a:pt x="353909" y="9926"/>
                  </a:cubicBezTo>
                  <a:cubicBezTo>
                    <a:pt x="353728" y="9204"/>
                    <a:pt x="353367" y="8482"/>
                    <a:pt x="353006" y="7760"/>
                  </a:cubicBezTo>
                  <a:cubicBezTo>
                    <a:pt x="353006" y="7760"/>
                    <a:pt x="353006" y="7580"/>
                    <a:pt x="352826" y="7580"/>
                  </a:cubicBezTo>
                  <a:cubicBezTo>
                    <a:pt x="352465" y="7038"/>
                    <a:pt x="352285" y="6497"/>
                    <a:pt x="351924" y="5956"/>
                  </a:cubicBezTo>
                  <a:cubicBezTo>
                    <a:pt x="351924" y="5775"/>
                    <a:pt x="351743" y="5775"/>
                    <a:pt x="351743" y="5595"/>
                  </a:cubicBezTo>
                  <a:cubicBezTo>
                    <a:pt x="351382" y="5053"/>
                    <a:pt x="351021" y="4692"/>
                    <a:pt x="350660" y="4331"/>
                  </a:cubicBezTo>
                  <a:cubicBezTo>
                    <a:pt x="350660" y="4331"/>
                    <a:pt x="350480" y="4151"/>
                    <a:pt x="350480" y="4151"/>
                  </a:cubicBezTo>
                  <a:cubicBezTo>
                    <a:pt x="350119" y="3790"/>
                    <a:pt x="349758" y="3429"/>
                    <a:pt x="349397" y="3068"/>
                  </a:cubicBezTo>
                  <a:cubicBezTo>
                    <a:pt x="349397" y="3068"/>
                    <a:pt x="349217" y="3068"/>
                    <a:pt x="349217" y="2888"/>
                  </a:cubicBezTo>
                  <a:cubicBezTo>
                    <a:pt x="348856" y="2527"/>
                    <a:pt x="348495" y="2346"/>
                    <a:pt x="347953" y="1985"/>
                  </a:cubicBezTo>
                  <a:cubicBezTo>
                    <a:pt x="347953" y="1985"/>
                    <a:pt x="347953" y="1985"/>
                    <a:pt x="347773" y="1985"/>
                  </a:cubicBezTo>
                  <a:cubicBezTo>
                    <a:pt x="347412" y="1805"/>
                    <a:pt x="346870" y="1444"/>
                    <a:pt x="346509" y="1263"/>
                  </a:cubicBezTo>
                  <a:cubicBezTo>
                    <a:pt x="346509" y="1263"/>
                    <a:pt x="346329" y="1263"/>
                    <a:pt x="346329" y="1083"/>
                  </a:cubicBezTo>
                  <a:cubicBezTo>
                    <a:pt x="345968" y="902"/>
                    <a:pt x="345426" y="722"/>
                    <a:pt x="345066" y="722"/>
                  </a:cubicBezTo>
                  <a:cubicBezTo>
                    <a:pt x="344885" y="722"/>
                    <a:pt x="344885" y="722"/>
                    <a:pt x="344705" y="541"/>
                  </a:cubicBezTo>
                  <a:cubicBezTo>
                    <a:pt x="344344" y="361"/>
                    <a:pt x="343802" y="361"/>
                    <a:pt x="343441" y="180"/>
                  </a:cubicBezTo>
                  <a:cubicBezTo>
                    <a:pt x="343261" y="180"/>
                    <a:pt x="343261" y="180"/>
                    <a:pt x="343080" y="180"/>
                  </a:cubicBezTo>
                  <a:cubicBezTo>
                    <a:pt x="342719" y="180"/>
                    <a:pt x="342178" y="0"/>
                    <a:pt x="341637" y="0"/>
                  </a:cubicBezTo>
                  <a:cubicBezTo>
                    <a:pt x="292006" y="22740"/>
                    <a:pt x="239669" y="37719"/>
                    <a:pt x="184624" y="41509"/>
                  </a:cubicBezTo>
                  <a:cubicBezTo>
                    <a:pt x="155207" y="43494"/>
                    <a:pt x="124888" y="43494"/>
                    <a:pt x="95470" y="41148"/>
                  </a:cubicBezTo>
                  <a:cubicBezTo>
                    <a:pt x="63166" y="38621"/>
                    <a:pt x="30319" y="34110"/>
                    <a:pt x="0" y="22559"/>
                  </a:cubicBezTo>
                  <a:cubicBezTo>
                    <a:pt x="0" y="23281"/>
                    <a:pt x="180" y="24183"/>
                    <a:pt x="180" y="24905"/>
                  </a:cubicBezTo>
                  <a:cubicBezTo>
                    <a:pt x="180" y="25086"/>
                    <a:pt x="180" y="25266"/>
                    <a:pt x="180" y="25266"/>
                  </a:cubicBezTo>
                  <a:cubicBezTo>
                    <a:pt x="180" y="25988"/>
                    <a:pt x="361" y="26710"/>
                    <a:pt x="541" y="27432"/>
                  </a:cubicBezTo>
                  <a:cubicBezTo>
                    <a:pt x="541" y="27432"/>
                    <a:pt x="541" y="27613"/>
                    <a:pt x="541" y="27613"/>
                  </a:cubicBezTo>
                  <a:cubicBezTo>
                    <a:pt x="722" y="28334"/>
                    <a:pt x="902" y="29237"/>
                    <a:pt x="1083" y="29959"/>
                  </a:cubicBezTo>
                  <a:cubicBezTo>
                    <a:pt x="1083" y="30139"/>
                    <a:pt x="1083" y="30139"/>
                    <a:pt x="1263" y="30320"/>
                  </a:cubicBezTo>
                  <a:cubicBezTo>
                    <a:pt x="1444" y="31041"/>
                    <a:pt x="1624" y="31583"/>
                    <a:pt x="1805" y="32305"/>
                  </a:cubicBezTo>
                  <a:cubicBezTo>
                    <a:pt x="1805" y="32485"/>
                    <a:pt x="1805" y="32485"/>
                    <a:pt x="1985" y="32666"/>
                  </a:cubicBezTo>
                  <a:cubicBezTo>
                    <a:pt x="2166" y="33388"/>
                    <a:pt x="2526" y="34110"/>
                    <a:pt x="2888" y="34831"/>
                  </a:cubicBezTo>
                  <a:cubicBezTo>
                    <a:pt x="2888" y="34831"/>
                    <a:pt x="2888" y="35012"/>
                    <a:pt x="3068" y="35012"/>
                  </a:cubicBezTo>
                  <a:cubicBezTo>
                    <a:pt x="3429" y="35734"/>
                    <a:pt x="3609" y="36275"/>
                    <a:pt x="3970" y="36817"/>
                  </a:cubicBezTo>
                  <a:cubicBezTo>
                    <a:pt x="3970" y="36997"/>
                    <a:pt x="4151" y="37178"/>
                    <a:pt x="4151" y="37178"/>
                  </a:cubicBezTo>
                  <a:cubicBezTo>
                    <a:pt x="4873" y="38441"/>
                    <a:pt x="5775" y="39885"/>
                    <a:pt x="6677" y="40968"/>
                  </a:cubicBezTo>
                  <a:cubicBezTo>
                    <a:pt x="6858" y="41148"/>
                    <a:pt x="6858" y="41328"/>
                    <a:pt x="7038" y="41328"/>
                  </a:cubicBezTo>
                  <a:cubicBezTo>
                    <a:pt x="7399" y="41870"/>
                    <a:pt x="7941" y="42411"/>
                    <a:pt x="8302" y="42953"/>
                  </a:cubicBezTo>
                  <a:cubicBezTo>
                    <a:pt x="8302" y="42953"/>
                    <a:pt x="8482" y="43133"/>
                    <a:pt x="8482" y="43133"/>
                  </a:cubicBezTo>
                  <a:cubicBezTo>
                    <a:pt x="9024" y="43675"/>
                    <a:pt x="9565" y="44216"/>
                    <a:pt x="10106" y="44758"/>
                  </a:cubicBezTo>
                  <a:cubicBezTo>
                    <a:pt x="10287" y="44938"/>
                    <a:pt x="10287" y="44938"/>
                    <a:pt x="10467" y="45118"/>
                  </a:cubicBezTo>
                  <a:cubicBezTo>
                    <a:pt x="11009" y="45479"/>
                    <a:pt x="11370" y="45840"/>
                    <a:pt x="11911" y="46382"/>
                  </a:cubicBezTo>
                  <a:cubicBezTo>
                    <a:pt x="12092" y="46562"/>
                    <a:pt x="12092" y="46562"/>
                    <a:pt x="12272" y="46743"/>
                  </a:cubicBezTo>
                  <a:cubicBezTo>
                    <a:pt x="12814" y="47104"/>
                    <a:pt x="13355" y="47645"/>
                    <a:pt x="14077" y="48006"/>
                  </a:cubicBezTo>
                  <a:cubicBezTo>
                    <a:pt x="14257" y="48006"/>
                    <a:pt x="14438" y="48186"/>
                    <a:pt x="14438" y="48186"/>
                  </a:cubicBezTo>
                  <a:cubicBezTo>
                    <a:pt x="14979" y="48547"/>
                    <a:pt x="15521" y="48728"/>
                    <a:pt x="16062" y="49089"/>
                  </a:cubicBezTo>
                  <a:cubicBezTo>
                    <a:pt x="16243" y="49089"/>
                    <a:pt x="16423" y="49269"/>
                    <a:pt x="16603" y="49269"/>
                  </a:cubicBezTo>
                  <a:cubicBezTo>
                    <a:pt x="17325" y="49630"/>
                    <a:pt x="17867" y="49811"/>
                    <a:pt x="18589" y="50172"/>
                  </a:cubicBezTo>
                  <a:cubicBezTo>
                    <a:pt x="18769" y="50172"/>
                    <a:pt x="18769" y="50172"/>
                    <a:pt x="18950" y="50352"/>
                  </a:cubicBezTo>
                  <a:cubicBezTo>
                    <a:pt x="19491" y="50533"/>
                    <a:pt x="20213" y="50713"/>
                    <a:pt x="20754" y="50894"/>
                  </a:cubicBezTo>
                  <a:cubicBezTo>
                    <a:pt x="20935" y="50894"/>
                    <a:pt x="21115" y="51074"/>
                    <a:pt x="21296" y="51074"/>
                  </a:cubicBezTo>
                  <a:cubicBezTo>
                    <a:pt x="22018" y="51255"/>
                    <a:pt x="22740" y="51435"/>
                    <a:pt x="23462" y="51435"/>
                  </a:cubicBezTo>
                  <a:cubicBezTo>
                    <a:pt x="43855" y="54503"/>
                    <a:pt x="63527" y="61181"/>
                    <a:pt x="84101" y="6063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4" name="Google Shape;1904;p27"/>
            <p:cNvSpPr/>
            <p:nvPr/>
          </p:nvSpPr>
          <p:spPr>
            <a:xfrm>
              <a:off x="4902888" y="769720"/>
              <a:ext cx="321495" cy="66698"/>
            </a:xfrm>
            <a:custGeom>
              <a:rect b="b" l="l" r="r" t="t"/>
              <a:pathLst>
                <a:path extrusionOk="0" h="66698" w="321495">
                  <a:moveTo>
                    <a:pt x="321063" y="0"/>
                  </a:moveTo>
                  <a:cubicBezTo>
                    <a:pt x="269989" y="31583"/>
                    <a:pt x="210432" y="47645"/>
                    <a:pt x="151237" y="54684"/>
                  </a:cubicBezTo>
                  <a:cubicBezTo>
                    <a:pt x="120556" y="58293"/>
                    <a:pt x="90237" y="57391"/>
                    <a:pt x="59556" y="54864"/>
                  </a:cubicBezTo>
                  <a:cubicBezTo>
                    <a:pt x="39704" y="53240"/>
                    <a:pt x="19852" y="53240"/>
                    <a:pt x="0" y="52518"/>
                  </a:cubicBezTo>
                  <a:cubicBezTo>
                    <a:pt x="0" y="52518"/>
                    <a:pt x="0" y="52518"/>
                    <a:pt x="0" y="52518"/>
                  </a:cubicBezTo>
                  <a:cubicBezTo>
                    <a:pt x="7580" y="62624"/>
                    <a:pt x="17325" y="59556"/>
                    <a:pt x="26349" y="61722"/>
                  </a:cubicBezTo>
                  <a:cubicBezTo>
                    <a:pt x="64790" y="70926"/>
                    <a:pt x="192385" y="65512"/>
                    <a:pt x="266018" y="60278"/>
                  </a:cubicBezTo>
                  <a:cubicBezTo>
                    <a:pt x="274681" y="59737"/>
                    <a:pt x="283705" y="61000"/>
                    <a:pt x="291826" y="57752"/>
                  </a:cubicBezTo>
                  <a:cubicBezTo>
                    <a:pt x="293270" y="57210"/>
                    <a:pt x="294713" y="56488"/>
                    <a:pt x="296157" y="55766"/>
                  </a:cubicBezTo>
                  <a:cubicBezTo>
                    <a:pt x="296699" y="55586"/>
                    <a:pt x="297060" y="55225"/>
                    <a:pt x="297601" y="55044"/>
                  </a:cubicBezTo>
                  <a:cubicBezTo>
                    <a:pt x="298504" y="54503"/>
                    <a:pt x="299406" y="54142"/>
                    <a:pt x="300128" y="53601"/>
                  </a:cubicBezTo>
                  <a:cubicBezTo>
                    <a:pt x="300669" y="53240"/>
                    <a:pt x="301211" y="52879"/>
                    <a:pt x="301752" y="52518"/>
                  </a:cubicBezTo>
                  <a:cubicBezTo>
                    <a:pt x="302474" y="51976"/>
                    <a:pt x="303196" y="51615"/>
                    <a:pt x="303737" y="51074"/>
                  </a:cubicBezTo>
                  <a:cubicBezTo>
                    <a:pt x="304279" y="50713"/>
                    <a:pt x="304820" y="50172"/>
                    <a:pt x="305361" y="49811"/>
                  </a:cubicBezTo>
                  <a:cubicBezTo>
                    <a:pt x="305903" y="49269"/>
                    <a:pt x="306444" y="48908"/>
                    <a:pt x="306986" y="48367"/>
                  </a:cubicBezTo>
                  <a:cubicBezTo>
                    <a:pt x="307527" y="47826"/>
                    <a:pt x="308069" y="47284"/>
                    <a:pt x="308610" y="46743"/>
                  </a:cubicBezTo>
                  <a:cubicBezTo>
                    <a:pt x="309151" y="46201"/>
                    <a:pt x="309512" y="45840"/>
                    <a:pt x="309873" y="45299"/>
                  </a:cubicBezTo>
                  <a:cubicBezTo>
                    <a:pt x="310415" y="44757"/>
                    <a:pt x="310956" y="44036"/>
                    <a:pt x="311317" y="43494"/>
                  </a:cubicBezTo>
                  <a:cubicBezTo>
                    <a:pt x="311678" y="42953"/>
                    <a:pt x="312039" y="42592"/>
                    <a:pt x="312400" y="42050"/>
                  </a:cubicBezTo>
                  <a:cubicBezTo>
                    <a:pt x="312941" y="41328"/>
                    <a:pt x="313302" y="40607"/>
                    <a:pt x="313844" y="40065"/>
                  </a:cubicBezTo>
                  <a:cubicBezTo>
                    <a:pt x="314205" y="39704"/>
                    <a:pt x="314385" y="39163"/>
                    <a:pt x="314566" y="38802"/>
                  </a:cubicBezTo>
                  <a:cubicBezTo>
                    <a:pt x="315107" y="38080"/>
                    <a:pt x="315468" y="37178"/>
                    <a:pt x="315829" y="36456"/>
                  </a:cubicBezTo>
                  <a:cubicBezTo>
                    <a:pt x="316009" y="36095"/>
                    <a:pt x="316190" y="35734"/>
                    <a:pt x="316370" y="35373"/>
                  </a:cubicBezTo>
                  <a:cubicBezTo>
                    <a:pt x="316731" y="34470"/>
                    <a:pt x="317273" y="33568"/>
                    <a:pt x="317634" y="32485"/>
                  </a:cubicBezTo>
                  <a:cubicBezTo>
                    <a:pt x="317634" y="32305"/>
                    <a:pt x="317814" y="32124"/>
                    <a:pt x="317814" y="31763"/>
                  </a:cubicBezTo>
                  <a:cubicBezTo>
                    <a:pt x="321243" y="22920"/>
                    <a:pt x="322146" y="12092"/>
                    <a:pt x="32106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5" name="Google Shape;1905;p27"/>
            <p:cNvSpPr/>
            <p:nvPr/>
          </p:nvSpPr>
          <p:spPr>
            <a:xfrm>
              <a:off x="4730174" y="1015834"/>
              <a:ext cx="111532" cy="30449"/>
            </a:xfrm>
            <a:custGeom>
              <a:rect b="b" l="l" r="r" t="t"/>
              <a:pathLst>
                <a:path extrusionOk="0" h="30449" w="111532">
                  <a:moveTo>
                    <a:pt x="111533" y="28747"/>
                  </a:moveTo>
                  <a:cubicBezTo>
                    <a:pt x="108826" y="14670"/>
                    <a:pt x="111894" y="4925"/>
                    <a:pt x="95290" y="2217"/>
                  </a:cubicBezTo>
                  <a:cubicBezTo>
                    <a:pt x="41509" y="-6806"/>
                    <a:pt x="25627" y="13587"/>
                    <a:pt x="0" y="29649"/>
                  </a:cubicBezTo>
                  <a:cubicBezTo>
                    <a:pt x="32485" y="32898"/>
                    <a:pt x="77423" y="24957"/>
                    <a:pt x="111533" y="2874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6" name="Google Shape;1906;p27"/>
            <p:cNvSpPr/>
            <p:nvPr/>
          </p:nvSpPr>
          <p:spPr>
            <a:xfrm>
              <a:off x="4288769" y="1020994"/>
              <a:ext cx="180259" cy="143331"/>
            </a:xfrm>
            <a:custGeom>
              <a:rect b="b" l="l" r="r" t="t"/>
              <a:pathLst>
                <a:path extrusionOk="0" h="143331" w="180259">
                  <a:moveTo>
                    <a:pt x="123952" y="1389"/>
                  </a:moveTo>
                  <a:cubicBezTo>
                    <a:pt x="114567" y="2832"/>
                    <a:pt x="108792" y="6261"/>
                    <a:pt x="108251" y="15827"/>
                  </a:cubicBezTo>
                  <a:cubicBezTo>
                    <a:pt x="107168" y="35498"/>
                    <a:pt x="93632" y="44161"/>
                    <a:pt x="78834" y="53365"/>
                  </a:cubicBezTo>
                  <a:cubicBezTo>
                    <a:pt x="57718" y="66540"/>
                    <a:pt x="34618" y="75563"/>
                    <a:pt x="12780" y="87114"/>
                  </a:cubicBezTo>
                  <a:cubicBezTo>
                    <a:pt x="5742" y="90904"/>
                    <a:pt x="-1658" y="94152"/>
                    <a:pt x="328" y="104800"/>
                  </a:cubicBezTo>
                  <a:cubicBezTo>
                    <a:pt x="6103" y="136744"/>
                    <a:pt x="34978" y="152626"/>
                    <a:pt x="63493" y="137646"/>
                  </a:cubicBezTo>
                  <a:cubicBezTo>
                    <a:pt x="117636" y="109131"/>
                    <a:pt x="160047" y="69608"/>
                    <a:pt x="180260" y="7344"/>
                  </a:cubicBezTo>
                  <a:cubicBezTo>
                    <a:pt x="160949" y="-55"/>
                    <a:pt x="142902" y="-1499"/>
                    <a:pt x="123952" y="138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7" name="Google Shape;1907;p27"/>
            <p:cNvSpPr/>
            <p:nvPr/>
          </p:nvSpPr>
          <p:spPr>
            <a:xfrm>
              <a:off x="4348602" y="717239"/>
              <a:ext cx="352121" cy="314400"/>
            </a:xfrm>
            <a:custGeom>
              <a:rect b="b" l="l" r="r" t="t"/>
              <a:pathLst>
                <a:path extrusionOk="0" h="314400" w="352121">
                  <a:moveTo>
                    <a:pt x="67367" y="291247"/>
                  </a:moveTo>
                  <a:cubicBezTo>
                    <a:pt x="80181" y="287096"/>
                    <a:pt x="87580" y="273922"/>
                    <a:pt x="87219" y="257679"/>
                  </a:cubicBezTo>
                  <a:cubicBezTo>
                    <a:pt x="86859" y="241797"/>
                    <a:pt x="78737" y="228984"/>
                    <a:pt x="72781" y="215087"/>
                  </a:cubicBezTo>
                  <a:cubicBezTo>
                    <a:pt x="66465" y="200288"/>
                    <a:pt x="58344" y="184767"/>
                    <a:pt x="63397" y="169066"/>
                  </a:cubicBezTo>
                  <a:cubicBezTo>
                    <a:pt x="71879" y="142537"/>
                    <a:pt x="88483" y="120158"/>
                    <a:pt x="108154" y="100486"/>
                  </a:cubicBezTo>
                  <a:cubicBezTo>
                    <a:pt x="111042" y="97599"/>
                    <a:pt x="114471" y="96696"/>
                    <a:pt x="117539" y="99042"/>
                  </a:cubicBezTo>
                  <a:cubicBezTo>
                    <a:pt x="121509" y="102111"/>
                    <a:pt x="122412" y="106983"/>
                    <a:pt x="119163" y="110773"/>
                  </a:cubicBezTo>
                  <a:cubicBezTo>
                    <a:pt x="113569" y="117631"/>
                    <a:pt x="107071" y="123587"/>
                    <a:pt x="101296" y="130264"/>
                  </a:cubicBezTo>
                  <a:cubicBezTo>
                    <a:pt x="77835" y="157155"/>
                    <a:pt x="66465" y="185128"/>
                    <a:pt x="89205" y="219238"/>
                  </a:cubicBezTo>
                  <a:cubicBezTo>
                    <a:pt x="99853" y="235481"/>
                    <a:pt x="106711" y="254430"/>
                    <a:pt x="100935" y="275004"/>
                  </a:cubicBezTo>
                  <a:cubicBezTo>
                    <a:pt x="98409" y="283848"/>
                    <a:pt x="102560" y="287638"/>
                    <a:pt x="110861" y="290164"/>
                  </a:cubicBezTo>
                  <a:cubicBezTo>
                    <a:pt x="129089" y="295939"/>
                    <a:pt x="133421" y="294495"/>
                    <a:pt x="142986" y="277892"/>
                  </a:cubicBezTo>
                  <a:cubicBezTo>
                    <a:pt x="146054" y="272478"/>
                    <a:pt x="148580" y="266703"/>
                    <a:pt x="151829" y="261469"/>
                  </a:cubicBezTo>
                  <a:cubicBezTo>
                    <a:pt x="155619" y="255333"/>
                    <a:pt x="159950" y="249738"/>
                    <a:pt x="168794" y="251543"/>
                  </a:cubicBezTo>
                  <a:cubicBezTo>
                    <a:pt x="176734" y="253167"/>
                    <a:pt x="181066" y="258401"/>
                    <a:pt x="182870" y="265800"/>
                  </a:cubicBezTo>
                  <a:cubicBezTo>
                    <a:pt x="185758" y="276990"/>
                    <a:pt x="187563" y="291969"/>
                    <a:pt x="190992" y="302978"/>
                  </a:cubicBezTo>
                  <a:cubicBezTo>
                    <a:pt x="194060" y="312904"/>
                    <a:pt x="224019" y="312182"/>
                    <a:pt x="237374" y="314348"/>
                  </a:cubicBezTo>
                  <a:cubicBezTo>
                    <a:pt x="244051" y="315430"/>
                    <a:pt x="237915" y="299729"/>
                    <a:pt x="237374" y="291969"/>
                  </a:cubicBezTo>
                  <a:cubicBezTo>
                    <a:pt x="234667" y="256596"/>
                    <a:pt x="230696" y="221223"/>
                    <a:pt x="231779" y="185489"/>
                  </a:cubicBezTo>
                  <a:cubicBezTo>
                    <a:pt x="231779" y="164194"/>
                    <a:pt x="231598" y="142898"/>
                    <a:pt x="231779" y="121421"/>
                  </a:cubicBezTo>
                  <a:cubicBezTo>
                    <a:pt x="231779" y="114383"/>
                    <a:pt x="232140" y="107164"/>
                    <a:pt x="233223" y="100125"/>
                  </a:cubicBezTo>
                  <a:cubicBezTo>
                    <a:pt x="233764" y="96696"/>
                    <a:pt x="237554" y="94711"/>
                    <a:pt x="241344" y="94711"/>
                  </a:cubicBezTo>
                  <a:cubicBezTo>
                    <a:pt x="245314" y="94892"/>
                    <a:pt x="248202" y="97238"/>
                    <a:pt x="248382" y="101028"/>
                  </a:cubicBezTo>
                  <a:cubicBezTo>
                    <a:pt x="248743" y="107164"/>
                    <a:pt x="248382" y="113480"/>
                    <a:pt x="248021" y="119617"/>
                  </a:cubicBezTo>
                  <a:cubicBezTo>
                    <a:pt x="246578" y="145424"/>
                    <a:pt x="246397" y="171052"/>
                    <a:pt x="247480" y="196859"/>
                  </a:cubicBezTo>
                  <a:cubicBezTo>
                    <a:pt x="247841" y="206063"/>
                    <a:pt x="249285" y="214726"/>
                    <a:pt x="254699" y="221945"/>
                  </a:cubicBezTo>
                  <a:cubicBezTo>
                    <a:pt x="270220" y="242158"/>
                    <a:pt x="291877" y="254611"/>
                    <a:pt x="313353" y="267244"/>
                  </a:cubicBezTo>
                  <a:cubicBezTo>
                    <a:pt x="321294" y="271936"/>
                    <a:pt x="338258" y="270673"/>
                    <a:pt x="344936" y="262913"/>
                  </a:cubicBezTo>
                  <a:cubicBezTo>
                    <a:pt x="351072" y="255694"/>
                    <a:pt x="356667" y="238549"/>
                    <a:pt x="346560" y="230788"/>
                  </a:cubicBezTo>
                  <a:cubicBezTo>
                    <a:pt x="318587" y="208951"/>
                    <a:pt x="284116" y="154809"/>
                    <a:pt x="276175" y="114022"/>
                  </a:cubicBezTo>
                  <a:cubicBezTo>
                    <a:pt x="271122" y="88034"/>
                    <a:pt x="271303" y="61865"/>
                    <a:pt x="260655" y="36960"/>
                  </a:cubicBezTo>
                  <a:cubicBezTo>
                    <a:pt x="253616" y="20356"/>
                    <a:pt x="246939" y="9347"/>
                    <a:pt x="228891" y="4113"/>
                  </a:cubicBezTo>
                  <a:cubicBezTo>
                    <a:pt x="204527" y="-2925"/>
                    <a:pt x="170959" y="1406"/>
                    <a:pt x="146234" y="504"/>
                  </a:cubicBezTo>
                  <a:cubicBezTo>
                    <a:pt x="122412" y="-398"/>
                    <a:pt x="97867" y="2489"/>
                    <a:pt x="83069" y="19454"/>
                  </a:cubicBezTo>
                  <a:cubicBezTo>
                    <a:pt x="53110" y="53563"/>
                    <a:pt x="33799" y="91824"/>
                    <a:pt x="11601" y="131708"/>
                  </a:cubicBezTo>
                  <a:cubicBezTo>
                    <a:pt x="3299" y="146507"/>
                    <a:pt x="-491" y="161306"/>
                    <a:pt x="51" y="177368"/>
                  </a:cubicBezTo>
                  <a:cubicBezTo>
                    <a:pt x="1494" y="213643"/>
                    <a:pt x="10699" y="247031"/>
                    <a:pt x="32716" y="276268"/>
                  </a:cubicBezTo>
                  <a:cubicBezTo>
                    <a:pt x="38491" y="284750"/>
                    <a:pt x="52569" y="296120"/>
                    <a:pt x="67367" y="29124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8" name="Google Shape;1908;p27"/>
            <p:cNvSpPr/>
            <p:nvPr/>
          </p:nvSpPr>
          <p:spPr>
            <a:xfrm>
              <a:off x="4430479" y="519420"/>
              <a:ext cx="185980" cy="182757"/>
            </a:xfrm>
            <a:custGeom>
              <a:rect b="b" l="l" r="r" t="t"/>
              <a:pathLst>
                <a:path extrusionOk="0" h="182757" w="185980">
                  <a:moveTo>
                    <a:pt x="100091" y="182623"/>
                  </a:moveTo>
                  <a:cubicBezTo>
                    <a:pt x="143044" y="182803"/>
                    <a:pt x="168671" y="156093"/>
                    <a:pt x="179319" y="127037"/>
                  </a:cubicBezTo>
                  <a:cubicBezTo>
                    <a:pt x="189787" y="98161"/>
                    <a:pt x="189065" y="57374"/>
                    <a:pt x="168852" y="33010"/>
                  </a:cubicBezTo>
                  <a:cubicBezTo>
                    <a:pt x="153331" y="14421"/>
                    <a:pt x="113627" y="-14455"/>
                    <a:pt x="48476" y="8465"/>
                  </a:cubicBezTo>
                  <a:cubicBezTo>
                    <a:pt x="3899" y="23084"/>
                    <a:pt x="-21548" y="106643"/>
                    <a:pt x="24112" y="152483"/>
                  </a:cubicBezTo>
                  <a:cubicBezTo>
                    <a:pt x="42520" y="171072"/>
                    <a:pt x="72118" y="184247"/>
                    <a:pt x="100091" y="182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9" name="Google Shape;1909;p27"/>
            <p:cNvSpPr/>
            <p:nvPr/>
          </p:nvSpPr>
          <p:spPr>
            <a:xfrm>
              <a:off x="4902692" y="783550"/>
              <a:ext cx="62098" cy="18113"/>
            </a:xfrm>
            <a:custGeom>
              <a:rect b="b" l="l" r="r" t="t"/>
              <a:pathLst>
                <a:path extrusionOk="0" h="18113" w="62098">
                  <a:moveTo>
                    <a:pt x="8677" y="18113"/>
                  </a:moveTo>
                  <a:cubicBezTo>
                    <a:pt x="8677" y="18113"/>
                    <a:pt x="62278" y="8909"/>
                    <a:pt x="62098" y="4036"/>
                  </a:cubicBezTo>
                  <a:cubicBezTo>
                    <a:pt x="61917" y="-836"/>
                    <a:pt x="42245" y="66"/>
                    <a:pt x="37192" y="66"/>
                  </a:cubicBezTo>
                  <a:lnTo>
                    <a:pt x="5970" y="66"/>
                  </a:lnTo>
                  <a:cubicBezTo>
                    <a:pt x="1278" y="66"/>
                    <a:pt x="-166" y="427"/>
                    <a:pt x="15" y="5300"/>
                  </a:cubicBezTo>
                  <a:cubicBezTo>
                    <a:pt x="376" y="10353"/>
                    <a:pt x="3624" y="18113"/>
                    <a:pt x="8677" y="1811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0" name="Google Shape;1910;p27"/>
            <p:cNvSpPr/>
            <p:nvPr/>
          </p:nvSpPr>
          <p:spPr>
            <a:xfrm>
              <a:off x="4852582" y="850339"/>
              <a:ext cx="70338" cy="22260"/>
            </a:xfrm>
            <a:custGeom>
              <a:rect b="b" l="l" r="r" t="t"/>
              <a:pathLst>
                <a:path extrusionOk="0" h="22260" w="70338">
                  <a:moveTo>
                    <a:pt x="7353" y="22251"/>
                  </a:moveTo>
                  <a:cubicBezTo>
                    <a:pt x="15655" y="21890"/>
                    <a:pt x="70338" y="11784"/>
                    <a:pt x="70338" y="7091"/>
                  </a:cubicBezTo>
                  <a:cubicBezTo>
                    <a:pt x="70338" y="1857"/>
                    <a:pt x="48501" y="4384"/>
                    <a:pt x="43628" y="4023"/>
                  </a:cubicBezTo>
                  <a:cubicBezTo>
                    <a:pt x="35326" y="3301"/>
                    <a:pt x="18542" y="-489"/>
                    <a:pt x="10240" y="53"/>
                  </a:cubicBezTo>
                  <a:cubicBezTo>
                    <a:pt x="-1310" y="594"/>
                    <a:pt x="-4197" y="22792"/>
                    <a:pt x="7353" y="2225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1" name="Google Shape;1911;p27"/>
            <p:cNvSpPr/>
            <p:nvPr/>
          </p:nvSpPr>
          <p:spPr>
            <a:xfrm>
              <a:off x="4894417" y="929335"/>
              <a:ext cx="63957" cy="19786"/>
            </a:xfrm>
            <a:custGeom>
              <a:rect b="b" l="l" r="r" t="t"/>
              <a:pathLst>
                <a:path extrusionOk="0" h="19786" w="63957">
                  <a:moveTo>
                    <a:pt x="45467" y="104"/>
                  </a:moveTo>
                  <a:cubicBezTo>
                    <a:pt x="37346" y="465"/>
                    <a:pt x="16592" y="-257"/>
                    <a:pt x="8290" y="104"/>
                  </a:cubicBezTo>
                  <a:cubicBezTo>
                    <a:pt x="-3260" y="646"/>
                    <a:pt x="-2539" y="20317"/>
                    <a:pt x="9192" y="19776"/>
                  </a:cubicBezTo>
                  <a:cubicBezTo>
                    <a:pt x="17314" y="19415"/>
                    <a:pt x="51423" y="10211"/>
                    <a:pt x="59544" y="9850"/>
                  </a:cubicBezTo>
                  <a:cubicBezTo>
                    <a:pt x="71275" y="9489"/>
                    <a:pt x="57198" y="-437"/>
                    <a:pt x="45467" y="1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2" name="Google Shape;1912;p27"/>
            <p:cNvSpPr/>
            <p:nvPr/>
          </p:nvSpPr>
          <p:spPr>
            <a:xfrm>
              <a:off x="4861038" y="1003071"/>
              <a:ext cx="57125" cy="17868"/>
            </a:xfrm>
            <a:custGeom>
              <a:rect b="b" l="l" r="r" t="t"/>
              <a:pathLst>
                <a:path extrusionOk="0" h="17868" w="57125">
                  <a:moveTo>
                    <a:pt x="10808" y="17868"/>
                  </a:moveTo>
                  <a:lnTo>
                    <a:pt x="47805" y="11371"/>
                  </a:lnTo>
                  <a:cubicBezTo>
                    <a:pt x="59355" y="11371"/>
                    <a:pt x="60619" y="1626"/>
                    <a:pt x="49068" y="1626"/>
                  </a:cubicBezTo>
                  <a:lnTo>
                    <a:pt x="7198" y="1"/>
                  </a:lnTo>
                  <a:cubicBezTo>
                    <a:pt x="-4532" y="-179"/>
                    <a:pt x="-923" y="17868"/>
                    <a:pt x="10808" y="178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3" name="Google Shape;1913;p27"/>
            <p:cNvSpPr/>
            <p:nvPr/>
          </p:nvSpPr>
          <p:spPr>
            <a:xfrm>
              <a:off x="4912786" y="735760"/>
              <a:ext cx="52062" cy="16273"/>
            </a:xfrm>
            <a:custGeom>
              <a:rect b="b" l="l" r="r" t="t"/>
              <a:pathLst>
                <a:path extrusionOk="0" h="16273" w="52062">
                  <a:moveTo>
                    <a:pt x="14826" y="16274"/>
                  </a:moveTo>
                  <a:cubicBezTo>
                    <a:pt x="34137" y="16274"/>
                    <a:pt x="53267" y="2377"/>
                    <a:pt x="52004" y="211"/>
                  </a:cubicBezTo>
                  <a:cubicBezTo>
                    <a:pt x="50740" y="-1593"/>
                    <a:pt x="388" y="8694"/>
                    <a:pt x="27" y="10859"/>
                  </a:cubicBezTo>
                  <a:cubicBezTo>
                    <a:pt x="-514" y="13205"/>
                    <a:pt x="7066" y="16274"/>
                    <a:pt x="14826" y="1627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4" name="Google Shape;1914;p27"/>
            <p:cNvSpPr/>
            <p:nvPr/>
          </p:nvSpPr>
          <p:spPr>
            <a:xfrm>
              <a:off x="4270858" y="504942"/>
              <a:ext cx="1056167" cy="741973"/>
            </a:xfrm>
            <a:custGeom>
              <a:rect b="b" l="l" r="r" t="t"/>
              <a:pathLst>
                <a:path extrusionOk="0" h="741973" w="1056167">
                  <a:moveTo>
                    <a:pt x="99993" y="549385"/>
                  </a:moveTo>
                  <a:cubicBezTo>
                    <a:pt x="94759" y="554077"/>
                    <a:pt x="88623" y="558048"/>
                    <a:pt x="82306" y="561116"/>
                  </a:cubicBezTo>
                  <a:cubicBezTo>
                    <a:pt x="60830" y="571764"/>
                    <a:pt x="38993" y="581690"/>
                    <a:pt x="17516" y="592338"/>
                  </a:cubicBezTo>
                  <a:cubicBezTo>
                    <a:pt x="8854" y="596669"/>
                    <a:pt x="-351" y="601000"/>
                    <a:pt x="10" y="613273"/>
                  </a:cubicBezTo>
                  <a:cubicBezTo>
                    <a:pt x="1274" y="649187"/>
                    <a:pt x="43685" y="689974"/>
                    <a:pt x="82487" y="668317"/>
                  </a:cubicBezTo>
                  <a:cubicBezTo>
                    <a:pt x="134102" y="639622"/>
                    <a:pt x="181747" y="608761"/>
                    <a:pt x="204126" y="550829"/>
                  </a:cubicBezTo>
                  <a:cubicBezTo>
                    <a:pt x="205029" y="548302"/>
                    <a:pt x="206292" y="545956"/>
                    <a:pt x="207555" y="543610"/>
                  </a:cubicBezTo>
                  <a:cubicBezTo>
                    <a:pt x="216579" y="526284"/>
                    <a:pt x="216579" y="526284"/>
                    <a:pt x="236250" y="531338"/>
                  </a:cubicBezTo>
                  <a:cubicBezTo>
                    <a:pt x="255742" y="536210"/>
                    <a:pt x="258629" y="536391"/>
                    <a:pt x="258449" y="538557"/>
                  </a:cubicBezTo>
                  <a:cubicBezTo>
                    <a:pt x="258268" y="551190"/>
                    <a:pt x="254298" y="580426"/>
                    <a:pt x="249605" y="591977"/>
                  </a:cubicBezTo>
                  <a:cubicBezTo>
                    <a:pt x="240221" y="615077"/>
                    <a:pt x="230114" y="637637"/>
                    <a:pt x="220008" y="660557"/>
                  </a:cubicBezTo>
                  <a:cubicBezTo>
                    <a:pt x="214594" y="672829"/>
                    <a:pt x="208457" y="684740"/>
                    <a:pt x="203765" y="697012"/>
                  </a:cubicBezTo>
                  <a:cubicBezTo>
                    <a:pt x="200517" y="705314"/>
                    <a:pt x="198351" y="714879"/>
                    <a:pt x="204487" y="722640"/>
                  </a:cubicBezTo>
                  <a:cubicBezTo>
                    <a:pt x="222174" y="745379"/>
                    <a:pt x="262600" y="747184"/>
                    <a:pt x="275774" y="724625"/>
                  </a:cubicBezTo>
                  <a:cubicBezTo>
                    <a:pt x="305913" y="673009"/>
                    <a:pt x="327209" y="620853"/>
                    <a:pt x="333345" y="560033"/>
                  </a:cubicBezTo>
                  <a:cubicBezTo>
                    <a:pt x="334248" y="550648"/>
                    <a:pt x="338579" y="544332"/>
                    <a:pt x="349227" y="545415"/>
                  </a:cubicBezTo>
                  <a:cubicBezTo>
                    <a:pt x="369620" y="547580"/>
                    <a:pt x="389833" y="549926"/>
                    <a:pt x="410227" y="552273"/>
                  </a:cubicBezTo>
                  <a:cubicBezTo>
                    <a:pt x="416724" y="552994"/>
                    <a:pt x="421958" y="555160"/>
                    <a:pt x="425387" y="561477"/>
                  </a:cubicBezTo>
                  <a:cubicBezTo>
                    <a:pt x="430079" y="570500"/>
                    <a:pt x="497576" y="611107"/>
                    <a:pt x="508946" y="622838"/>
                  </a:cubicBezTo>
                  <a:cubicBezTo>
                    <a:pt x="542334" y="650089"/>
                    <a:pt x="550636" y="645036"/>
                    <a:pt x="587994" y="645216"/>
                  </a:cubicBezTo>
                  <a:cubicBezTo>
                    <a:pt x="621742" y="645397"/>
                    <a:pt x="655671" y="645577"/>
                    <a:pt x="689420" y="645216"/>
                  </a:cubicBezTo>
                  <a:cubicBezTo>
                    <a:pt x="704760" y="645036"/>
                    <a:pt x="710174" y="645577"/>
                    <a:pt x="713242" y="665249"/>
                  </a:cubicBezTo>
                  <a:cubicBezTo>
                    <a:pt x="719198" y="704412"/>
                    <a:pt x="750781" y="743033"/>
                    <a:pt x="804562" y="741950"/>
                  </a:cubicBezTo>
                  <a:cubicBezTo>
                    <a:pt x="862133" y="743033"/>
                    <a:pt x="889565" y="705314"/>
                    <a:pt x="896423" y="654240"/>
                  </a:cubicBezTo>
                  <a:cubicBezTo>
                    <a:pt x="897145" y="649187"/>
                    <a:pt x="895701" y="643412"/>
                    <a:pt x="902018" y="640524"/>
                  </a:cubicBezTo>
                  <a:cubicBezTo>
                    <a:pt x="935045" y="626086"/>
                    <a:pt x="958867" y="598113"/>
                    <a:pt x="989187" y="579524"/>
                  </a:cubicBezTo>
                  <a:cubicBezTo>
                    <a:pt x="1012107" y="565447"/>
                    <a:pt x="1032500" y="548302"/>
                    <a:pt x="1048562" y="526465"/>
                  </a:cubicBezTo>
                  <a:cubicBezTo>
                    <a:pt x="1061557" y="508778"/>
                    <a:pt x="1057947" y="497409"/>
                    <a:pt x="1037373" y="489829"/>
                  </a:cubicBezTo>
                  <a:cubicBezTo>
                    <a:pt x="1025642" y="485497"/>
                    <a:pt x="1013009" y="485317"/>
                    <a:pt x="1000556" y="484053"/>
                  </a:cubicBezTo>
                  <a:cubicBezTo>
                    <a:pt x="985938" y="482790"/>
                    <a:pt x="970778" y="484053"/>
                    <a:pt x="955799" y="478820"/>
                  </a:cubicBezTo>
                  <a:cubicBezTo>
                    <a:pt x="976734" y="451388"/>
                    <a:pt x="981607" y="409879"/>
                    <a:pt x="943346" y="393275"/>
                  </a:cubicBezTo>
                  <a:cubicBezTo>
                    <a:pt x="938113" y="394719"/>
                    <a:pt x="939195" y="373062"/>
                    <a:pt x="937571" y="349601"/>
                  </a:cubicBezTo>
                  <a:cubicBezTo>
                    <a:pt x="936488" y="333358"/>
                    <a:pt x="935947" y="332095"/>
                    <a:pt x="949663" y="325417"/>
                  </a:cubicBezTo>
                  <a:cubicBezTo>
                    <a:pt x="966086" y="317476"/>
                    <a:pt x="967530" y="270192"/>
                    <a:pt x="967530" y="265680"/>
                  </a:cubicBezTo>
                  <a:cubicBezTo>
                    <a:pt x="967710" y="238970"/>
                    <a:pt x="965003" y="227600"/>
                    <a:pt x="939556" y="217674"/>
                  </a:cubicBezTo>
                  <a:cubicBezTo>
                    <a:pt x="925299" y="212260"/>
                    <a:pt x="910500" y="209192"/>
                    <a:pt x="895521" y="207026"/>
                  </a:cubicBezTo>
                  <a:cubicBezTo>
                    <a:pt x="839754" y="198544"/>
                    <a:pt x="715047" y="201973"/>
                    <a:pt x="635639" y="220021"/>
                  </a:cubicBezTo>
                  <a:cubicBezTo>
                    <a:pt x="619937" y="222728"/>
                    <a:pt x="611816" y="230307"/>
                    <a:pt x="607304" y="245828"/>
                  </a:cubicBezTo>
                  <a:cubicBezTo>
                    <a:pt x="599544" y="271816"/>
                    <a:pt x="599905" y="296180"/>
                    <a:pt x="613801" y="320364"/>
                  </a:cubicBezTo>
                  <a:cubicBezTo>
                    <a:pt x="607304" y="323793"/>
                    <a:pt x="579150" y="315852"/>
                    <a:pt x="569946" y="326680"/>
                  </a:cubicBezTo>
                  <a:cubicBezTo>
                    <a:pt x="563449" y="334260"/>
                    <a:pt x="558035" y="336967"/>
                    <a:pt x="556050" y="346713"/>
                  </a:cubicBezTo>
                  <a:cubicBezTo>
                    <a:pt x="550636" y="372882"/>
                    <a:pt x="558396" y="399772"/>
                    <a:pt x="588355" y="403743"/>
                  </a:cubicBezTo>
                  <a:cubicBezTo>
                    <a:pt x="591784" y="404104"/>
                    <a:pt x="595032" y="405547"/>
                    <a:pt x="600627" y="407172"/>
                  </a:cubicBezTo>
                  <a:cubicBezTo>
                    <a:pt x="593769" y="425580"/>
                    <a:pt x="588355" y="443447"/>
                    <a:pt x="596656" y="462216"/>
                  </a:cubicBezTo>
                  <a:cubicBezTo>
                    <a:pt x="579692" y="466187"/>
                    <a:pt x="568322" y="474849"/>
                    <a:pt x="565615" y="491814"/>
                  </a:cubicBezTo>
                  <a:cubicBezTo>
                    <a:pt x="564713" y="496867"/>
                    <a:pt x="562005" y="499574"/>
                    <a:pt x="556591" y="499574"/>
                  </a:cubicBezTo>
                  <a:cubicBezTo>
                    <a:pt x="534573" y="499033"/>
                    <a:pt x="512195" y="504267"/>
                    <a:pt x="490899" y="493438"/>
                  </a:cubicBezTo>
                  <a:cubicBezTo>
                    <a:pt x="479890" y="487843"/>
                    <a:pt x="462925" y="482971"/>
                    <a:pt x="451194" y="479361"/>
                  </a:cubicBezTo>
                  <a:cubicBezTo>
                    <a:pt x="440366" y="475932"/>
                    <a:pt x="438922" y="470338"/>
                    <a:pt x="441449" y="458426"/>
                  </a:cubicBezTo>
                  <a:cubicBezTo>
                    <a:pt x="444156" y="445432"/>
                    <a:pt x="431342" y="435326"/>
                    <a:pt x="423402" y="425580"/>
                  </a:cubicBezTo>
                  <a:cubicBezTo>
                    <a:pt x="397955" y="394178"/>
                    <a:pt x="376839" y="369633"/>
                    <a:pt x="369260" y="329027"/>
                  </a:cubicBezTo>
                  <a:cubicBezTo>
                    <a:pt x="367274" y="318559"/>
                    <a:pt x="364928" y="299068"/>
                    <a:pt x="362221" y="288961"/>
                  </a:cubicBezTo>
                  <a:cubicBezTo>
                    <a:pt x="351754" y="249979"/>
                    <a:pt x="349768" y="211899"/>
                    <a:pt x="299416" y="201793"/>
                  </a:cubicBezTo>
                  <a:cubicBezTo>
                    <a:pt x="357529" y="179955"/>
                    <a:pt x="386765" y="72573"/>
                    <a:pt x="326126" y="26372"/>
                  </a:cubicBezTo>
                  <a:cubicBezTo>
                    <a:pt x="288768" y="-1962"/>
                    <a:pt x="246176" y="-8279"/>
                    <a:pt x="203765" y="11393"/>
                  </a:cubicBezTo>
                  <a:cubicBezTo>
                    <a:pt x="166588" y="28538"/>
                    <a:pt x="145653" y="62647"/>
                    <a:pt x="144389" y="102171"/>
                  </a:cubicBezTo>
                  <a:cubicBezTo>
                    <a:pt x="143306" y="137724"/>
                    <a:pt x="157564" y="180677"/>
                    <a:pt x="216759" y="200168"/>
                  </a:cubicBezTo>
                  <a:cubicBezTo>
                    <a:pt x="190591" y="199988"/>
                    <a:pt x="171641" y="202334"/>
                    <a:pt x="156842" y="219118"/>
                  </a:cubicBezTo>
                  <a:cubicBezTo>
                    <a:pt x="127425" y="252506"/>
                    <a:pt x="98730" y="295458"/>
                    <a:pt x="75629" y="333719"/>
                  </a:cubicBezTo>
                  <a:cubicBezTo>
                    <a:pt x="67327" y="347615"/>
                    <a:pt x="63898" y="362595"/>
                    <a:pt x="62996" y="379198"/>
                  </a:cubicBezTo>
                  <a:cubicBezTo>
                    <a:pt x="60469" y="427204"/>
                    <a:pt x="76351" y="467991"/>
                    <a:pt x="104866" y="505349"/>
                  </a:cubicBezTo>
                  <a:cubicBezTo>
                    <a:pt x="116777" y="521592"/>
                    <a:pt x="115333" y="535849"/>
                    <a:pt x="99993" y="549385"/>
                  </a:cubicBezTo>
                  <a:close/>
                  <a:moveTo>
                    <a:pt x="81585" y="653338"/>
                  </a:moveTo>
                  <a:cubicBezTo>
                    <a:pt x="53070" y="668317"/>
                    <a:pt x="24013" y="652435"/>
                    <a:pt x="18419" y="620492"/>
                  </a:cubicBezTo>
                  <a:cubicBezTo>
                    <a:pt x="16434" y="609844"/>
                    <a:pt x="23833" y="606595"/>
                    <a:pt x="30871" y="602805"/>
                  </a:cubicBezTo>
                  <a:cubicBezTo>
                    <a:pt x="52709" y="591255"/>
                    <a:pt x="75809" y="582051"/>
                    <a:pt x="96925" y="569057"/>
                  </a:cubicBezTo>
                  <a:cubicBezTo>
                    <a:pt x="111724" y="559852"/>
                    <a:pt x="125259" y="551190"/>
                    <a:pt x="126342" y="531518"/>
                  </a:cubicBezTo>
                  <a:cubicBezTo>
                    <a:pt x="126883" y="522133"/>
                    <a:pt x="132478" y="518524"/>
                    <a:pt x="142043" y="517080"/>
                  </a:cubicBezTo>
                  <a:cubicBezTo>
                    <a:pt x="160813" y="514193"/>
                    <a:pt x="178860" y="515636"/>
                    <a:pt x="198531" y="522855"/>
                  </a:cubicBezTo>
                  <a:cubicBezTo>
                    <a:pt x="178138" y="585299"/>
                    <a:pt x="135727" y="625003"/>
                    <a:pt x="81585" y="653338"/>
                  </a:cubicBezTo>
                  <a:close/>
                  <a:moveTo>
                    <a:pt x="251230" y="514914"/>
                  </a:moveTo>
                  <a:cubicBezTo>
                    <a:pt x="246898" y="516539"/>
                    <a:pt x="237153" y="514914"/>
                    <a:pt x="233724" y="512207"/>
                  </a:cubicBezTo>
                  <a:cubicBezTo>
                    <a:pt x="223978" y="508598"/>
                    <a:pt x="236972" y="490550"/>
                    <a:pt x="243108" y="488746"/>
                  </a:cubicBezTo>
                  <a:cubicBezTo>
                    <a:pt x="250147" y="482971"/>
                    <a:pt x="258629" y="515997"/>
                    <a:pt x="251230" y="514914"/>
                  </a:cubicBezTo>
                  <a:close/>
                  <a:moveTo>
                    <a:pt x="310606" y="606234"/>
                  </a:moveTo>
                  <a:cubicBezTo>
                    <a:pt x="299597" y="641066"/>
                    <a:pt x="288407" y="673370"/>
                    <a:pt x="271262" y="705314"/>
                  </a:cubicBezTo>
                  <a:cubicBezTo>
                    <a:pt x="265307" y="716143"/>
                    <a:pt x="254117" y="730220"/>
                    <a:pt x="238777" y="727693"/>
                  </a:cubicBezTo>
                  <a:cubicBezTo>
                    <a:pt x="222895" y="725166"/>
                    <a:pt x="211706" y="713436"/>
                    <a:pt x="217481" y="698276"/>
                  </a:cubicBezTo>
                  <a:cubicBezTo>
                    <a:pt x="225242" y="678424"/>
                    <a:pt x="238416" y="659474"/>
                    <a:pt x="246538" y="639802"/>
                  </a:cubicBezTo>
                  <a:cubicBezTo>
                    <a:pt x="258449" y="611287"/>
                    <a:pt x="272706" y="583314"/>
                    <a:pt x="273789" y="551551"/>
                  </a:cubicBezTo>
                  <a:cubicBezTo>
                    <a:pt x="274150" y="542346"/>
                    <a:pt x="278662" y="538918"/>
                    <a:pt x="287685" y="541083"/>
                  </a:cubicBezTo>
                  <a:cubicBezTo>
                    <a:pt x="290212" y="541625"/>
                    <a:pt x="292919" y="541805"/>
                    <a:pt x="295626" y="542166"/>
                  </a:cubicBezTo>
                  <a:cubicBezTo>
                    <a:pt x="319088" y="545054"/>
                    <a:pt x="319088" y="545054"/>
                    <a:pt x="318907" y="567613"/>
                  </a:cubicBezTo>
                  <a:cubicBezTo>
                    <a:pt x="319810" y="581148"/>
                    <a:pt x="314756" y="593601"/>
                    <a:pt x="310606" y="606234"/>
                  </a:cubicBezTo>
                  <a:close/>
                  <a:moveTo>
                    <a:pt x="868089" y="697915"/>
                  </a:moveTo>
                  <a:cubicBezTo>
                    <a:pt x="831633" y="740687"/>
                    <a:pt x="768287" y="743936"/>
                    <a:pt x="731651" y="680409"/>
                  </a:cubicBezTo>
                  <a:cubicBezTo>
                    <a:pt x="731290" y="679867"/>
                    <a:pt x="731109" y="679326"/>
                    <a:pt x="730929" y="678785"/>
                  </a:cubicBezTo>
                  <a:cubicBezTo>
                    <a:pt x="730748" y="678604"/>
                    <a:pt x="730748" y="678243"/>
                    <a:pt x="730568" y="678063"/>
                  </a:cubicBezTo>
                  <a:cubicBezTo>
                    <a:pt x="730387" y="677702"/>
                    <a:pt x="730387" y="677341"/>
                    <a:pt x="730207" y="677160"/>
                  </a:cubicBezTo>
                  <a:cubicBezTo>
                    <a:pt x="730026" y="676799"/>
                    <a:pt x="730026" y="676438"/>
                    <a:pt x="729846" y="676078"/>
                  </a:cubicBezTo>
                  <a:cubicBezTo>
                    <a:pt x="729846" y="675897"/>
                    <a:pt x="729665" y="675536"/>
                    <a:pt x="729665" y="675356"/>
                  </a:cubicBezTo>
                  <a:cubicBezTo>
                    <a:pt x="729485" y="674995"/>
                    <a:pt x="729485" y="674453"/>
                    <a:pt x="729305" y="674092"/>
                  </a:cubicBezTo>
                  <a:cubicBezTo>
                    <a:pt x="729305" y="674092"/>
                    <a:pt x="729305" y="674092"/>
                    <a:pt x="729305" y="674092"/>
                  </a:cubicBezTo>
                  <a:cubicBezTo>
                    <a:pt x="724071" y="652616"/>
                    <a:pt x="733997" y="610385"/>
                    <a:pt x="752766" y="598474"/>
                  </a:cubicBezTo>
                  <a:cubicBezTo>
                    <a:pt x="778574" y="581870"/>
                    <a:pt x="810337" y="577178"/>
                    <a:pt x="841920" y="589270"/>
                  </a:cubicBezTo>
                  <a:cubicBezTo>
                    <a:pt x="856719" y="595045"/>
                    <a:pt x="867547" y="606415"/>
                    <a:pt x="874044" y="621033"/>
                  </a:cubicBezTo>
                  <a:cubicBezTo>
                    <a:pt x="874044" y="621033"/>
                    <a:pt x="874044" y="621033"/>
                    <a:pt x="874044" y="621033"/>
                  </a:cubicBezTo>
                  <a:cubicBezTo>
                    <a:pt x="876210" y="625906"/>
                    <a:pt x="877834" y="631320"/>
                    <a:pt x="879098" y="636915"/>
                  </a:cubicBezTo>
                  <a:cubicBezTo>
                    <a:pt x="879278" y="637456"/>
                    <a:pt x="879278" y="637998"/>
                    <a:pt x="879459" y="638539"/>
                  </a:cubicBezTo>
                  <a:cubicBezTo>
                    <a:pt x="879639" y="639441"/>
                    <a:pt x="879820" y="640524"/>
                    <a:pt x="880000" y="641427"/>
                  </a:cubicBezTo>
                  <a:cubicBezTo>
                    <a:pt x="880181" y="642148"/>
                    <a:pt x="880181" y="643051"/>
                    <a:pt x="880361" y="643773"/>
                  </a:cubicBezTo>
                  <a:cubicBezTo>
                    <a:pt x="880541" y="644675"/>
                    <a:pt x="880541" y="645397"/>
                    <a:pt x="880722" y="646299"/>
                  </a:cubicBezTo>
                  <a:cubicBezTo>
                    <a:pt x="880903" y="647382"/>
                    <a:pt x="880903" y="648465"/>
                    <a:pt x="880903" y="649548"/>
                  </a:cubicBezTo>
                  <a:cubicBezTo>
                    <a:pt x="880903" y="650270"/>
                    <a:pt x="881083" y="650811"/>
                    <a:pt x="881083" y="651533"/>
                  </a:cubicBezTo>
                  <a:cubicBezTo>
                    <a:pt x="881083" y="653338"/>
                    <a:pt x="881263" y="655143"/>
                    <a:pt x="881263" y="656947"/>
                  </a:cubicBezTo>
                  <a:cubicBezTo>
                    <a:pt x="880181" y="667234"/>
                    <a:pt x="878015" y="687628"/>
                    <a:pt x="868089" y="697915"/>
                  </a:cubicBezTo>
                  <a:close/>
                  <a:moveTo>
                    <a:pt x="965725" y="498311"/>
                  </a:moveTo>
                  <a:cubicBezTo>
                    <a:pt x="981246" y="498852"/>
                    <a:pt x="1018784" y="494882"/>
                    <a:pt x="1034486" y="505169"/>
                  </a:cubicBezTo>
                  <a:cubicBezTo>
                    <a:pt x="1019687" y="510403"/>
                    <a:pt x="977817" y="523216"/>
                    <a:pt x="962837" y="527728"/>
                  </a:cubicBezTo>
                  <a:cubicBezTo>
                    <a:pt x="957062" y="529533"/>
                    <a:pt x="953814" y="531518"/>
                    <a:pt x="952009" y="519065"/>
                  </a:cubicBezTo>
                  <a:cubicBezTo>
                    <a:pt x="950385" y="507154"/>
                    <a:pt x="955980" y="497950"/>
                    <a:pt x="965725" y="498311"/>
                  </a:cubicBezTo>
                  <a:close/>
                  <a:moveTo>
                    <a:pt x="950385" y="417459"/>
                  </a:moveTo>
                  <a:cubicBezTo>
                    <a:pt x="950746" y="417820"/>
                    <a:pt x="950926" y="418181"/>
                    <a:pt x="951287" y="418722"/>
                  </a:cubicBezTo>
                  <a:cubicBezTo>
                    <a:pt x="951468" y="419083"/>
                    <a:pt x="951648" y="419263"/>
                    <a:pt x="951829" y="419624"/>
                  </a:cubicBezTo>
                  <a:cubicBezTo>
                    <a:pt x="952009" y="419985"/>
                    <a:pt x="952370" y="420346"/>
                    <a:pt x="952550" y="420888"/>
                  </a:cubicBezTo>
                  <a:cubicBezTo>
                    <a:pt x="952731" y="421249"/>
                    <a:pt x="952911" y="421610"/>
                    <a:pt x="953092" y="421970"/>
                  </a:cubicBezTo>
                  <a:cubicBezTo>
                    <a:pt x="953272" y="422331"/>
                    <a:pt x="953453" y="422873"/>
                    <a:pt x="953633" y="423414"/>
                  </a:cubicBezTo>
                  <a:cubicBezTo>
                    <a:pt x="953814" y="423775"/>
                    <a:pt x="953994" y="424136"/>
                    <a:pt x="953994" y="424678"/>
                  </a:cubicBezTo>
                  <a:cubicBezTo>
                    <a:pt x="954175" y="425219"/>
                    <a:pt x="954355" y="425761"/>
                    <a:pt x="954536" y="426302"/>
                  </a:cubicBezTo>
                  <a:cubicBezTo>
                    <a:pt x="954716" y="426663"/>
                    <a:pt x="954716" y="427204"/>
                    <a:pt x="954897" y="427565"/>
                  </a:cubicBezTo>
                  <a:cubicBezTo>
                    <a:pt x="955077" y="428107"/>
                    <a:pt x="955077" y="428829"/>
                    <a:pt x="955258" y="429370"/>
                  </a:cubicBezTo>
                  <a:cubicBezTo>
                    <a:pt x="955258" y="429731"/>
                    <a:pt x="955438" y="430272"/>
                    <a:pt x="955438" y="430633"/>
                  </a:cubicBezTo>
                  <a:cubicBezTo>
                    <a:pt x="955618" y="431355"/>
                    <a:pt x="955618" y="432077"/>
                    <a:pt x="955799" y="432979"/>
                  </a:cubicBezTo>
                  <a:cubicBezTo>
                    <a:pt x="955799" y="433340"/>
                    <a:pt x="955980" y="433701"/>
                    <a:pt x="955980" y="434062"/>
                  </a:cubicBezTo>
                  <a:cubicBezTo>
                    <a:pt x="956160" y="435326"/>
                    <a:pt x="956160" y="436589"/>
                    <a:pt x="956340" y="437852"/>
                  </a:cubicBezTo>
                  <a:cubicBezTo>
                    <a:pt x="957604" y="454636"/>
                    <a:pt x="946053" y="466006"/>
                    <a:pt x="926382" y="467450"/>
                  </a:cubicBezTo>
                  <a:cubicBezTo>
                    <a:pt x="831633" y="474488"/>
                    <a:pt x="736704" y="473405"/>
                    <a:pt x="641775" y="474127"/>
                  </a:cubicBezTo>
                  <a:cubicBezTo>
                    <a:pt x="640511" y="474127"/>
                    <a:pt x="639248" y="474127"/>
                    <a:pt x="637985" y="474127"/>
                  </a:cubicBezTo>
                  <a:cubicBezTo>
                    <a:pt x="637624" y="474127"/>
                    <a:pt x="637263" y="474127"/>
                    <a:pt x="636722" y="473947"/>
                  </a:cubicBezTo>
                  <a:cubicBezTo>
                    <a:pt x="636000" y="473947"/>
                    <a:pt x="635097" y="473766"/>
                    <a:pt x="634375" y="473766"/>
                  </a:cubicBezTo>
                  <a:cubicBezTo>
                    <a:pt x="633834" y="473766"/>
                    <a:pt x="633473" y="473586"/>
                    <a:pt x="632932" y="473586"/>
                  </a:cubicBezTo>
                  <a:cubicBezTo>
                    <a:pt x="632390" y="473405"/>
                    <a:pt x="631668" y="473405"/>
                    <a:pt x="631127" y="473225"/>
                  </a:cubicBezTo>
                  <a:cubicBezTo>
                    <a:pt x="630585" y="473045"/>
                    <a:pt x="630225" y="473045"/>
                    <a:pt x="629683" y="472864"/>
                  </a:cubicBezTo>
                  <a:cubicBezTo>
                    <a:pt x="629142" y="472684"/>
                    <a:pt x="628600" y="472684"/>
                    <a:pt x="628059" y="472503"/>
                  </a:cubicBezTo>
                  <a:cubicBezTo>
                    <a:pt x="627517" y="472323"/>
                    <a:pt x="627156" y="472142"/>
                    <a:pt x="626615" y="471962"/>
                  </a:cubicBezTo>
                  <a:cubicBezTo>
                    <a:pt x="626254" y="471781"/>
                    <a:pt x="625713" y="471601"/>
                    <a:pt x="625352" y="471420"/>
                  </a:cubicBezTo>
                  <a:cubicBezTo>
                    <a:pt x="624810" y="471240"/>
                    <a:pt x="624449" y="471059"/>
                    <a:pt x="623908" y="470879"/>
                  </a:cubicBezTo>
                  <a:cubicBezTo>
                    <a:pt x="623547" y="470698"/>
                    <a:pt x="623186" y="470518"/>
                    <a:pt x="622825" y="470338"/>
                  </a:cubicBezTo>
                  <a:cubicBezTo>
                    <a:pt x="622284" y="470157"/>
                    <a:pt x="621923" y="469796"/>
                    <a:pt x="621381" y="469616"/>
                  </a:cubicBezTo>
                  <a:cubicBezTo>
                    <a:pt x="621020" y="469435"/>
                    <a:pt x="620840" y="469255"/>
                    <a:pt x="620479" y="469074"/>
                  </a:cubicBezTo>
                  <a:cubicBezTo>
                    <a:pt x="619937" y="468713"/>
                    <a:pt x="619577" y="468352"/>
                    <a:pt x="619035" y="467991"/>
                  </a:cubicBezTo>
                  <a:cubicBezTo>
                    <a:pt x="618855" y="467991"/>
                    <a:pt x="618855" y="467811"/>
                    <a:pt x="618674" y="467811"/>
                  </a:cubicBezTo>
                  <a:cubicBezTo>
                    <a:pt x="616869" y="466367"/>
                    <a:pt x="615426" y="464562"/>
                    <a:pt x="613982" y="462577"/>
                  </a:cubicBezTo>
                  <a:cubicBezTo>
                    <a:pt x="613982" y="462577"/>
                    <a:pt x="613982" y="462397"/>
                    <a:pt x="613801" y="462397"/>
                  </a:cubicBezTo>
                  <a:cubicBezTo>
                    <a:pt x="613440" y="461855"/>
                    <a:pt x="613080" y="461133"/>
                    <a:pt x="612718" y="460411"/>
                  </a:cubicBezTo>
                  <a:cubicBezTo>
                    <a:pt x="612718" y="460231"/>
                    <a:pt x="612538" y="460051"/>
                    <a:pt x="612538" y="460051"/>
                  </a:cubicBezTo>
                  <a:cubicBezTo>
                    <a:pt x="612177" y="459329"/>
                    <a:pt x="611997" y="458607"/>
                    <a:pt x="611636" y="457885"/>
                  </a:cubicBezTo>
                  <a:cubicBezTo>
                    <a:pt x="611636" y="457704"/>
                    <a:pt x="611455" y="457524"/>
                    <a:pt x="611455" y="457343"/>
                  </a:cubicBezTo>
                  <a:cubicBezTo>
                    <a:pt x="611094" y="456621"/>
                    <a:pt x="610914" y="455900"/>
                    <a:pt x="610733" y="454997"/>
                  </a:cubicBezTo>
                  <a:cubicBezTo>
                    <a:pt x="610733" y="454817"/>
                    <a:pt x="610553" y="454636"/>
                    <a:pt x="610553" y="454456"/>
                  </a:cubicBezTo>
                  <a:cubicBezTo>
                    <a:pt x="610372" y="453553"/>
                    <a:pt x="610192" y="452832"/>
                    <a:pt x="610011" y="451929"/>
                  </a:cubicBezTo>
                  <a:cubicBezTo>
                    <a:pt x="610011" y="451749"/>
                    <a:pt x="610011" y="451749"/>
                    <a:pt x="610011" y="451568"/>
                  </a:cubicBezTo>
                  <a:cubicBezTo>
                    <a:pt x="609831" y="450666"/>
                    <a:pt x="609650" y="449763"/>
                    <a:pt x="609470" y="448681"/>
                  </a:cubicBezTo>
                  <a:lnTo>
                    <a:pt x="609470" y="448681"/>
                  </a:lnTo>
                  <a:cubicBezTo>
                    <a:pt x="609109" y="446515"/>
                    <a:pt x="608929" y="444349"/>
                    <a:pt x="608929" y="442003"/>
                  </a:cubicBezTo>
                  <a:cubicBezTo>
                    <a:pt x="608207" y="421429"/>
                    <a:pt x="613801" y="414391"/>
                    <a:pt x="634917" y="414932"/>
                  </a:cubicBezTo>
                  <a:cubicBezTo>
                    <a:pt x="656213" y="415473"/>
                    <a:pt x="677509" y="416917"/>
                    <a:pt x="698805" y="416917"/>
                  </a:cubicBezTo>
                  <a:cubicBezTo>
                    <a:pt x="698805" y="417278"/>
                    <a:pt x="851305" y="414210"/>
                    <a:pt x="925840" y="410240"/>
                  </a:cubicBezTo>
                  <a:cubicBezTo>
                    <a:pt x="938113" y="409518"/>
                    <a:pt x="945692" y="411323"/>
                    <a:pt x="950385" y="417459"/>
                  </a:cubicBezTo>
                  <a:close/>
                  <a:moveTo>
                    <a:pt x="626254" y="240234"/>
                  </a:moveTo>
                  <a:cubicBezTo>
                    <a:pt x="631488" y="221645"/>
                    <a:pt x="831814" y="205583"/>
                    <a:pt x="914290" y="224893"/>
                  </a:cubicBezTo>
                  <a:cubicBezTo>
                    <a:pt x="914651" y="224893"/>
                    <a:pt x="915012" y="225074"/>
                    <a:pt x="915373" y="225074"/>
                  </a:cubicBezTo>
                  <a:cubicBezTo>
                    <a:pt x="916456" y="225435"/>
                    <a:pt x="917539" y="225615"/>
                    <a:pt x="918621" y="225976"/>
                  </a:cubicBezTo>
                  <a:cubicBezTo>
                    <a:pt x="919163" y="226157"/>
                    <a:pt x="919524" y="226157"/>
                    <a:pt x="920065" y="226337"/>
                  </a:cubicBezTo>
                  <a:cubicBezTo>
                    <a:pt x="920607" y="226518"/>
                    <a:pt x="921328" y="226698"/>
                    <a:pt x="921870" y="226878"/>
                  </a:cubicBezTo>
                  <a:cubicBezTo>
                    <a:pt x="922772" y="227059"/>
                    <a:pt x="923675" y="227420"/>
                    <a:pt x="924397" y="227600"/>
                  </a:cubicBezTo>
                  <a:cubicBezTo>
                    <a:pt x="924938" y="227781"/>
                    <a:pt x="925299" y="227961"/>
                    <a:pt x="925840" y="227961"/>
                  </a:cubicBezTo>
                  <a:cubicBezTo>
                    <a:pt x="926743" y="228322"/>
                    <a:pt x="927465" y="228503"/>
                    <a:pt x="928367" y="228864"/>
                  </a:cubicBezTo>
                  <a:cubicBezTo>
                    <a:pt x="928728" y="229044"/>
                    <a:pt x="929089" y="229044"/>
                    <a:pt x="929269" y="229225"/>
                  </a:cubicBezTo>
                  <a:cubicBezTo>
                    <a:pt x="929991" y="229586"/>
                    <a:pt x="930713" y="229766"/>
                    <a:pt x="931616" y="230127"/>
                  </a:cubicBezTo>
                  <a:cubicBezTo>
                    <a:pt x="931796" y="230307"/>
                    <a:pt x="932157" y="230307"/>
                    <a:pt x="932338" y="230488"/>
                  </a:cubicBezTo>
                  <a:cubicBezTo>
                    <a:pt x="933240" y="230849"/>
                    <a:pt x="934142" y="231210"/>
                    <a:pt x="934864" y="231571"/>
                  </a:cubicBezTo>
                  <a:cubicBezTo>
                    <a:pt x="935045" y="231751"/>
                    <a:pt x="935225" y="231751"/>
                    <a:pt x="935405" y="231932"/>
                  </a:cubicBezTo>
                  <a:cubicBezTo>
                    <a:pt x="936308" y="232293"/>
                    <a:pt x="937030" y="232654"/>
                    <a:pt x="937752" y="233195"/>
                  </a:cubicBezTo>
                  <a:cubicBezTo>
                    <a:pt x="937932" y="233195"/>
                    <a:pt x="938113" y="233376"/>
                    <a:pt x="938113" y="233376"/>
                  </a:cubicBezTo>
                  <a:cubicBezTo>
                    <a:pt x="938835" y="233736"/>
                    <a:pt x="939737" y="234278"/>
                    <a:pt x="940459" y="234819"/>
                  </a:cubicBezTo>
                  <a:cubicBezTo>
                    <a:pt x="949302" y="246370"/>
                    <a:pt x="922231" y="246009"/>
                    <a:pt x="913207" y="246731"/>
                  </a:cubicBezTo>
                  <a:cubicBezTo>
                    <a:pt x="864660" y="251062"/>
                    <a:pt x="815932" y="255032"/>
                    <a:pt x="767204" y="254491"/>
                  </a:cubicBezTo>
                  <a:cubicBezTo>
                    <a:pt x="756556" y="254311"/>
                    <a:pt x="745908" y="254311"/>
                    <a:pt x="735260" y="254311"/>
                  </a:cubicBezTo>
                  <a:cubicBezTo>
                    <a:pt x="734358" y="254311"/>
                    <a:pt x="733636" y="254311"/>
                    <a:pt x="732733" y="254311"/>
                  </a:cubicBezTo>
                  <a:cubicBezTo>
                    <a:pt x="722266" y="254311"/>
                    <a:pt x="711979" y="254311"/>
                    <a:pt x="701512" y="254311"/>
                  </a:cubicBezTo>
                  <a:cubicBezTo>
                    <a:pt x="690503" y="254311"/>
                    <a:pt x="679674" y="254311"/>
                    <a:pt x="668665" y="254491"/>
                  </a:cubicBezTo>
                  <a:cubicBezTo>
                    <a:pt x="666861" y="254491"/>
                    <a:pt x="665056" y="254491"/>
                    <a:pt x="663251" y="254491"/>
                  </a:cubicBezTo>
                  <a:cubicBezTo>
                    <a:pt x="662710" y="254491"/>
                    <a:pt x="662168" y="254491"/>
                    <a:pt x="661627" y="254491"/>
                  </a:cubicBezTo>
                  <a:cubicBezTo>
                    <a:pt x="661446" y="254491"/>
                    <a:pt x="661266" y="254491"/>
                    <a:pt x="661266" y="254491"/>
                  </a:cubicBezTo>
                  <a:cubicBezTo>
                    <a:pt x="660725" y="254491"/>
                    <a:pt x="660364" y="254491"/>
                    <a:pt x="659822" y="254491"/>
                  </a:cubicBezTo>
                  <a:cubicBezTo>
                    <a:pt x="659642" y="254491"/>
                    <a:pt x="659642" y="254491"/>
                    <a:pt x="659461" y="254491"/>
                  </a:cubicBezTo>
                  <a:cubicBezTo>
                    <a:pt x="658920" y="254491"/>
                    <a:pt x="658198" y="254491"/>
                    <a:pt x="657656" y="254491"/>
                  </a:cubicBezTo>
                  <a:cubicBezTo>
                    <a:pt x="657476" y="254491"/>
                    <a:pt x="657476" y="254491"/>
                    <a:pt x="657296" y="254491"/>
                  </a:cubicBezTo>
                  <a:cubicBezTo>
                    <a:pt x="656754" y="254491"/>
                    <a:pt x="656213" y="254491"/>
                    <a:pt x="655491" y="254491"/>
                  </a:cubicBezTo>
                  <a:cubicBezTo>
                    <a:pt x="655310" y="254491"/>
                    <a:pt x="655310" y="254491"/>
                    <a:pt x="655130" y="254491"/>
                  </a:cubicBezTo>
                  <a:cubicBezTo>
                    <a:pt x="653686" y="254491"/>
                    <a:pt x="652423" y="254311"/>
                    <a:pt x="650979" y="254130"/>
                  </a:cubicBezTo>
                  <a:cubicBezTo>
                    <a:pt x="650979" y="254130"/>
                    <a:pt x="650799" y="254130"/>
                    <a:pt x="650799" y="254130"/>
                  </a:cubicBezTo>
                  <a:cubicBezTo>
                    <a:pt x="649355" y="253950"/>
                    <a:pt x="647911" y="253769"/>
                    <a:pt x="646467" y="253589"/>
                  </a:cubicBezTo>
                  <a:cubicBezTo>
                    <a:pt x="646467" y="253589"/>
                    <a:pt x="646467" y="253589"/>
                    <a:pt x="646467" y="253589"/>
                  </a:cubicBezTo>
                  <a:cubicBezTo>
                    <a:pt x="635639" y="251964"/>
                    <a:pt x="625532" y="248355"/>
                    <a:pt x="626254" y="240234"/>
                  </a:cubicBezTo>
                  <a:close/>
                  <a:moveTo>
                    <a:pt x="616328" y="275967"/>
                  </a:moveTo>
                  <a:cubicBezTo>
                    <a:pt x="616869" y="267485"/>
                    <a:pt x="621562" y="264778"/>
                    <a:pt x="630946" y="265680"/>
                  </a:cubicBezTo>
                  <a:cubicBezTo>
                    <a:pt x="719739" y="273982"/>
                    <a:pt x="808352" y="270914"/>
                    <a:pt x="897145" y="264958"/>
                  </a:cubicBezTo>
                  <a:cubicBezTo>
                    <a:pt x="915553" y="263695"/>
                    <a:pt x="933962" y="259364"/>
                    <a:pt x="952009" y="256476"/>
                  </a:cubicBezTo>
                  <a:cubicBezTo>
                    <a:pt x="954536" y="272177"/>
                    <a:pt x="953994" y="285713"/>
                    <a:pt x="950024" y="296722"/>
                  </a:cubicBezTo>
                  <a:cubicBezTo>
                    <a:pt x="950024" y="296902"/>
                    <a:pt x="949843" y="297083"/>
                    <a:pt x="949843" y="297444"/>
                  </a:cubicBezTo>
                  <a:cubicBezTo>
                    <a:pt x="949483" y="298346"/>
                    <a:pt x="949121" y="299429"/>
                    <a:pt x="948580" y="300331"/>
                  </a:cubicBezTo>
                  <a:cubicBezTo>
                    <a:pt x="948400" y="300692"/>
                    <a:pt x="948219" y="301053"/>
                    <a:pt x="948039" y="301414"/>
                  </a:cubicBezTo>
                  <a:cubicBezTo>
                    <a:pt x="947678" y="302316"/>
                    <a:pt x="947136" y="303038"/>
                    <a:pt x="946775" y="303760"/>
                  </a:cubicBezTo>
                  <a:cubicBezTo>
                    <a:pt x="946595" y="304302"/>
                    <a:pt x="946234" y="304663"/>
                    <a:pt x="946053" y="305024"/>
                  </a:cubicBezTo>
                  <a:cubicBezTo>
                    <a:pt x="945692" y="305746"/>
                    <a:pt x="945151" y="306467"/>
                    <a:pt x="944610" y="307009"/>
                  </a:cubicBezTo>
                  <a:cubicBezTo>
                    <a:pt x="944249" y="307550"/>
                    <a:pt x="943888" y="307911"/>
                    <a:pt x="943527" y="308453"/>
                  </a:cubicBezTo>
                  <a:cubicBezTo>
                    <a:pt x="942985" y="308994"/>
                    <a:pt x="942624" y="309716"/>
                    <a:pt x="942083" y="310257"/>
                  </a:cubicBezTo>
                  <a:cubicBezTo>
                    <a:pt x="941722" y="310799"/>
                    <a:pt x="941181" y="311160"/>
                    <a:pt x="940820" y="311701"/>
                  </a:cubicBezTo>
                  <a:cubicBezTo>
                    <a:pt x="940278" y="312243"/>
                    <a:pt x="939737" y="312784"/>
                    <a:pt x="939195" y="313325"/>
                  </a:cubicBezTo>
                  <a:cubicBezTo>
                    <a:pt x="938654" y="313867"/>
                    <a:pt x="938113" y="314228"/>
                    <a:pt x="937571" y="314769"/>
                  </a:cubicBezTo>
                  <a:cubicBezTo>
                    <a:pt x="937030" y="315130"/>
                    <a:pt x="936488" y="315672"/>
                    <a:pt x="935947" y="316032"/>
                  </a:cubicBezTo>
                  <a:cubicBezTo>
                    <a:pt x="935225" y="316574"/>
                    <a:pt x="934684" y="316935"/>
                    <a:pt x="933962" y="317476"/>
                  </a:cubicBezTo>
                  <a:cubicBezTo>
                    <a:pt x="933420" y="317837"/>
                    <a:pt x="932879" y="318198"/>
                    <a:pt x="932338" y="318559"/>
                  </a:cubicBezTo>
                  <a:cubicBezTo>
                    <a:pt x="931435" y="319101"/>
                    <a:pt x="930713" y="319461"/>
                    <a:pt x="929811" y="320003"/>
                  </a:cubicBezTo>
                  <a:cubicBezTo>
                    <a:pt x="929269" y="320183"/>
                    <a:pt x="928908" y="320544"/>
                    <a:pt x="928367" y="320725"/>
                  </a:cubicBezTo>
                  <a:cubicBezTo>
                    <a:pt x="926923" y="321447"/>
                    <a:pt x="925479" y="321988"/>
                    <a:pt x="924036" y="322710"/>
                  </a:cubicBezTo>
                  <a:cubicBezTo>
                    <a:pt x="915914" y="325959"/>
                    <a:pt x="906891" y="324515"/>
                    <a:pt x="898228" y="325237"/>
                  </a:cubicBezTo>
                  <a:cubicBezTo>
                    <a:pt x="824595" y="330470"/>
                    <a:pt x="697000" y="336065"/>
                    <a:pt x="658559" y="326680"/>
                  </a:cubicBezTo>
                  <a:cubicBezTo>
                    <a:pt x="649355" y="324515"/>
                    <a:pt x="639609" y="327583"/>
                    <a:pt x="632210" y="317476"/>
                  </a:cubicBezTo>
                  <a:cubicBezTo>
                    <a:pt x="632210" y="317476"/>
                    <a:pt x="632210" y="317476"/>
                    <a:pt x="632210" y="317476"/>
                  </a:cubicBezTo>
                  <a:cubicBezTo>
                    <a:pt x="632210" y="317476"/>
                    <a:pt x="632210" y="317476"/>
                    <a:pt x="632210" y="317476"/>
                  </a:cubicBezTo>
                  <a:cubicBezTo>
                    <a:pt x="622645" y="304843"/>
                    <a:pt x="615426" y="291849"/>
                    <a:pt x="616328" y="275967"/>
                  </a:cubicBezTo>
                  <a:close/>
                  <a:moveTo>
                    <a:pt x="593227" y="392373"/>
                  </a:moveTo>
                  <a:cubicBezTo>
                    <a:pt x="592505" y="392192"/>
                    <a:pt x="591784" y="392192"/>
                    <a:pt x="591062" y="392012"/>
                  </a:cubicBezTo>
                  <a:cubicBezTo>
                    <a:pt x="590881" y="392012"/>
                    <a:pt x="590701" y="391831"/>
                    <a:pt x="590520" y="391831"/>
                  </a:cubicBezTo>
                  <a:cubicBezTo>
                    <a:pt x="589979" y="391651"/>
                    <a:pt x="589257" y="391471"/>
                    <a:pt x="588716" y="391290"/>
                  </a:cubicBezTo>
                  <a:cubicBezTo>
                    <a:pt x="588535" y="391290"/>
                    <a:pt x="588535" y="391290"/>
                    <a:pt x="588355" y="391110"/>
                  </a:cubicBezTo>
                  <a:cubicBezTo>
                    <a:pt x="587633" y="390929"/>
                    <a:pt x="587091" y="390568"/>
                    <a:pt x="586369" y="390207"/>
                  </a:cubicBezTo>
                  <a:cubicBezTo>
                    <a:pt x="586189" y="390207"/>
                    <a:pt x="586008" y="390027"/>
                    <a:pt x="585828" y="390027"/>
                  </a:cubicBezTo>
                  <a:cubicBezTo>
                    <a:pt x="585287" y="389846"/>
                    <a:pt x="584745" y="389485"/>
                    <a:pt x="584204" y="389124"/>
                  </a:cubicBezTo>
                  <a:cubicBezTo>
                    <a:pt x="584023" y="389124"/>
                    <a:pt x="583843" y="388944"/>
                    <a:pt x="583843" y="388944"/>
                  </a:cubicBezTo>
                  <a:cubicBezTo>
                    <a:pt x="583301" y="388583"/>
                    <a:pt x="582579" y="388222"/>
                    <a:pt x="582038" y="387681"/>
                  </a:cubicBezTo>
                  <a:cubicBezTo>
                    <a:pt x="581858" y="387681"/>
                    <a:pt x="581858" y="387500"/>
                    <a:pt x="581677" y="387320"/>
                  </a:cubicBezTo>
                  <a:cubicBezTo>
                    <a:pt x="581136" y="386959"/>
                    <a:pt x="580775" y="386598"/>
                    <a:pt x="580233" y="386056"/>
                  </a:cubicBezTo>
                  <a:cubicBezTo>
                    <a:pt x="580053" y="385876"/>
                    <a:pt x="580053" y="385876"/>
                    <a:pt x="579872" y="385695"/>
                  </a:cubicBezTo>
                  <a:cubicBezTo>
                    <a:pt x="579331" y="385154"/>
                    <a:pt x="578790" y="384612"/>
                    <a:pt x="578248" y="384071"/>
                  </a:cubicBezTo>
                  <a:cubicBezTo>
                    <a:pt x="578248" y="384071"/>
                    <a:pt x="578068" y="383891"/>
                    <a:pt x="578068" y="383891"/>
                  </a:cubicBezTo>
                  <a:cubicBezTo>
                    <a:pt x="577526" y="383349"/>
                    <a:pt x="577165" y="382808"/>
                    <a:pt x="576804" y="382266"/>
                  </a:cubicBezTo>
                  <a:cubicBezTo>
                    <a:pt x="576624" y="382086"/>
                    <a:pt x="576624" y="381905"/>
                    <a:pt x="576443" y="381905"/>
                  </a:cubicBezTo>
                  <a:cubicBezTo>
                    <a:pt x="575541" y="380642"/>
                    <a:pt x="574639" y="379379"/>
                    <a:pt x="573917" y="378115"/>
                  </a:cubicBezTo>
                  <a:cubicBezTo>
                    <a:pt x="573917" y="377935"/>
                    <a:pt x="573736" y="377754"/>
                    <a:pt x="573736" y="377754"/>
                  </a:cubicBezTo>
                  <a:cubicBezTo>
                    <a:pt x="573375" y="377213"/>
                    <a:pt x="573014" y="376491"/>
                    <a:pt x="572834" y="375950"/>
                  </a:cubicBezTo>
                  <a:cubicBezTo>
                    <a:pt x="572834" y="375950"/>
                    <a:pt x="572834" y="375769"/>
                    <a:pt x="572653" y="375769"/>
                  </a:cubicBezTo>
                  <a:cubicBezTo>
                    <a:pt x="572293" y="375047"/>
                    <a:pt x="572112" y="374326"/>
                    <a:pt x="571751" y="373604"/>
                  </a:cubicBezTo>
                  <a:cubicBezTo>
                    <a:pt x="571751" y="373423"/>
                    <a:pt x="571751" y="373423"/>
                    <a:pt x="571571" y="373243"/>
                  </a:cubicBezTo>
                  <a:cubicBezTo>
                    <a:pt x="571390" y="372521"/>
                    <a:pt x="571210" y="371979"/>
                    <a:pt x="571029" y="371257"/>
                  </a:cubicBezTo>
                  <a:cubicBezTo>
                    <a:pt x="571029" y="371077"/>
                    <a:pt x="571029" y="371077"/>
                    <a:pt x="570849" y="370896"/>
                  </a:cubicBezTo>
                  <a:cubicBezTo>
                    <a:pt x="570668" y="370175"/>
                    <a:pt x="570488" y="369272"/>
                    <a:pt x="570307" y="368550"/>
                  </a:cubicBezTo>
                  <a:cubicBezTo>
                    <a:pt x="570307" y="368550"/>
                    <a:pt x="570307" y="368370"/>
                    <a:pt x="570307" y="368370"/>
                  </a:cubicBezTo>
                  <a:cubicBezTo>
                    <a:pt x="570127" y="367648"/>
                    <a:pt x="570127" y="366926"/>
                    <a:pt x="569946" y="366204"/>
                  </a:cubicBezTo>
                  <a:cubicBezTo>
                    <a:pt x="569946" y="366024"/>
                    <a:pt x="569946" y="365843"/>
                    <a:pt x="569946" y="365843"/>
                  </a:cubicBezTo>
                  <a:cubicBezTo>
                    <a:pt x="569224" y="359707"/>
                    <a:pt x="570127" y="353571"/>
                    <a:pt x="573195" y="348157"/>
                  </a:cubicBezTo>
                  <a:cubicBezTo>
                    <a:pt x="577165" y="340938"/>
                    <a:pt x="583121" y="336967"/>
                    <a:pt x="592866" y="337870"/>
                  </a:cubicBezTo>
                  <a:cubicBezTo>
                    <a:pt x="694654" y="347976"/>
                    <a:pt x="796802" y="345269"/>
                    <a:pt x="898769" y="341299"/>
                  </a:cubicBezTo>
                  <a:cubicBezTo>
                    <a:pt x="902920" y="341118"/>
                    <a:pt x="907252" y="340396"/>
                    <a:pt x="911402" y="340577"/>
                  </a:cubicBezTo>
                  <a:cubicBezTo>
                    <a:pt x="911944" y="340577"/>
                    <a:pt x="912305" y="340577"/>
                    <a:pt x="912846" y="340757"/>
                  </a:cubicBezTo>
                  <a:cubicBezTo>
                    <a:pt x="913027" y="340757"/>
                    <a:pt x="913027" y="340757"/>
                    <a:pt x="913207" y="340757"/>
                  </a:cubicBezTo>
                  <a:cubicBezTo>
                    <a:pt x="913568" y="340757"/>
                    <a:pt x="914110" y="340938"/>
                    <a:pt x="914471" y="341118"/>
                  </a:cubicBezTo>
                  <a:cubicBezTo>
                    <a:pt x="914651" y="341118"/>
                    <a:pt x="914651" y="341118"/>
                    <a:pt x="914831" y="341299"/>
                  </a:cubicBezTo>
                  <a:cubicBezTo>
                    <a:pt x="915193" y="341479"/>
                    <a:pt x="915734" y="341479"/>
                    <a:pt x="916095" y="341660"/>
                  </a:cubicBezTo>
                  <a:cubicBezTo>
                    <a:pt x="916095" y="341660"/>
                    <a:pt x="916275" y="341660"/>
                    <a:pt x="916275" y="341840"/>
                  </a:cubicBezTo>
                  <a:cubicBezTo>
                    <a:pt x="916636" y="342021"/>
                    <a:pt x="917178" y="342201"/>
                    <a:pt x="917539" y="342562"/>
                  </a:cubicBezTo>
                  <a:cubicBezTo>
                    <a:pt x="917539" y="342562"/>
                    <a:pt x="917539" y="342562"/>
                    <a:pt x="917719" y="342562"/>
                  </a:cubicBezTo>
                  <a:cubicBezTo>
                    <a:pt x="918080" y="342743"/>
                    <a:pt x="918441" y="343104"/>
                    <a:pt x="918982" y="343464"/>
                  </a:cubicBezTo>
                  <a:cubicBezTo>
                    <a:pt x="918982" y="343464"/>
                    <a:pt x="919163" y="343464"/>
                    <a:pt x="919163" y="343645"/>
                  </a:cubicBezTo>
                  <a:cubicBezTo>
                    <a:pt x="919524" y="344006"/>
                    <a:pt x="919885" y="344367"/>
                    <a:pt x="920246" y="344728"/>
                  </a:cubicBezTo>
                  <a:cubicBezTo>
                    <a:pt x="920246" y="344728"/>
                    <a:pt x="920426" y="344908"/>
                    <a:pt x="920426" y="344908"/>
                  </a:cubicBezTo>
                  <a:cubicBezTo>
                    <a:pt x="920787" y="345269"/>
                    <a:pt x="921148" y="345811"/>
                    <a:pt x="921509" y="346172"/>
                  </a:cubicBezTo>
                  <a:cubicBezTo>
                    <a:pt x="921509" y="346172"/>
                    <a:pt x="921690" y="346352"/>
                    <a:pt x="921690" y="346533"/>
                  </a:cubicBezTo>
                  <a:cubicBezTo>
                    <a:pt x="922050" y="347074"/>
                    <a:pt x="922411" y="347615"/>
                    <a:pt x="922592" y="348157"/>
                  </a:cubicBezTo>
                  <a:cubicBezTo>
                    <a:pt x="922592" y="348157"/>
                    <a:pt x="922592" y="348337"/>
                    <a:pt x="922772" y="348337"/>
                  </a:cubicBezTo>
                  <a:cubicBezTo>
                    <a:pt x="923133" y="349059"/>
                    <a:pt x="923314" y="349601"/>
                    <a:pt x="923675" y="350503"/>
                  </a:cubicBezTo>
                  <a:cubicBezTo>
                    <a:pt x="927104" y="360249"/>
                    <a:pt x="926923" y="387681"/>
                    <a:pt x="920426" y="391290"/>
                  </a:cubicBezTo>
                  <a:cubicBezTo>
                    <a:pt x="916095" y="393636"/>
                    <a:pt x="906530" y="397968"/>
                    <a:pt x="901476" y="397968"/>
                  </a:cubicBezTo>
                  <a:cubicBezTo>
                    <a:pt x="883790" y="398328"/>
                    <a:pt x="718657" y="399772"/>
                    <a:pt x="653867" y="401216"/>
                  </a:cubicBezTo>
                  <a:cubicBezTo>
                    <a:pt x="633112" y="401577"/>
                    <a:pt x="613440" y="394899"/>
                    <a:pt x="593227" y="392373"/>
                  </a:cubicBezTo>
                  <a:close/>
                  <a:moveTo>
                    <a:pt x="608207" y="487302"/>
                  </a:moveTo>
                  <a:cubicBezTo>
                    <a:pt x="653506" y="492536"/>
                    <a:pt x="698805" y="487302"/>
                    <a:pt x="742479" y="489107"/>
                  </a:cubicBezTo>
                  <a:cubicBezTo>
                    <a:pt x="800050" y="483693"/>
                    <a:pt x="856177" y="489287"/>
                    <a:pt x="912124" y="483332"/>
                  </a:cubicBezTo>
                  <a:cubicBezTo>
                    <a:pt x="926562" y="481888"/>
                    <a:pt x="934503" y="485497"/>
                    <a:pt x="937932" y="493258"/>
                  </a:cubicBezTo>
                  <a:cubicBezTo>
                    <a:pt x="937932" y="493258"/>
                    <a:pt x="937932" y="493438"/>
                    <a:pt x="937932" y="493438"/>
                  </a:cubicBezTo>
                  <a:cubicBezTo>
                    <a:pt x="938113" y="493980"/>
                    <a:pt x="938473" y="494701"/>
                    <a:pt x="938654" y="495423"/>
                  </a:cubicBezTo>
                  <a:cubicBezTo>
                    <a:pt x="938654" y="495604"/>
                    <a:pt x="938654" y="495604"/>
                    <a:pt x="938835" y="495784"/>
                  </a:cubicBezTo>
                  <a:cubicBezTo>
                    <a:pt x="939015" y="496506"/>
                    <a:pt x="939195" y="497048"/>
                    <a:pt x="939376" y="497769"/>
                  </a:cubicBezTo>
                  <a:cubicBezTo>
                    <a:pt x="939376" y="497950"/>
                    <a:pt x="939376" y="498130"/>
                    <a:pt x="939556" y="498311"/>
                  </a:cubicBezTo>
                  <a:cubicBezTo>
                    <a:pt x="939737" y="499213"/>
                    <a:pt x="939737" y="499935"/>
                    <a:pt x="939917" y="500838"/>
                  </a:cubicBezTo>
                  <a:cubicBezTo>
                    <a:pt x="941181" y="515997"/>
                    <a:pt x="941361" y="531879"/>
                    <a:pt x="927284" y="534406"/>
                  </a:cubicBezTo>
                  <a:cubicBezTo>
                    <a:pt x="906169" y="538376"/>
                    <a:pt x="873864" y="536752"/>
                    <a:pt x="852568" y="536932"/>
                  </a:cubicBezTo>
                  <a:cubicBezTo>
                    <a:pt x="789402" y="537654"/>
                    <a:pt x="631127" y="537293"/>
                    <a:pt x="615245" y="539639"/>
                  </a:cubicBezTo>
                  <a:cubicBezTo>
                    <a:pt x="614343" y="539820"/>
                    <a:pt x="613260" y="540000"/>
                    <a:pt x="612358" y="540000"/>
                  </a:cubicBezTo>
                  <a:cubicBezTo>
                    <a:pt x="612177" y="540000"/>
                    <a:pt x="611997" y="540000"/>
                    <a:pt x="611636" y="540000"/>
                  </a:cubicBezTo>
                  <a:cubicBezTo>
                    <a:pt x="610733" y="540181"/>
                    <a:pt x="609831" y="540181"/>
                    <a:pt x="608929" y="540361"/>
                  </a:cubicBezTo>
                  <a:cubicBezTo>
                    <a:pt x="608748" y="540361"/>
                    <a:pt x="608748" y="540361"/>
                    <a:pt x="608568" y="540361"/>
                  </a:cubicBezTo>
                  <a:cubicBezTo>
                    <a:pt x="607846" y="540361"/>
                    <a:pt x="607124" y="540542"/>
                    <a:pt x="606402" y="540542"/>
                  </a:cubicBezTo>
                  <a:cubicBezTo>
                    <a:pt x="606221" y="540542"/>
                    <a:pt x="606041" y="540542"/>
                    <a:pt x="605861" y="540542"/>
                  </a:cubicBezTo>
                  <a:cubicBezTo>
                    <a:pt x="605139" y="540542"/>
                    <a:pt x="604236" y="540542"/>
                    <a:pt x="603514" y="540542"/>
                  </a:cubicBezTo>
                  <a:cubicBezTo>
                    <a:pt x="603334" y="540542"/>
                    <a:pt x="603153" y="540542"/>
                    <a:pt x="603153" y="540542"/>
                  </a:cubicBezTo>
                  <a:cubicBezTo>
                    <a:pt x="602432" y="540542"/>
                    <a:pt x="601890" y="540542"/>
                    <a:pt x="601168" y="540542"/>
                  </a:cubicBezTo>
                  <a:cubicBezTo>
                    <a:pt x="600988" y="540542"/>
                    <a:pt x="600988" y="540542"/>
                    <a:pt x="600807" y="540542"/>
                  </a:cubicBezTo>
                  <a:cubicBezTo>
                    <a:pt x="600085" y="540542"/>
                    <a:pt x="599544" y="540361"/>
                    <a:pt x="598822" y="540361"/>
                  </a:cubicBezTo>
                  <a:cubicBezTo>
                    <a:pt x="598642" y="540361"/>
                    <a:pt x="598461" y="540361"/>
                    <a:pt x="598461" y="540361"/>
                  </a:cubicBezTo>
                  <a:cubicBezTo>
                    <a:pt x="597920" y="540361"/>
                    <a:pt x="597198" y="540181"/>
                    <a:pt x="596656" y="540000"/>
                  </a:cubicBezTo>
                  <a:cubicBezTo>
                    <a:pt x="596656" y="540000"/>
                    <a:pt x="596656" y="540000"/>
                    <a:pt x="596476" y="540000"/>
                  </a:cubicBezTo>
                  <a:cubicBezTo>
                    <a:pt x="595935" y="539820"/>
                    <a:pt x="595393" y="539639"/>
                    <a:pt x="594852" y="539459"/>
                  </a:cubicBezTo>
                  <a:cubicBezTo>
                    <a:pt x="594671" y="539459"/>
                    <a:pt x="594671" y="539459"/>
                    <a:pt x="594491" y="539278"/>
                  </a:cubicBezTo>
                  <a:cubicBezTo>
                    <a:pt x="593949" y="539098"/>
                    <a:pt x="593408" y="538918"/>
                    <a:pt x="592866" y="538557"/>
                  </a:cubicBezTo>
                  <a:cubicBezTo>
                    <a:pt x="592866" y="538557"/>
                    <a:pt x="592866" y="538557"/>
                    <a:pt x="592686" y="538557"/>
                  </a:cubicBezTo>
                  <a:cubicBezTo>
                    <a:pt x="592145" y="538376"/>
                    <a:pt x="591784" y="538015"/>
                    <a:pt x="591423" y="537835"/>
                  </a:cubicBezTo>
                  <a:cubicBezTo>
                    <a:pt x="591242" y="537835"/>
                    <a:pt x="591242" y="537654"/>
                    <a:pt x="591062" y="537654"/>
                  </a:cubicBezTo>
                  <a:cubicBezTo>
                    <a:pt x="590701" y="537293"/>
                    <a:pt x="590159" y="537113"/>
                    <a:pt x="589798" y="536752"/>
                  </a:cubicBezTo>
                  <a:cubicBezTo>
                    <a:pt x="589798" y="536752"/>
                    <a:pt x="589618" y="536571"/>
                    <a:pt x="589618" y="536571"/>
                  </a:cubicBezTo>
                  <a:cubicBezTo>
                    <a:pt x="589257" y="536210"/>
                    <a:pt x="588896" y="535849"/>
                    <a:pt x="588535" y="535489"/>
                  </a:cubicBezTo>
                  <a:cubicBezTo>
                    <a:pt x="588535" y="535489"/>
                    <a:pt x="588355" y="535308"/>
                    <a:pt x="588355" y="535308"/>
                  </a:cubicBezTo>
                  <a:cubicBezTo>
                    <a:pt x="587994" y="534947"/>
                    <a:pt x="587633" y="534406"/>
                    <a:pt x="587272" y="534045"/>
                  </a:cubicBezTo>
                  <a:cubicBezTo>
                    <a:pt x="587272" y="533864"/>
                    <a:pt x="587091" y="533864"/>
                    <a:pt x="587091" y="533684"/>
                  </a:cubicBezTo>
                  <a:cubicBezTo>
                    <a:pt x="586730" y="533323"/>
                    <a:pt x="586550" y="532781"/>
                    <a:pt x="586189" y="532240"/>
                  </a:cubicBezTo>
                  <a:cubicBezTo>
                    <a:pt x="586189" y="532240"/>
                    <a:pt x="586189" y="532059"/>
                    <a:pt x="586008" y="532059"/>
                  </a:cubicBezTo>
                  <a:cubicBezTo>
                    <a:pt x="585647" y="531518"/>
                    <a:pt x="585467" y="530977"/>
                    <a:pt x="585106" y="530255"/>
                  </a:cubicBezTo>
                  <a:cubicBezTo>
                    <a:pt x="585106" y="530074"/>
                    <a:pt x="584926" y="530074"/>
                    <a:pt x="584926" y="529894"/>
                  </a:cubicBezTo>
                  <a:cubicBezTo>
                    <a:pt x="584745" y="529352"/>
                    <a:pt x="584384" y="528631"/>
                    <a:pt x="584204" y="527909"/>
                  </a:cubicBezTo>
                  <a:cubicBezTo>
                    <a:pt x="584204" y="527909"/>
                    <a:pt x="584204" y="527909"/>
                    <a:pt x="584204" y="527909"/>
                  </a:cubicBezTo>
                  <a:cubicBezTo>
                    <a:pt x="582940" y="524480"/>
                    <a:pt x="582038" y="520329"/>
                    <a:pt x="581316" y="515275"/>
                  </a:cubicBezTo>
                  <a:cubicBezTo>
                    <a:pt x="577887" y="491453"/>
                    <a:pt x="584023" y="484414"/>
                    <a:pt x="608207" y="487302"/>
                  </a:cubicBezTo>
                  <a:close/>
                  <a:moveTo>
                    <a:pt x="647911" y="552994"/>
                  </a:moveTo>
                  <a:cubicBezTo>
                    <a:pt x="672816" y="551551"/>
                    <a:pt x="697541" y="551912"/>
                    <a:pt x="722447" y="552092"/>
                  </a:cubicBezTo>
                  <a:cubicBezTo>
                    <a:pt x="789944" y="552273"/>
                    <a:pt x="857621" y="550468"/>
                    <a:pt x="925119" y="548483"/>
                  </a:cubicBezTo>
                  <a:cubicBezTo>
                    <a:pt x="950204" y="547761"/>
                    <a:pt x="973485" y="537474"/>
                    <a:pt x="997308" y="530255"/>
                  </a:cubicBezTo>
                  <a:cubicBezTo>
                    <a:pt x="1003264" y="528450"/>
                    <a:pt x="1009039" y="525923"/>
                    <a:pt x="1015175" y="524119"/>
                  </a:cubicBezTo>
                  <a:cubicBezTo>
                    <a:pt x="1015175" y="524119"/>
                    <a:pt x="1015175" y="524119"/>
                    <a:pt x="1015175" y="524119"/>
                  </a:cubicBezTo>
                  <a:cubicBezTo>
                    <a:pt x="1015897" y="523938"/>
                    <a:pt x="1016619" y="523758"/>
                    <a:pt x="1017341" y="523577"/>
                  </a:cubicBezTo>
                  <a:cubicBezTo>
                    <a:pt x="1017341" y="523577"/>
                    <a:pt x="1017521" y="523577"/>
                    <a:pt x="1017521" y="523577"/>
                  </a:cubicBezTo>
                  <a:cubicBezTo>
                    <a:pt x="1018243" y="523397"/>
                    <a:pt x="1018965" y="523216"/>
                    <a:pt x="1019506" y="523036"/>
                  </a:cubicBezTo>
                  <a:cubicBezTo>
                    <a:pt x="1019687" y="523036"/>
                    <a:pt x="1019687" y="523036"/>
                    <a:pt x="1019867" y="523036"/>
                  </a:cubicBezTo>
                  <a:cubicBezTo>
                    <a:pt x="1020409" y="522855"/>
                    <a:pt x="1021130" y="522675"/>
                    <a:pt x="1021672" y="522675"/>
                  </a:cubicBezTo>
                  <a:cubicBezTo>
                    <a:pt x="1021852" y="522675"/>
                    <a:pt x="1022033" y="522675"/>
                    <a:pt x="1022213" y="522494"/>
                  </a:cubicBezTo>
                  <a:cubicBezTo>
                    <a:pt x="1022755" y="522314"/>
                    <a:pt x="1023296" y="522314"/>
                    <a:pt x="1024018" y="522133"/>
                  </a:cubicBezTo>
                  <a:cubicBezTo>
                    <a:pt x="1024198" y="522133"/>
                    <a:pt x="1024560" y="522133"/>
                    <a:pt x="1024740" y="522133"/>
                  </a:cubicBezTo>
                  <a:cubicBezTo>
                    <a:pt x="1025281" y="522133"/>
                    <a:pt x="1025823" y="521953"/>
                    <a:pt x="1026364" y="521953"/>
                  </a:cubicBezTo>
                  <a:cubicBezTo>
                    <a:pt x="1026725" y="521953"/>
                    <a:pt x="1027086" y="521953"/>
                    <a:pt x="1027447" y="521953"/>
                  </a:cubicBezTo>
                  <a:cubicBezTo>
                    <a:pt x="1027808" y="521953"/>
                    <a:pt x="1028349" y="521953"/>
                    <a:pt x="1028710" y="521953"/>
                  </a:cubicBezTo>
                  <a:cubicBezTo>
                    <a:pt x="1029252" y="521953"/>
                    <a:pt x="1029613" y="521953"/>
                    <a:pt x="1030154" y="521953"/>
                  </a:cubicBezTo>
                  <a:cubicBezTo>
                    <a:pt x="1030515" y="521953"/>
                    <a:pt x="1030876" y="521953"/>
                    <a:pt x="1031237" y="521953"/>
                  </a:cubicBezTo>
                  <a:cubicBezTo>
                    <a:pt x="1032139" y="521953"/>
                    <a:pt x="1032861" y="521953"/>
                    <a:pt x="1033764" y="522133"/>
                  </a:cubicBezTo>
                  <a:cubicBezTo>
                    <a:pt x="1031778" y="532601"/>
                    <a:pt x="1024560" y="538737"/>
                    <a:pt x="1017521" y="543249"/>
                  </a:cubicBezTo>
                  <a:cubicBezTo>
                    <a:pt x="985938" y="563281"/>
                    <a:pt x="957784" y="588006"/>
                    <a:pt x="926923" y="609122"/>
                  </a:cubicBezTo>
                  <a:cubicBezTo>
                    <a:pt x="922592" y="612190"/>
                    <a:pt x="918080" y="615258"/>
                    <a:pt x="913568" y="617784"/>
                  </a:cubicBezTo>
                  <a:cubicBezTo>
                    <a:pt x="896062" y="627350"/>
                    <a:pt x="896062" y="627350"/>
                    <a:pt x="884331" y="611107"/>
                  </a:cubicBezTo>
                  <a:cubicBezTo>
                    <a:pt x="883610" y="610024"/>
                    <a:pt x="882707" y="608941"/>
                    <a:pt x="881985" y="607858"/>
                  </a:cubicBezTo>
                  <a:cubicBezTo>
                    <a:pt x="881624" y="607498"/>
                    <a:pt x="881444" y="607137"/>
                    <a:pt x="881083" y="606595"/>
                  </a:cubicBezTo>
                  <a:cubicBezTo>
                    <a:pt x="880541" y="606054"/>
                    <a:pt x="880181" y="605332"/>
                    <a:pt x="879639" y="604790"/>
                  </a:cubicBezTo>
                  <a:cubicBezTo>
                    <a:pt x="879278" y="604249"/>
                    <a:pt x="878917" y="603708"/>
                    <a:pt x="878376" y="603347"/>
                  </a:cubicBezTo>
                  <a:cubicBezTo>
                    <a:pt x="878015" y="602986"/>
                    <a:pt x="877654" y="602444"/>
                    <a:pt x="877293" y="602083"/>
                  </a:cubicBezTo>
                  <a:cubicBezTo>
                    <a:pt x="876752" y="601542"/>
                    <a:pt x="876391" y="601000"/>
                    <a:pt x="875849" y="600459"/>
                  </a:cubicBezTo>
                  <a:cubicBezTo>
                    <a:pt x="875669" y="600279"/>
                    <a:pt x="875488" y="599918"/>
                    <a:pt x="875127" y="599737"/>
                  </a:cubicBezTo>
                  <a:cubicBezTo>
                    <a:pt x="872420" y="596669"/>
                    <a:pt x="869533" y="593781"/>
                    <a:pt x="866465" y="591074"/>
                  </a:cubicBezTo>
                  <a:cubicBezTo>
                    <a:pt x="842281" y="569418"/>
                    <a:pt x="812683" y="563823"/>
                    <a:pt x="771355" y="574651"/>
                  </a:cubicBezTo>
                  <a:cubicBezTo>
                    <a:pt x="751503" y="581690"/>
                    <a:pt x="736524" y="591616"/>
                    <a:pt x="725515" y="608941"/>
                  </a:cubicBezTo>
                  <a:cubicBezTo>
                    <a:pt x="724612" y="610385"/>
                    <a:pt x="723710" y="612009"/>
                    <a:pt x="722807" y="613634"/>
                  </a:cubicBezTo>
                  <a:cubicBezTo>
                    <a:pt x="722447" y="614356"/>
                    <a:pt x="722086" y="615077"/>
                    <a:pt x="721725" y="615799"/>
                  </a:cubicBezTo>
                  <a:cubicBezTo>
                    <a:pt x="721544" y="616341"/>
                    <a:pt x="721183" y="616882"/>
                    <a:pt x="721003" y="617243"/>
                  </a:cubicBezTo>
                  <a:cubicBezTo>
                    <a:pt x="720281" y="618506"/>
                    <a:pt x="719739" y="619770"/>
                    <a:pt x="719198" y="621214"/>
                  </a:cubicBezTo>
                  <a:cubicBezTo>
                    <a:pt x="716852" y="626267"/>
                    <a:pt x="711979" y="632403"/>
                    <a:pt x="706204" y="632583"/>
                  </a:cubicBezTo>
                  <a:cubicBezTo>
                    <a:pt x="650257" y="634208"/>
                    <a:pt x="609290" y="636734"/>
                    <a:pt x="544680" y="632042"/>
                  </a:cubicBezTo>
                  <a:cubicBezTo>
                    <a:pt x="544500" y="632042"/>
                    <a:pt x="544138" y="631861"/>
                    <a:pt x="543778" y="631681"/>
                  </a:cubicBezTo>
                  <a:cubicBezTo>
                    <a:pt x="543778" y="631681"/>
                    <a:pt x="543597" y="631681"/>
                    <a:pt x="543597" y="631501"/>
                  </a:cubicBezTo>
                  <a:cubicBezTo>
                    <a:pt x="543236" y="631320"/>
                    <a:pt x="543056" y="631140"/>
                    <a:pt x="542695" y="630959"/>
                  </a:cubicBezTo>
                  <a:cubicBezTo>
                    <a:pt x="542695" y="630959"/>
                    <a:pt x="542514" y="630959"/>
                    <a:pt x="542514" y="630959"/>
                  </a:cubicBezTo>
                  <a:cubicBezTo>
                    <a:pt x="542153" y="630779"/>
                    <a:pt x="541612" y="630418"/>
                    <a:pt x="541070" y="630237"/>
                  </a:cubicBezTo>
                  <a:cubicBezTo>
                    <a:pt x="540890" y="630237"/>
                    <a:pt x="540890" y="630057"/>
                    <a:pt x="540710" y="630057"/>
                  </a:cubicBezTo>
                  <a:cubicBezTo>
                    <a:pt x="540349" y="629876"/>
                    <a:pt x="539807" y="629515"/>
                    <a:pt x="539266" y="629154"/>
                  </a:cubicBezTo>
                  <a:cubicBezTo>
                    <a:pt x="539085" y="629154"/>
                    <a:pt x="539085" y="628974"/>
                    <a:pt x="538905" y="628974"/>
                  </a:cubicBezTo>
                  <a:cubicBezTo>
                    <a:pt x="538363" y="628613"/>
                    <a:pt x="537641" y="628252"/>
                    <a:pt x="537100" y="627711"/>
                  </a:cubicBezTo>
                  <a:cubicBezTo>
                    <a:pt x="536920" y="627530"/>
                    <a:pt x="536739" y="627530"/>
                    <a:pt x="536559" y="627350"/>
                  </a:cubicBezTo>
                  <a:cubicBezTo>
                    <a:pt x="536017" y="626989"/>
                    <a:pt x="535476" y="626628"/>
                    <a:pt x="534754" y="626267"/>
                  </a:cubicBezTo>
                  <a:cubicBezTo>
                    <a:pt x="534573" y="626086"/>
                    <a:pt x="534393" y="626086"/>
                    <a:pt x="534212" y="625906"/>
                  </a:cubicBezTo>
                  <a:cubicBezTo>
                    <a:pt x="533491" y="625364"/>
                    <a:pt x="532769" y="624823"/>
                    <a:pt x="531866" y="624282"/>
                  </a:cubicBezTo>
                  <a:cubicBezTo>
                    <a:pt x="531686" y="624101"/>
                    <a:pt x="531505" y="624101"/>
                    <a:pt x="531325" y="623921"/>
                  </a:cubicBezTo>
                  <a:cubicBezTo>
                    <a:pt x="530603" y="623379"/>
                    <a:pt x="530062" y="623018"/>
                    <a:pt x="529340" y="622477"/>
                  </a:cubicBezTo>
                  <a:cubicBezTo>
                    <a:pt x="529159" y="622296"/>
                    <a:pt x="528798" y="622116"/>
                    <a:pt x="528618" y="621935"/>
                  </a:cubicBezTo>
                  <a:cubicBezTo>
                    <a:pt x="527715" y="621394"/>
                    <a:pt x="526813" y="620672"/>
                    <a:pt x="525911" y="620131"/>
                  </a:cubicBezTo>
                  <a:cubicBezTo>
                    <a:pt x="525730" y="619950"/>
                    <a:pt x="525550" y="619770"/>
                    <a:pt x="525369" y="619770"/>
                  </a:cubicBezTo>
                  <a:cubicBezTo>
                    <a:pt x="524647" y="619228"/>
                    <a:pt x="523925" y="618687"/>
                    <a:pt x="523204" y="618145"/>
                  </a:cubicBezTo>
                  <a:cubicBezTo>
                    <a:pt x="522843" y="617965"/>
                    <a:pt x="522662" y="617784"/>
                    <a:pt x="522301" y="617424"/>
                  </a:cubicBezTo>
                  <a:cubicBezTo>
                    <a:pt x="521399" y="616702"/>
                    <a:pt x="520316" y="616160"/>
                    <a:pt x="519414" y="615438"/>
                  </a:cubicBezTo>
                  <a:cubicBezTo>
                    <a:pt x="519233" y="615258"/>
                    <a:pt x="519053" y="615077"/>
                    <a:pt x="518872" y="615077"/>
                  </a:cubicBezTo>
                  <a:cubicBezTo>
                    <a:pt x="517970" y="614536"/>
                    <a:pt x="517248" y="613814"/>
                    <a:pt x="516346" y="613273"/>
                  </a:cubicBezTo>
                  <a:cubicBezTo>
                    <a:pt x="515985" y="613092"/>
                    <a:pt x="515624" y="612731"/>
                    <a:pt x="515263" y="612551"/>
                  </a:cubicBezTo>
                  <a:cubicBezTo>
                    <a:pt x="514360" y="612009"/>
                    <a:pt x="513639" y="611287"/>
                    <a:pt x="512736" y="610746"/>
                  </a:cubicBezTo>
                  <a:cubicBezTo>
                    <a:pt x="512375" y="610566"/>
                    <a:pt x="512014" y="610205"/>
                    <a:pt x="511653" y="610024"/>
                  </a:cubicBezTo>
                  <a:cubicBezTo>
                    <a:pt x="510751" y="609302"/>
                    <a:pt x="509848" y="608761"/>
                    <a:pt x="508946" y="608039"/>
                  </a:cubicBezTo>
                  <a:cubicBezTo>
                    <a:pt x="508585" y="607678"/>
                    <a:pt x="508044" y="607317"/>
                    <a:pt x="507683" y="606956"/>
                  </a:cubicBezTo>
                  <a:cubicBezTo>
                    <a:pt x="506961" y="606415"/>
                    <a:pt x="506239" y="605873"/>
                    <a:pt x="505517" y="605332"/>
                  </a:cubicBezTo>
                  <a:cubicBezTo>
                    <a:pt x="505156" y="604971"/>
                    <a:pt x="504615" y="604790"/>
                    <a:pt x="504254" y="604429"/>
                  </a:cubicBezTo>
                  <a:cubicBezTo>
                    <a:pt x="503171" y="603708"/>
                    <a:pt x="502269" y="602805"/>
                    <a:pt x="501186" y="602083"/>
                  </a:cubicBezTo>
                  <a:cubicBezTo>
                    <a:pt x="500644" y="601722"/>
                    <a:pt x="500283" y="601361"/>
                    <a:pt x="499742" y="601000"/>
                  </a:cubicBezTo>
                  <a:cubicBezTo>
                    <a:pt x="499020" y="600459"/>
                    <a:pt x="498298" y="599918"/>
                    <a:pt x="497576" y="599376"/>
                  </a:cubicBezTo>
                  <a:cubicBezTo>
                    <a:pt x="497035" y="599015"/>
                    <a:pt x="496674" y="598654"/>
                    <a:pt x="496132" y="598293"/>
                  </a:cubicBezTo>
                  <a:cubicBezTo>
                    <a:pt x="495050" y="597571"/>
                    <a:pt x="493967" y="596669"/>
                    <a:pt x="493065" y="595947"/>
                  </a:cubicBezTo>
                  <a:cubicBezTo>
                    <a:pt x="492523" y="595586"/>
                    <a:pt x="491982" y="595225"/>
                    <a:pt x="491621" y="594864"/>
                  </a:cubicBezTo>
                  <a:cubicBezTo>
                    <a:pt x="490899" y="594323"/>
                    <a:pt x="490177" y="593781"/>
                    <a:pt x="489455" y="593240"/>
                  </a:cubicBezTo>
                  <a:cubicBezTo>
                    <a:pt x="488914" y="592879"/>
                    <a:pt x="488553" y="592518"/>
                    <a:pt x="488011" y="592157"/>
                  </a:cubicBezTo>
                  <a:cubicBezTo>
                    <a:pt x="486928" y="591435"/>
                    <a:pt x="485846" y="590533"/>
                    <a:pt x="484943" y="589811"/>
                  </a:cubicBezTo>
                  <a:cubicBezTo>
                    <a:pt x="484402" y="589450"/>
                    <a:pt x="483860" y="589089"/>
                    <a:pt x="483319" y="588548"/>
                  </a:cubicBezTo>
                  <a:cubicBezTo>
                    <a:pt x="482597" y="588006"/>
                    <a:pt x="482056" y="587465"/>
                    <a:pt x="481334" y="586924"/>
                  </a:cubicBezTo>
                  <a:cubicBezTo>
                    <a:pt x="480792" y="586563"/>
                    <a:pt x="480251" y="586021"/>
                    <a:pt x="479709" y="585660"/>
                  </a:cubicBezTo>
                  <a:cubicBezTo>
                    <a:pt x="478807" y="584938"/>
                    <a:pt x="477724" y="584036"/>
                    <a:pt x="476822" y="583314"/>
                  </a:cubicBezTo>
                  <a:cubicBezTo>
                    <a:pt x="463106" y="572666"/>
                    <a:pt x="450292" y="562018"/>
                    <a:pt x="441268" y="553897"/>
                  </a:cubicBezTo>
                  <a:cubicBezTo>
                    <a:pt x="480431" y="549565"/>
                    <a:pt x="618674" y="554799"/>
                    <a:pt x="647911" y="552994"/>
                  </a:cubicBezTo>
                  <a:close/>
                  <a:moveTo>
                    <a:pt x="554606" y="513110"/>
                  </a:moveTo>
                  <a:cubicBezTo>
                    <a:pt x="571210" y="515997"/>
                    <a:pt x="568142" y="525562"/>
                    <a:pt x="570849" y="539639"/>
                  </a:cubicBezTo>
                  <a:cubicBezTo>
                    <a:pt x="536739" y="535849"/>
                    <a:pt x="491801" y="543790"/>
                    <a:pt x="459316" y="540542"/>
                  </a:cubicBezTo>
                  <a:cubicBezTo>
                    <a:pt x="484943" y="524299"/>
                    <a:pt x="500825" y="503906"/>
                    <a:pt x="554606" y="513110"/>
                  </a:cubicBezTo>
                  <a:close/>
                  <a:moveTo>
                    <a:pt x="480431" y="507335"/>
                  </a:moveTo>
                  <a:cubicBezTo>
                    <a:pt x="479349" y="516178"/>
                    <a:pt x="472310" y="516719"/>
                    <a:pt x="467257" y="519246"/>
                  </a:cubicBezTo>
                  <a:cubicBezTo>
                    <a:pt x="429177" y="538376"/>
                    <a:pt x="389292" y="538737"/>
                    <a:pt x="348505" y="530796"/>
                  </a:cubicBezTo>
                  <a:cubicBezTo>
                    <a:pt x="342369" y="529533"/>
                    <a:pt x="334789" y="529172"/>
                    <a:pt x="334248" y="521412"/>
                  </a:cubicBezTo>
                  <a:cubicBezTo>
                    <a:pt x="332804" y="500838"/>
                    <a:pt x="325946" y="478459"/>
                    <a:pt x="328112" y="453914"/>
                  </a:cubicBezTo>
                  <a:cubicBezTo>
                    <a:pt x="344715" y="464562"/>
                    <a:pt x="360597" y="475030"/>
                    <a:pt x="374132" y="484414"/>
                  </a:cubicBezTo>
                  <a:cubicBezTo>
                    <a:pt x="389653" y="495062"/>
                    <a:pt x="404993" y="499394"/>
                    <a:pt x="423943" y="492175"/>
                  </a:cubicBezTo>
                  <a:cubicBezTo>
                    <a:pt x="445419" y="483873"/>
                    <a:pt x="462204" y="499574"/>
                    <a:pt x="480431" y="507335"/>
                  </a:cubicBezTo>
                  <a:close/>
                  <a:moveTo>
                    <a:pt x="183552" y="167142"/>
                  </a:moveTo>
                  <a:cubicBezTo>
                    <a:pt x="137892" y="121121"/>
                    <a:pt x="163339" y="37742"/>
                    <a:pt x="207916" y="23124"/>
                  </a:cubicBezTo>
                  <a:cubicBezTo>
                    <a:pt x="273247" y="204"/>
                    <a:pt x="312952" y="29079"/>
                    <a:pt x="328292" y="47668"/>
                  </a:cubicBezTo>
                  <a:cubicBezTo>
                    <a:pt x="348505" y="72032"/>
                    <a:pt x="349227" y="112819"/>
                    <a:pt x="338760" y="141695"/>
                  </a:cubicBezTo>
                  <a:cubicBezTo>
                    <a:pt x="328112" y="170751"/>
                    <a:pt x="302484" y="197461"/>
                    <a:pt x="259532" y="197281"/>
                  </a:cubicBezTo>
                  <a:cubicBezTo>
                    <a:pt x="231739" y="198725"/>
                    <a:pt x="202141" y="185550"/>
                    <a:pt x="183552" y="167142"/>
                  </a:cubicBezTo>
                  <a:close/>
                  <a:moveTo>
                    <a:pt x="89345" y="344908"/>
                  </a:moveTo>
                  <a:cubicBezTo>
                    <a:pt x="111543" y="305024"/>
                    <a:pt x="130854" y="266763"/>
                    <a:pt x="160813" y="232654"/>
                  </a:cubicBezTo>
                  <a:cubicBezTo>
                    <a:pt x="175792" y="215689"/>
                    <a:pt x="200336" y="212802"/>
                    <a:pt x="223978" y="213704"/>
                  </a:cubicBezTo>
                  <a:cubicBezTo>
                    <a:pt x="248884" y="214606"/>
                    <a:pt x="282271" y="210094"/>
                    <a:pt x="306635" y="217313"/>
                  </a:cubicBezTo>
                  <a:cubicBezTo>
                    <a:pt x="324682" y="222547"/>
                    <a:pt x="331360" y="233556"/>
                    <a:pt x="338398" y="250160"/>
                  </a:cubicBezTo>
                  <a:cubicBezTo>
                    <a:pt x="349046" y="274884"/>
                    <a:pt x="348866" y="301234"/>
                    <a:pt x="353919" y="327222"/>
                  </a:cubicBezTo>
                  <a:cubicBezTo>
                    <a:pt x="361680" y="368009"/>
                    <a:pt x="396331" y="422151"/>
                    <a:pt x="424304" y="443988"/>
                  </a:cubicBezTo>
                  <a:cubicBezTo>
                    <a:pt x="434411" y="451568"/>
                    <a:pt x="428816" y="468713"/>
                    <a:pt x="422680" y="476113"/>
                  </a:cubicBezTo>
                  <a:cubicBezTo>
                    <a:pt x="416002" y="484053"/>
                    <a:pt x="399218" y="485136"/>
                    <a:pt x="391097" y="480444"/>
                  </a:cubicBezTo>
                  <a:cubicBezTo>
                    <a:pt x="369620" y="467991"/>
                    <a:pt x="347964" y="455358"/>
                    <a:pt x="332443" y="435145"/>
                  </a:cubicBezTo>
                  <a:cubicBezTo>
                    <a:pt x="326848" y="427926"/>
                    <a:pt x="325585" y="419263"/>
                    <a:pt x="325224" y="410059"/>
                  </a:cubicBezTo>
                  <a:cubicBezTo>
                    <a:pt x="324141" y="384252"/>
                    <a:pt x="324322" y="358444"/>
                    <a:pt x="325765" y="332817"/>
                  </a:cubicBezTo>
                  <a:cubicBezTo>
                    <a:pt x="326126" y="326680"/>
                    <a:pt x="326487" y="320364"/>
                    <a:pt x="326126" y="314228"/>
                  </a:cubicBezTo>
                  <a:cubicBezTo>
                    <a:pt x="325946" y="310438"/>
                    <a:pt x="323058" y="307911"/>
                    <a:pt x="319088" y="307911"/>
                  </a:cubicBezTo>
                  <a:cubicBezTo>
                    <a:pt x="315298" y="307731"/>
                    <a:pt x="311508" y="309716"/>
                    <a:pt x="310967" y="313325"/>
                  </a:cubicBezTo>
                  <a:cubicBezTo>
                    <a:pt x="309703" y="320364"/>
                    <a:pt x="309523" y="327402"/>
                    <a:pt x="309523" y="334621"/>
                  </a:cubicBezTo>
                  <a:cubicBezTo>
                    <a:pt x="309342" y="355917"/>
                    <a:pt x="309523" y="377213"/>
                    <a:pt x="309523" y="398689"/>
                  </a:cubicBezTo>
                  <a:cubicBezTo>
                    <a:pt x="308440" y="434243"/>
                    <a:pt x="312410" y="469616"/>
                    <a:pt x="315118" y="505169"/>
                  </a:cubicBezTo>
                  <a:cubicBezTo>
                    <a:pt x="315659" y="512749"/>
                    <a:pt x="321795" y="528631"/>
                    <a:pt x="315118" y="527548"/>
                  </a:cubicBezTo>
                  <a:cubicBezTo>
                    <a:pt x="301762" y="525201"/>
                    <a:pt x="271804" y="525923"/>
                    <a:pt x="268736" y="516178"/>
                  </a:cubicBezTo>
                  <a:cubicBezTo>
                    <a:pt x="265307" y="505169"/>
                    <a:pt x="263502" y="490190"/>
                    <a:pt x="260614" y="479000"/>
                  </a:cubicBezTo>
                  <a:cubicBezTo>
                    <a:pt x="258810" y="471601"/>
                    <a:pt x="254478" y="466548"/>
                    <a:pt x="246538" y="464743"/>
                  </a:cubicBezTo>
                  <a:cubicBezTo>
                    <a:pt x="237694" y="462938"/>
                    <a:pt x="233363" y="468533"/>
                    <a:pt x="229573" y="474669"/>
                  </a:cubicBezTo>
                  <a:cubicBezTo>
                    <a:pt x="226324" y="479903"/>
                    <a:pt x="223798" y="485678"/>
                    <a:pt x="220730" y="491092"/>
                  </a:cubicBezTo>
                  <a:cubicBezTo>
                    <a:pt x="211164" y="507876"/>
                    <a:pt x="206833" y="509139"/>
                    <a:pt x="188605" y="503364"/>
                  </a:cubicBezTo>
                  <a:cubicBezTo>
                    <a:pt x="180484" y="500838"/>
                    <a:pt x="176333" y="497048"/>
                    <a:pt x="178679" y="488204"/>
                  </a:cubicBezTo>
                  <a:cubicBezTo>
                    <a:pt x="184455" y="467630"/>
                    <a:pt x="177596" y="448500"/>
                    <a:pt x="166948" y="432438"/>
                  </a:cubicBezTo>
                  <a:cubicBezTo>
                    <a:pt x="144389" y="398328"/>
                    <a:pt x="155579" y="370355"/>
                    <a:pt x="179040" y="343464"/>
                  </a:cubicBezTo>
                  <a:cubicBezTo>
                    <a:pt x="184815" y="336787"/>
                    <a:pt x="191493" y="330831"/>
                    <a:pt x="196907" y="323973"/>
                  </a:cubicBezTo>
                  <a:cubicBezTo>
                    <a:pt x="199975" y="320183"/>
                    <a:pt x="199253" y="315311"/>
                    <a:pt x="195283" y="312243"/>
                  </a:cubicBezTo>
                  <a:cubicBezTo>
                    <a:pt x="192215" y="309896"/>
                    <a:pt x="188966" y="310799"/>
                    <a:pt x="185898" y="313686"/>
                  </a:cubicBezTo>
                  <a:cubicBezTo>
                    <a:pt x="166227" y="333358"/>
                    <a:pt x="149623" y="355737"/>
                    <a:pt x="141141" y="382266"/>
                  </a:cubicBezTo>
                  <a:cubicBezTo>
                    <a:pt x="136087" y="398148"/>
                    <a:pt x="144209" y="413669"/>
                    <a:pt x="150525" y="428287"/>
                  </a:cubicBezTo>
                  <a:cubicBezTo>
                    <a:pt x="156481" y="442003"/>
                    <a:pt x="164602" y="454997"/>
                    <a:pt x="164963" y="470879"/>
                  </a:cubicBezTo>
                  <a:cubicBezTo>
                    <a:pt x="165324" y="487122"/>
                    <a:pt x="157925" y="500296"/>
                    <a:pt x="145111" y="504447"/>
                  </a:cubicBezTo>
                  <a:cubicBezTo>
                    <a:pt x="130132" y="509320"/>
                    <a:pt x="116235" y="497950"/>
                    <a:pt x="110460" y="490190"/>
                  </a:cubicBezTo>
                  <a:cubicBezTo>
                    <a:pt x="88442" y="460953"/>
                    <a:pt x="79238" y="427565"/>
                    <a:pt x="77795" y="391290"/>
                  </a:cubicBezTo>
                  <a:cubicBezTo>
                    <a:pt x="77253" y="374506"/>
                    <a:pt x="81043" y="359707"/>
                    <a:pt x="89345" y="344908"/>
                  </a:cubicBezTo>
                  <a:close/>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5" name="Google Shape;1915;p27"/>
            <p:cNvSpPr/>
            <p:nvPr/>
          </p:nvSpPr>
          <p:spPr>
            <a:xfrm>
              <a:off x="4239935" y="804147"/>
              <a:ext cx="50774" cy="130345"/>
            </a:xfrm>
            <a:custGeom>
              <a:rect b="b" l="l" r="r" t="t"/>
              <a:pathLst>
                <a:path extrusionOk="0" h="130345" w="50774">
                  <a:moveTo>
                    <a:pt x="28768" y="130345"/>
                  </a:moveTo>
                  <a:cubicBezTo>
                    <a:pt x="9999" y="86851"/>
                    <a:pt x="10721" y="61043"/>
                    <a:pt x="31114" y="31445"/>
                  </a:cubicBezTo>
                  <a:cubicBezTo>
                    <a:pt x="35626" y="24948"/>
                    <a:pt x="41762" y="19534"/>
                    <a:pt x="46996" y="13579"/>
                  </a:cubicBezTo>
                  <a:cubicBezTo>
                    <a:pt x="49883" y="10150"/>
                    <a:pt x="52951" y="6540"/>
                    <a:pt x="48620" y="2209"/>
                  </a:cubicBezTo>
                  <a:cubicBezTo>
                    <a:pt x="44289" y="-2123"/>
                    <a:pt x="40318" y="765"/>
                    <a:pt x="37070" y="3653"/>
                  </a:cubicBezTo>
                  <a:cubicBezTo>
                    <a:pt x="14150" y="24046"/>
                    <a:pt x="-1191" y="48590"/>
                    <a:pt x="73" y="79993"/>
                  </a:cubicBezTo>
                  <a:cubicBezTo>
                    <a:pt x="614" y="99123"/>
                    <a:pt x="2960" y="119336"/>
                    <a:pt x="28768" y="13034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6" name="Google Shape;1916;p27"/>
            <p:cNvSpPr/>
            <p:nvPr/>
          </p:nvSpPr>
          <p:spPr>
            <a:xfrm>
              <a:off x="5373743" y="964836"/>
              <a:ext cx="38597" cy="114396"/>
            </a:xfrm>
            <a:custGeom>
              <a:rect b="b" l="l" r="r" t="t"/>
              <a:pathLst>
                <a:path extrusionOk="0" h="114396" w="38597">
                  <a:moveTo>
                    <a:pt x="20213" y="102485"/>
                  </a:moveTo>
                  <a:cubicBezTo>
                    <a:pt x="39704" y="77580"/>
                    <a:pt x="41328" y="49245"/>
                    <a:pt x="35914" y="19648"/>
                  </a:cubicBezTo>
                  <a:cubicBezTo>
                    <a:pt x="34470" y="11887"/>
                    <a:pt x="35012" y="-2370"/>
                    <a:pt x="23822" y="337"/>
                  </a:cubicBezTo>
                  <a:cubicBezTo>
                    <a:pt x="12633" y="3044"/>
                    <a:pt x="20213" y="15136"/>
                    <a:pt x="21657" y="22896"/>
                  </a:cubicBezTo>
                  <a:cubicBezTo>
                    <a:pt x="27071" y="52855"/>
                    <a:pt x="25447" y="80828"/>
                    <a:pt x="3970" y="104831"/>
                  </a:cubicBezTo>
                  <a:cubicBezTo>
                    <a:pt x="2346" y="106636"/>
                    <a:pt x="2166" y="109343"/>
                    <a:pt x="0" y="114396"/>
                  </a:cubicBezTo>
                  <a:cubicBezTo>
                    <a:pt x="11009" y="112953"/>
                    <a:pt x="15882" y="108080"/>
                    <a:pt x="20213" y="10248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7" name="Google Shape;1917;p27"/>
            <p:cNvSpPr/>
            <p:nvPr/>
          </p:nvSpPr>
          <p:spPr>
            <a:xfrm>
              <a:off x="4875636" y="1230404"/>
              <a:ext cx="131926" cy="14093"/>
            </a:xfrm>
            <a:custGeom>
              <a:rect b="b" l="l" r="r" t="t"/>
              <a:pathLst>
                <a:path extrusionOk="0" h="14093" w="131926">
                  <a:moveTo>
                    <a:pt x="0" y="6743"/>
                  </a:moveTo>
                  <a:cubicBezTo>
                    <a:pt x="47464" y="21000"/>
                    <a:pt x="89695" y="11254"/>
                    <a:pt x="131926" y="4757"/>
                  </a:cubicBezTo>
                  <a:cubicBezTo>
                    <a:pt x="91139" y="-2462"/>
                    <a:pt x="21296" y="-1198"/>
                    <a:pt x="0" y="67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8" name="Google Shape;1918;p27"/>
            <p:cNvSpPr/>
            <p:nvPr/>
          </p:nvSpPr>
          <p:spPr>
            <a:xfrm>
              <a:off x="4343239" y="1237175"/>
              <a:ext cx="109367" cy="13845"/>
            </a:xfrm>
            <a:custGeom>
              <a:rect b="b" l="l" r="r" t="t"/>
              <a:pathLst>
                <a:path extrusionOk="0" h="13845" w="109367">
                  <a:moveTo>
                    <a:pt x="0" y="9536"/>
                  </a:moveTo>
                  <a:cubicBezTo>
                    <a:pt x="35553" y="14409"/>
                    <a:pt x="70926" y="17116"/>
                    <a:pt x="109367" y="6649"/>
                  </a:cubicBezTo>
                  <a:cubicBezTo>
                    <a:pt x="70565" y="-4180"/>
                    <a:pt x="35373" y="-751"/>
                    <a:pt x="0" y="953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9" name="Google Shape;1919;p27"/>
            <p:cNvSpPr/>
            <p:nvPr/>
          </p:nvSpPr>
          <p:spPr>
            <a:xfrm>
              <a:off x="5168003" y="1231908"/>
              <a:ext cx="53961" cy="12520"/>
            </a:xfrm>
            <a:custGeom>
              <a:rect b="b" l="l" r="r" t="t"/>
              <a:pathLst>
                <a:path extrusionOk="0" h="12520" w="53961">
                  <a:moveTo>
                    <a:pt x="53961" y="9390"/>
                  </a:moveTo>
                  <a:cubicBezTo>
                    <a:pt x="36636" y="1810"/>
                    <a:pt x="18950" y="-2883"/>
                    <a:pt x="0" y="1990"/>
                  </a:cubicBezTo>
                  <a:cubicBezTo>
                    <a:pt x="16603" y="13721"/>
                    <a:pt x="34831" y="14804"/>
                    <a:pt x="53961" y="939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3" name="Shape 1923"/>
        <p:cNvGrpSpPr/>
        <p:nvPr/>
      </p:nvGrpSpPr>
      <p:grpSpPr>
        <a:xfrm>
          <a:off x="0" y="0"/>
          <a:ext cx="0" cy="0"/>
          <a:chOff x="0" y="0"/>
          <a:chExt cx="0" cy="0"/>
        </a:xfrm>
      </p:grpSpPr>
      <p:sp>
        <p:nvSpPr>
          <p:cNvPr id="1924" name="Google Shape;1924;p28"/>
          <p:cNvSpPr txBox="1"/>
          <p:nvPr>
            <p:ph idx="3" type="body"/>
          </p:nvPr>
        </p:nvSpPr>
        <p:spPr>
          <a:xfrm>
            <a:off x="333907" y="300455"/>
            <a:ext cx="4609219" cy="6481345"/>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27954"/>
              </a:buClr>
              <a:buSzPts val="3200"/>
              <a:buNone/>
            </a:pPr>
            <a:r>
              <a:rPr lang="es-ES" sz="3200"/>
              <a:t>Papel del CMC </a:t>
            </a:r>
            <a:endParaRPr/>
          </a:p>
          <a:p>
            <a:pPr indent="0" lvl="0" marL="0" rtl="0" algn="l">
              <a:lnSpc>
                <a:spcPct val="100000"/>
              </a:lnSpc>
              <a:spcBef>
                <a:spcPts val="0"/>
              </a:spcBef>
              <a:spcAft>
                <a:spcPts val="0"/>
              </a:spcAft>
              <a:buClr>
                <a:srgbClr val="F27954"/>
              </a:buClr>
              <a:buSzPts val="4000"/>
              <a:buNone/>
            </a:pPr>
            <a:r>
              <a:rPr b="1" lang="es-ES" sz="4000"/>
              <a:t>Servicios especializados</a:t>
            </a:r>
            <a:endParaRPr/>
          </a:p>
          <a:p>
            <a:pPr indent="0" lvl="0" marL="0" rtl="0" algn="l">
              <a:lnSpc>
                <a:spcPct val="100000"/>
              </a:lnSpc>
              <a:spcBef>
                <a:spcPts val="0"/>
              </a:spcBef>
              <a:spcAft>
                <a:spcPts val="0"/>
              </a:spcAft>
              <a:buClr>
                <a:srgbClr val="F27954"/>
              </a:buClr>
              <a:buSzPts val="2000"/>
              <a:buNone/>
            </a:pPr>
            <a:r>
              <a:t/>
            </a:r>
            <a:endParaRPr sz="2000"/>
          </a:p>
          <a:p>
            <a:pPr indent="0" lvl="0" marL="0" rtl="0" algn="l">
              <a:lnSpc>
                <a:spcPct val="100000"/>
              </a:lnSpc>
              <a:spcBef>
                <a:spcPts val="0"/>
              </a:spcBef>
              <a:spcAft>
                <a:spcPts val="0"/>
              </a:spcAft>
              <a:buClr>
                <a:srgbClr val="4D4D4C"/>
              </a:buClr>
              <a:buSzPts val="2200"/>
              <a:buNone/>
            </a:pPr>
            <a:r>
              <a:rPr lang="es-ES" sz="2200">
                <a:solidFill>
                  <a:srgbClr val="4D4D4C"/>
                </a:solidFill>
              </a:rPr>
              <a:t>Estas personas suelen centrarse en un área de crisis prioritaria que hay que vigilar y gestionar de cerca. Dependiendo de la región, podría ser alguien especializado en medidas sanitarias y de seguridad, incendios forestales, meteorología y cambio climático, corrimientos de tierras, inundaciones, fallos tecnológicos, gestión de la reputación, gestión de crisis comerciales, terrorismo, crisis por conflictos políticos o sociales y, por supuesto, turismo y turismo regional.</a:t>
            </a:r>
            <a:endParaRPr/>
          </a:p>
        </p:txBody>
      </p:sp>
      <p:sp>
        <p:nvSpPr>
          <p:cNvPr id="1925" name="Google Shape;1925;p28"/>
          <p:cNvSpPr txBox="1"/>
          <p:nvPr/>
        </p:nvSpPr>
        <p:spPr>
          <a:xfrm>
            <a:off x="5715000" y="300455"/>
            <a:ext cx="6019800" cy="28623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s-ES" sz="2000" u="none" cap="none" strike="noStrike">
                <a:solidFill>
                  <a:srgbClr val="4D4D4D"/>
                </a:solidFill>
                <a:latin typeface="Calibri"/>
                <a:ea typeface="Calibri"/>
                <a:cs typeface="Calibri"/>
                <a:sym typeface="Calibri"/>
              </a:rPr>
              <a:t>Un centro de gestión de crisis </a:t>
            </a:r>
            <a:r>
              <a:rPr b="0" i="0" lang="es-ES" sz="2000" u="none" cap="none" strike="noStrike">
                <a:solidFill>
                  <a:srgbClr val="4D4D4C"/>
                </a:solidFill>
                <a:latin typeface="Calibri"/>
                <a:ea typeface="Calibri"/>
                <a:cs typeface="Calibri"/>
                <a:sym typeface="Calibri"/>
              </a:rPr>
              <a:t>Centro</a:t>
            </a:r>
            <a:r>
              <a:rPr b="0" i="0" lang="es-ES" sz="2000" u="none" cap="none" strike="noStrike">
                <a:solidFill>
                  <a:srgbClr val="4D4D4D"/>
                </a:solidFill>
                <a:latin typeface="Calibri"/>
                <a:ea typeface="Calibri"/>
                <a:cs typeface="Calibri"/>
                <a:sym typeface="Calibri"/>
              </a:rPr>
              <a:t> responde a los objetivos de las crisis turísticas regionales recopilando la información de crisis necesaria a través de sus recursos humanos (es decir, su personal y servicios especializados), una auditoría regional y un análisis DAFO. Recoge de estas fuentes información y conocimientos importantes sobre la crisis, los procesa, evalúa, informa y utiliza estratégicamente para desarrollar una Estrategia y un Plan de Gestión de Crisis.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4D4D4D"/>
              </a:solidFill>
              <a:latin typeface="Calibri"/>
              <a:ea typeface="Calibri"/>
              <a:cs typeface="Calibri"/>
              <a:sym typeface="Calibri"/>
            </a:endParaRPr>
          </a:p>
        </p:txBody>
      </p:sp>
      <p:pic>
        <p:nvPicPr>
          <p:cNvPr descr="Diagram&#10;&#10;Description automatically generated" id="1926" name="Google Shape;1926;p28"/>
          <p:cNvPicPr preferRelativeResize="0"/>
          <p:nvPr/>
        </p:nvPicPr>
        <p:blipFill rotWithShape="1">
          <a:blip r:embed="rId3">
            <a:alphaModFix/>
          </a:blip>
          <a:srcRect b="0" l="6623" r="6936" t="0"/>
          <a:stretch/>
        </p:blipFill>
        <p:spPr>
          <a:xfrm>
            <a:off x="6325022" y="2752725"/>
            <a:ext cx="4654280" cy="40290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0" name="Shape 1930"/>
        <p:cNvGrpSpPr/>
        <p:nvPr/>
      </p:nvGrpSpPr>
      <p:grpSpPr>
        <a:xfrm>
          <a:off x="0" y="0"/>
          <a:ext cx="0" cy="0"/>
          <a:chOff x="0" y="0"/>
          <a:chExt cx="0" cy="0"/>
        </a:xfrm>
      </p:grpSpPr>
      <p:pic>
        <p:nvPicPr>
          <p:cNvPr descr="A person showing a person something on the tablet&#10;&#10;Description automatically generated with low confidence" id="1931" name="Google Shape;1931;p29"/>
          <p:cNvPicPr preferRelativeResize="0"/>
          <p:nvPr>
            <p:ph idx="2" type="pic"/>
          </p:nvPr>
        </p:nvPicPr>
        <p:blipFill rotWithShape="1">
          <a:blip r:embed="rId3">
            <a:alphaModFix/>
          </a:blip>
          <a:srcRect b="4478" l="0" r="0" t="4480"/>
          <a:stretch/>
        </p:blipFill>
        <p:spPr>
          <a:xfrm>
            <a:off x="7298140" y="228600"/>
            <a:ext cx="4659043" cy="6362700"/>
          </a:xfrm>
          <a:prstGeom prst="rect">
            <a:avLst/>
          </a:prstGeom>
          <a:solidFill>
            <a:schemeClr val="lt1"/>
          </a:solidFill>
          <a:ln>
            <a:noFill/>
          </a:ln>
        </p:spPr>
      </p:pic>
      <p:sp>
        <p:nvSpPr>
          <p:cNvPr id="1932" name="Google Shape;1932;p29"/>
          <p:cNvSpPr txBox="1"/>
          <p:nvPr>
            <p:ph idx="1" type="body"/>
          </p:nvPr>
        </p:nvSpPr>
        <p:spPr>
          <a:xfrm>
            <a:off x="1297885" y="1277940"/>
            <a:ext cx="5731565" cy="5465760"/>
          </a:xfrm>
          <a:prstGeom prst="rect">
            <a:avLst/>
          </a:prstGeom>
          <a:noFill/>
          <a:ln>
            <a:noFill/>
          </a:ln>
        </p:spPr>
        <p:txBody>
          <a:bodyPr anchorCtr="0" anchor="ctr" bIns="45700" lIns="91425" spcFirstLastPara="1" rIns="91425" wrap="square" tIns="45700">
            <a:normAutofit/>
          </a:bodyPr>
          <a:lstStyle/>
          <a:p>
            <a:pPr indent="-342900" lvl="0" marL="342900" rtl="0" algn="l">
              <a:lnSpc>
                <a:spcPct val="100000"/>
              </a:lnSpc>
              <a:spcBef>
                <a:spcPts val="0"/>
              </a:spcBef>
              <a:spcAft>
                <a:spcPts val="0"/>
              </a:spcAft>
              <a:buClr>
                <a:schemeClr val="lt1"/>
              </a:buClr>
              <a:buSzPts val="2200"/>
              <a:buFont typeface="Arial"/>
              <a:buChar char="•"/>
            </a:pPr>
            <a:r>
              <a:rPr b="1" lang="es-ES" sz="2200">
                <a:solidFill>
                  <a:schemeClr val="lt1"/>
                </a:solidFill>
              </a:rPr>
              <a:t>Activa el equipo de comunicación de crisis</a:t>
            </a:r>
            <a:r>
              <a:rPr lang="es-ES" sz="2200">
                <a:solidFill>
                  <a:schemeClr val="lt1"/>
                </a:solidFill>
              </a:rPr>
              <a:t> y </a:t>
            </a:r>
            <a:r>
              <a:rPr b="1" lang="es-ES" sz="2200">
                <a:solidFill>
                  <a:schemeClr val="lt1"/>
                </a:solidFill>
              </a:rPr>
              <a:t>atiende la línea de ayuda</a:t>
            </a:r>
            <a:endParaRPr/>
          </a:p>
          <a:p>
            <a:pPr indent="-342900" lvl="0" marL="342900" rtl="0" algn="l">
              <a:lnSpc>
                <a:spcPct val="100000"/>
              </a:lnSpc>
              <a:spcBef>
                <a:spcPts val="600"/>
              </a:spcBef>
              <a:spcAft>
                <a:spcPts val="0"/>
              </a:spcAft>
              <a:buClr>
                <a:schemeClr val="lt1"/>
              </a:buClr>
              <a:buSzPts val="2200"/>
              <a:buFont typeface="Arial"/>
              <a:buChar char="•"/>
            </a:pPr>
            <a:r>
              <a:rPr lang="es-ES" sz="2200">
                <a:solidFill>
                  <a:schemeClr val="lt1"/>
                </a:solidFill>
              </a:rPr>
              <a:t>Es el </a:t>
            </a:r>
            <a:r>
              <a:rPr b="1" lang="es-ES" sz="2200">
                <a:solidFill>
                  <a:schemeClr val="lt1"/>
                </a:solidFill>
              </a:rPr>
              <a:t>principal punto de contacto </a:t>
            </a:r>
            <a:r>
              <a:rPr lang="es-ES" sz="2200">
                <a:solidFill>
                  <a:schemeClr val="lt1"/>
                </a:solidFill>
              </a:rPr>
              <a:t>y coordina el</a:t>
            </a:r>
            <a:r>
              <a:rPr b="0" i="0" lang="es-ES" sz="2200">
                <a:solidFill>
                  <a:schemeClr val="lt1"/>
                </a:solidFill>
              </a:rPr>
              <a:t> despliegue de los recursos regionales y nacionales</a:t>
            </a:r>
            <a:endParaRPr/>
          </a:p>
          <a:p>
            <a:pPr indent="-342900" lvl="0" marL="342900" rtl="0" algn="l">
              <a:lnSpc>
                <a:spcPct val="100000"/>
              </a:lnSpc>
              <a:spcBef>
                <a:spcPts val="600"/>
              </a:spcBef>
              <a:spcAft>
                <a:spcPts val="0"/>
              </a:spcAft>
              <a:buClr>
                <a:schemeClr val="lt1"/>
              </a:buClr>
              <a:buSzPts val="2200"/>
              <a:buFont typeface="Arial"/>
              <a:buChar char="•"/>
            </a:pPr>
            <a:r>
              <a:rPr lang="es-ES" sz="2200">
                <a:solidFill>
                  <a:schemeClr val="lt1"/>
                </a:solidFill>
              </a:rPr>
              <a:t>Garantiza</a:t>
            </a:r>
            <a:r>
              <a:rPr b="0" i="0" lang="es-ES" sz="2200">
                <a:solidFill>
                  <a:schemeClr val="lt1"/>
                </a:solidFill>
              </a:rPr>
              <a:t> el </a:t>
            </a:r>
            <a:r>
              <a:rPr b="1" i="0" lang="es-ES" sz="2200">
                <a:solidFill>
                  <a:schemeClr val="lt1"/>
                </a:solidFill>
              </a:rPr>
              <a:t>flujo de información y la coordinación </a:t>
            </a:r>
            <a:r>
              <a:rPr b="0" i="0" lang="es-ES" sz="2200">
                <a:solidFill>
                  <a:schemeClr val="lt1"/>
                </a:solidFill>
              </a:rPr>
              <a:t>con todo el personal </a:t>
            </a:r>
            <a:r>
              <a:rPr lang="es-ES" sz="2200">
                <a:solidFill>
                  <a:schemeClr val="lt1"/>
                </a:solidFill>
              </a:rPr>
              <a:t>y el Equipo de Gestión de Crisis. Dependiendo de la crisis (por ejemplo, inundaciones, incendios, ataques violentos), todos los servicios de respuesta primaria y los gestores son informados de la crisis </a:t>
            </a:r>
            <a:r>
              <a:rPr b="0" i="0" lang="es-ES" sz="2200">
                <a:solidFill>
                  <a:schemeClr val="lt1"/>
                </a:solidFill>
              </a:rPr>
              <a:t>y activan el</a:t>
            </a:r>
            <a:r>
              <a:rPr lang="es-ES" sz="2200">
                <a:solidFill>
                  <a:schemeClr val="lt1"/>
                </a:solidFill>
              </a:rPr>
              <a:t>Plan de Gestión de </a:t>
            </a:r>
            <a:r>
              <a:rPr b="0" i="0" lang="es-ES" sz="2200">
                <a:solidFill>
                  <a:schemeClr val="lt1"/>
                </a:solidFill>
              </a:rPr>
              <a:t>Crisis</a:t>
            </a:r>
            <a:r>
              <a:rPr lang="es-ES" sz="2200">
                <a:solidFill>
                  <a:schemeClr val="lt1"/>
                </a:solidFill>
              </a:rPr>
              <a:t>, sus procedimientos y procesos. </a:t>
            </a:r>
            <a:endParaRPr/>
          </a:p>
        </p:txBody>
      </p:sp>
      <p:sp>
        <p:nvSpPr>
          <p:cNvPr id="1933" name="Google Shape;1933;p29"/>
          <p:cNvSpPr txBox="1"/>
          <p:nvPr>
            <p:ph idx="3" type="body"/>
          </p:nvPr>
        </p:nvSpPr>
        <p:spPr>
          <a:xfrm>
            <a:off x="1204211" y="395485"/>
            <a:ext cx="5825239" cy="58222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b="1" lang="es-ES" sz="2800"/>
              <a:t>Ejemplo de lo que hace el CMC cuando se produce una crisis </a:t>
            </a:r>
            <a:endParaRPr/>
          </a:p>
          <a:p>
            <a:pPr indent="0" lvl="0" marL="0" rtl="0" algn="ctr">
              <a:lnSpc>
                <a:spcPct val="90000"/>
              </a:lnSpc>
              <a:spcBef>
                <a:spcPts val="1000"/>
              </a:spcBef>
              <a:spcAft>
                <a:spcPts val="0"/>
              </a:spcAft>
              <a:buClr>
                <a:schemeClr val="lt1"/>
              </a:buClr>
              <a:buSzPts val="2800"/>
              <a:buNone/>
            </a:pPr>
            <a:r>
              <a:t/>
            </a:r>
            <a:endParaRPr sz="2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3" name="Shape 1113"/>
        <p:cNvGrpSpPr/>
        <p:nvPr/>
      </p:nvGrpSpPr>
      <p:grpSpPr>
        <a:xfrm>
          <a:off x="0" y="0"/>
          <a:ext cx="0" cy="0"/>
          <a:chOff x="0" y="0"/>
          <a:chExt cx="0" cy="0"/>
        </a:xfrm>
      </p:grpSpPr>
      <p:grpSp>
        <p:nvGrpSpPr>
          <p:cNvPr id="1114" name="Google Shape;1114;p3"/>
          <p:cNvGrpSpPr/>
          <p:nvPr/>
        </p:nvGrpSpPr>
        <p:grpSpPr>
          <a:xfrm>
            <a:off x="2352167" y="159190"/>
            <a:ext cx="8606548" cy="6707528"/>
            <a:chOff x="1822329" y="95015"/>
            <a:chExt cx="6297495" cy="5129301"/>
          </a:xfrm>
        </p:grpSpPr>
        <p:grpSp>
          <p:nvGrpSpPr>
            <p:cNvPr id="1115" name="Google Shape;1115;p3"/>
            <p:cNvGrpSpPr/>
            <p:nvPr/>
          </p:nvGrpSpPr>
          <p:grpSpPr>
            <a:xfrm>
              <a:off x="1822329" y="95015"/>
              <a:ext cx="6297495" cy="1706278"/>
              <a:chOff x="1822329" y="95015"/>
              <a:chExt cx="6297495" cy="1706278"/>
            </a:xfrm>
          </p:grpSpPr>
          <p:grpSp>
            <p:nvGrpSpPr>
              <p:cNvPr id="1116" name="Google Shape;1116;p3"/>
              <p:cNvGrpSpPr/>
              <p:nvPr/>
            </p:nvGrpSpPr>
            <p:grpSpPr>
              <a:xfrm>
                <a:off x="1822329" y="95015"/>
                <a:ext cx="2075870" cy="1706278"/>
                <a:chOff x="1822329" y="95015"/>
                <a:chExt cx="2075870" cy="1706278"/>
              </a:xfrm>
            </p:grpSpPr>
            <p:pic>
              <p:nvPicPr>
                <p:cNvPr id="1117" name="Google Shape;1117;p3"/>
                <p:cNvPicPr preferRelativeResize="0"/>
                <p:nvPr/>
              </p:nvPicPr>
              <p:blipFill rotWithShape="1">
                <a:blip r:embed="rId3">
                  <a:alphaModFix/>
                </a:blip>
                <a:srcRect b="0" l="0" r="0" t="0"/>
                <a:stretch/>
              </p:blipFill>
              <p:spPr>
                <a:xfrm>
                  <a:off x="1822329" y="406850"/>
                  <a:ext cx="1999244" cy="1394443"/>
                </a:xfrm>
                <a:custGeom>
                  <a:rect b="b" l="l" r="r" t="t"/>
                  <a:pathLst>
                    <a:path extrusionOk="0" h="1394443" w="1999244">
                      <a:moveTo>
                        <a:pt x="-1062" y="-788"/>
                      </a:moveTo>
                      <a:lnTo>
                        <a:pt x="1998182" y="-788"/>
                      </a:lnTo>
                      <a:lnTo>
                        <a:pt x="1998182" y="1393655"/>
                      </a:lnTo>
                      <a:lnTo>
                        <a:pt x="-1062" y="1393655"/>
                      </a:lnTo>
                      <a:close/>
                    </a:path>
                  </a:pathLst>
                </a:custGeom>
                <a:noFill/>
                <a:ln>
                  <a:noFill/>
                </a:ln>
              </p:spPr>
            </p:pic>
            <p:sp>
              <p:nvSpPr>
                <p:cNvPr id="1118" name="Google Shape;1118;p3"/>
                <p:cNvSpPr/>
                <p:nvPr/>
              </p:nvSpPr>
              <p:spPr>
                <a:xfrm>
                  <a:off x="2002808" y="29670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9" name="Google Shape;1119;p3"/>
                <p:cNvSpPr/>
                <p:nvPr/>
              </p:nvSpPr>
              <p:spPr>
                <a:xfrm>
                  <a:off x="2065285"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20" name="Google Shape;1120;p3"/>
                <p:cNvGrpSpPr/>
                <p:nvPr/>
              </p:nvGrpSpPr>
              <p:grpSpPr>
                <a:xfrm>
                  <a:off x="2175539" y="209916"/>
                  <a:ext cx="379155" cy="225161"/>
                  <a:chOff x="2175539" y="209916"/>
                  <a:chExt cx="379155" cy="225161"/>
                </a:xfrm>
              </p:grpSpPr>
              <p:sp>
                <p:nvSpPr>
                  <p:cNvPr id="1121" name="Google Shape;1121;p3"/>
                  <p:cNvSpPr/>
                  <p:nvPr/>
                </p:nvSpPr>
                <p:spPr>
                  <a:xfrm>
                    <a:off x="2175539"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2" name="Google Shape;1122;p3"/>
                  <p:cNvSpPr/>
                  <p:nvPr/>
                </p:nvSpPr>
                <p:spPr>
                  <a:xfrm>
                    <a:off x="2359676"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3" name="Google Shape;1123;p3"/>
                <p:cNvGrpSpPr/>
                <p:nvPr/>
              </p:nvGrpSpPr>
              <p:grpSpPr>
                <a:xfrm>
                  <a:off x="2650135" y="95015"/>
                  <a:ext cx="1129009" cy="455900"/>
                  <a:chOff x="2650135" y="95015"/>
                  <a:chExt cx="1129009" cy="455900"/>
                </a:xfrm>
              </p:grpSpPr>
              <p:sp>
                <p:nvSpPr>
                  <p:cNvPr id="1124" name="Google Shape;1124;p3"/>
                  <p:cNvSpPr/>
                  <p:nvPr/>
                </p:nvSpPr>
                <p:spPr>
                  <a:xfrm>
                    <a:off x="2679739" y="124637"/>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5" name="Google Shape;1125;p3"/>
                  <p:cNvSpPr/>
                  <p:nvPr/>
                </p:nvSpPr>
                <p:spPr>
                  <a:xfrm>
                    <a:off x="2650135" y="9501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126" name="Google Shape;1126;p3"/>
              <p:cNvGrpSpPr/>
              <p:nvPr/>
            </p:nvGrpSpPr>
            <p:grpSpPr>
              <a:xfrm>
                <a:off x="3933496" y="95015"/>
                <a:ext cx="2075526" cy="1706278"/>
                <a:chOff x="3933496" y="95015"/>
                <a:chExt cx="2075526" cy="1706278"/>
              </a:xfrm>
            </p:grpSpPr>
            <p:pic>
              <p:nvPicPr>
                <p:cNvPr id="1127" name="Google Shape;1127;p3"/>
                <p:cNvPicPr preferRelativeResize="0"/>
                <p:nvPr/>
              </p:nvPicPr>
              <p:blipFill rotWithShape="1">
                <a:blip r:embed="rId4">
                  <a:alphaModFix/>
                </a:blip>
                <a:srcRect b="0" l="0" r="0" t="0"/>
                <a:stretch/>
              </p:blipFill>
              <p:spPr>
                <a:xfrm>
                  <a:off x="3933496" y="406850"/>
                  <a:ext cx="1998695" cy="1394443"/>
                </a:xfrm>
                <a:custGeom>
                  <a:rect b="b" l="l" r="r" t="t"/>
                  <a:pathLst>
                    <a:path extrusionOk="0" h="1394443" w="1998695">
                      <a:moveTo>
                        <a:pt x="-138" y="-788"/>
                      </a:moveTo>
                      <a:lnTo>
                        <a:pt x="1998557" y="-788"/>
                      </a:lnTo>
                      <a:lnTo>
                        <a:pt x="1998557" y="1393655"/>
                      </a:lnTo>
                      <a:lnTo>
                        <a:pt x="-138" y="1393655"/>
                      </a:lnTo>
                      <a:close/>
                    </a:path>
                  </a:pathLst>
                </a:custGeom>
                <a:noFill/>
                <a:ln>
                  <a:noFill/>
                </a:ln>
              </p:spPr>
            </p:pic>
            <p:sp>
              <p:nvSpPr>
                <p:cNvPr id="1128" name="Google Shape;1128;p3"/>
                <p:cNvSpPr/>
                <p:nvPr/>
              </p:nvSpPr>
              <p:spPr>
                <a:xfrm>
                  <a:off x="4113632" y="29670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9" name="Google Shape;1129;p3"/>
                <p:cNvSpPr/>
                <p:nvPr/>
              </p:nvSpPr>
              <p:spPr>
                <a:xfrm>
                  <a:off x="4176086"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30" name="Google Shape;1130;p3"/>
                <p:cNvGrpSpPr/>
                <p:nvPr/>
              </p:nvGrpSpPr>
              <p:grpSpPr>
                <a:xfrm>
                  <a:off x="4286340" y="209916"/>
                  <a:ext cx="379178" cy="225161"/>
                  <a:chOff x="4286340" y="209916"/>
                  <a:chExt cx="379178" cy="225161"/>
                </a:xfrm>
              </p:grpSpPr>
              <p:sp>
                <p:nvSpPr>
                  <p:cNvPr id="1131" name="Google Shape;1131;p3"/>
                  <p:cNvSpPr/>
                  <p:nvPr/>
                </p:nvSpPr>
                <p:spPr>
                  <a:xfrm>
                    <a:off x="428634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2" name="Google Shape;1132;p3"/>
                  <p:cNvSpPr/>
                  <p:nvPr/>
                </p:nvSpPr>
                <p:spPr>
                  <a:xfrm>
                    <a:off x="447050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3" name="Google Shape;1133;p3"/>
                <p:cNvGrpSpPr/>
                <p:nvPr/>
              </p:nvGrpSpPr>
              <p:grpSpPr>
                <a:xfrm>
                  <a:off x="4760959" y="95015"/>
                  <a:ext cx="1129009" cy="455900"/>
                  <a:chOff x="4760959" y="95015"/>
                  <a:chExt cx="1129009" cy="455900"/>
                </a:xfrm>
              </p:grpSpPr>
              <p:sp>
                <p:nvSpPr>
                  <p:cNvPr id="1134" name="Google Shape;1134;p3"/>
                  <p:cNvSpPr/>
                  <p:nvPr/>
                </p:nvSpPr>
                <p:spPr>
                  <a:xfrm>
                    <a:off x="4790563" y="124637"/>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5" name="Google Shape;1135;p3"/>
                  <p:cNvSpPr/>
                  <p:nvPr/>
                </p:nvSpPr>
                <p:spPr>
                  <a:xfrm>
                    <a:off x="4760959"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136" name="Google Shape;1136;p3"/>
              <p:cNvGrpSpPr/>
              <p:nvPr/>
            </p:nvGrpSpPr>
            <p:grpSpPr>
              <a:xfrm>
                <a:off x="6044114" y="95015"/>
                <a:ext cx="2075710" cy="1706278"/>
                <a:chOff x="6044114" y="95015"/>
                <a:chExt cx="2075710" cy="1706278"/>
              </a:xfrm>
            </p:grpSpPr>
            <p:pic>
              <p:nvPicPr>
                <p:cNvPr id="1137" name="Google Shape;1137;p3"/>
                <p:cNvPicPr preferRelativeResize="0"/>
                <p:nvPr/>
              </p:nvPicPr>
              <p:blipFill rotWithShape="1">
                <a:blip r:embed="rId5">
                  <a:alphaModFix/>
                </a:blip>
                <a:srcRect b="0" l="0" r="0" t="0"/>
                <a:stretch/>
              </p:blipFill>
              <p:spPr>
                <a:xfrm>
                  <a:off x="6044114" y="406850"/>
                  <a:ext cx="1998695" cy="1394443"/>
                </a:xfrm>
                <a:custGeom>
                  <a:rect b="b" l="l" r="r" t="t"/>
                  <a:pathLst>
                    <a:path extrusionOk="0" h="1394443" w="1998695">
                      <a:moveTo>
                        <a:pt x="785" y="-788"/>
                      </a:moveTo>
                      <a:lnTo>
                        <a:pt x="1999481" y="-788"/>
                      </a:lnTo>
                      <a:lnTo>
                        <a:pt x="1999481" y="1393655"/>
                      </a:lnTo>
                      <a:lnTo>
                        <a:pt x="785" y="1393655"/>
                      </a:lnTo>
                      <a:close/>
                    </a:path>
                  </a:pathLst>
                </a:custGeom>
                <a:noFill/>
                <a:ln>
                  <a:noFill/>
                </a:ln>
              </p:spPr>
            </p:pic>
            <p:sp>
              <p:nvSpPr>
                <p:cNvPr id="1138" name="Google Shape;1138;p3"/>
                <p:cNvSpPr/>
                <p:nvPr/>
              </p:nvSpPr>
              <p:spPr>
                <a:xfrm>
                  <a:off x="6224433" y="29670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9" name="Google Shape;1139;p3"/>
                <p:cNvSpPr/>
                <p:nvPr/>
              </p:nvSpPr>
              <p:spPr>
                <a:xfrm>
                  <a:off x="6286910" y="35917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40" name="Google Shape;1140;p3"/>
                <p:cNvGrpSpPr/>
                <p:nvPr/>
              </p:nvGrpSpPr>
              <p:grpSpPr>
                <a:xfrm>
                  <a:off x="6397140" y="209916"/>
                  <a:ext cx="379179" cy="225161"/>
                  <a:chOff x="6397140" y="209916"/>
                  <a:chExt cx="379179" cy="225161"/>
                </a:xfrm>
              </p:grpSpPr>
              <p:sp>
                <p:nvSpPr>
                  <p:cNvPr id="1141" name="Google Shape;1141;p3"/>
                  <p:cNvSpPr/>
                  <p:nvPr/>
                </p:nvSpPr>
                <p:spPr>
                  <a:xfrm>
                    <a:off x="6397140" y="209916"/>
                    <a:ext cx="195041" cy="225161"/>
                  </a:xfrm>
                  <a:custGeom>
                    <a:rect b="b" l="l" r="r" t="t"/>
                    <a:pathLst>
                      <a:path extrusionOk="0" h="225161" w="195041">
                        <a:moveTo>
                          <a:pt x="195042"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2" name="Google Shape;1142;p3"/>
                  <p:cNvSpPr/>
                  <p:nvPr/>
                </p:nvSpPr>
                <p:spPr>
                  <a:xfrm>
                    <a:off x="6581301"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3" name="Google Shape;1143;p3"/>
                <p:cNvGrpSpPr/>
                <p:nvPr/>
              </p:nvGrpSpPr>
              <p:grpSpPr>
                <a:xfrm>
                  <a:off x="6871783" y="95015"/>
                  <a:ext cx="1129009" cy="455900"/>
                  <a:chOff x="6871783" y="95015"/>
                  <a:chExt cx="1129009" cy="455900"/>
                </a:xfrm>
              </p:grpSpPr>
              <p:sp>
                <p:nvSpPr>
                  <p:cNvPr id="1144" name="Google Shape;1144;p3"/>
                  <p:cNvSpPr/>
                  <p:nvPr/>
                </p:nvSpPr>
                <p:spPr>
                  <a:xfrm>
                    <a:off x="6901387" y="124637"/>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5" name="Google Shape;1145;p3"/>
                  <p:cNvSpPr/>
                  <p:nvPr/>
                </p:nvSpPr>
                <p:spPr>
                  <a:xfrm>
                    <a:off x="6871783"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46" name="Google Shape;1146;p3"/>
            <p:cNvGrpSpPr/>
            <p:nvPr/>
          </p:nvGrpSpPr>
          <p:grpSpPr>
            <a:xfrm>
              <a:off x="1822329" y="1806595"/>
              <a:ext cx="6297495" cy="1706209"/>
              <a:chOff x="1822329" y="1806595"/>
              <a:chExt cx="6297495" cy="1706209"/>
            </a:xfrm>
          </p:grpSpPr>
          <p:grpSp>
            <p:nvGrpSpPr>
              <p:cNvPr id="1147" name="Google Shape;1147;p3"/>
              <p:cNvGrpSpPr/>
              <p:nvPr/>
            </p:nvGrpSpPr>
            <p:grpSpPr>
              <a:xfrm>
                <a:off x="1822329" y="1806595"/>
                <a:ext cx="2075870" cy="1706209"/>
                <a:chOff x="1822329" y="1806595"/>
                <a:chExt cx="2075870" cy="1706209"/>
              </a:xfrm>
            </p:grpSpPr>
            <p:pic>
              <p:nvPicPr>
                <p:cNvPr id="1148" name="Google Shape;1148;p3"/>
                <p:cNvPicPr preferRelativeResize="0"/>
                <p:nvPr/>
              </p:nvPicPr>
              <p:blipFill rotWithShape="1">
                <a:blip r:embed="rId6">
                  <a:alphaModFix/>
                </a:blip>
                <a:srcRect b="0" l="0" r="0" t="0"/>
                <a:stretch/>
              </p:blipFill>
              <p:spPr>
                <a:xfrm>
                  <a:off x="1822329" y="2118361"/>
                  <a:ext cx="1999244" cy="1394443"/>
                </a:xfrm>
                <a:custGeom>
                  <a:rect b="b" l="l" r="r" t="t"/>
                  <a:pathLst>
                    <a:path extrusionOk="0" h="1394443" w="1999244">
                      <a:moveTo>
                        <a:pt x="-1062" y="-39"/>
                      </a:moveTo>
                      <a:lnTo>
                        <a:pt x="1998182" y="-39"/>
                      </a:lnTo>
                      <a:lnTo>
                        <a:pt x="1998182" y="1394404"/>
                      </a:lnTo>
                      <a:lnTo>
                        <a:pt x="-1062" y="1394404"/>
                      </a:lnTo>
                      <a:close/>
                    </a:path>
                  </a:pathLst>
                </a:custGeom>
                <a:noFill/>
                <a:ln>
                  <a:noFill/>
                </a:ln>
              </p:spPr>
            </p:pic>
            <p:grpSp>
              <p:nvGrpSpPr>
                <p:cNvPr id="1149" name="Google Shape;1149;p3"/>
                <p:cNvGrpSpPr/>
                <p:nvPr/>
              </p:nvGrpSpPr>
              <p:grpSpPr>
                <a:xfrm>
                  <a:off x="2002808" y="1806595"/>
                  <a:ext cx="1895391" cy="1508018"/>
                  <a:chOff x="2002808" y="1806595"/>
                  <a:chExt cx="1895391" cy="1508018"/>
                </a:xfrm>
              </p:grpSpPr>
              <p:grpSp>
                <p:nvGrpSpPr>
                  <p:cNvPr id="1150" name="Google Shape;1150;p3"/>
                  <p:cNvGrpSpPr/>
                  <p:nvPr/>
                </p:nvGrpSpPr>
                <p:grpSpPr>
                  <a:xfrm>
                    <a:off x="2002808" y="2008283"/>
                    <a:ext cx="1895391" cy="1306330"/>
                    <a:chOff x="2002808" y="2008283"/>
                    <a:chExt cx="1895391" cy="1306330"/>
                  </a:xfrm>
                </p:grpSpPr>
                <p:sp>
                  <p:nvSpPr>
                    <p:cNvPr id="1151" name="Google Shape;1151;p3"/>
                    <p:cNvSpPr/>
                    <p:nvPr/>
                  </p:nvSpPr>
                  <p:spPr>
                    <a:xfrm>
                      <a:off x="2002808" y="200828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2" name="Google Shape;1152;p3"/>
                    <p:cNvSpPr/>
                    <p:nvPr/>
                  </p:nvSpPr>
                  <p:spPr>
                    <a:xfrm>
                      <a:off x="2065285"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3" name="Google Shape;1153;p3"/>
                  <p:cNvGrpSpPr/>
                  <p:nvPr/>
                </p:nvGrpSpPr>
                <p:grpSpPr>
                  <a:xfrm>
                    <a:off x="2175539" y="1921496"/>
                    <a:ext cx="379155" cy="225161"/>
                    <a:chOff x="2175539" y="1921496"/>
                    <a:chExt cx="379155" cy="225161"/>
                  </a:xfrm>
                </p:grpSpPr>
                <p:sp>
                  <p:nvSpPr>
                    <p:cNvPr id="1154" name="Google Shape;1154;p3"/>
                    <p:cNvSpPr/>
                    <p:nvPr/>
                  </p:nvSpPr>
                  <p:spPr>
                    <a:xfrm>
                      <a:off x="2175539"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5" name="Google Shape;1155;p3"/>
                    <p:cNvSpPr/>
                    <p:nvPr/>
                  </p:nvSpPr>
                  <p:spPr>
                    <a:xfrm>
                      <a:off x="2359676"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6" name="Google Shape;1156;p3"/>
                  <p:cNvGrpSpPr/>
                  <p:nvPr/>
                </p:nvGrpSpPr>
                <p:grpSpPr>
                  <a:xfrm>
                    <a:off x="2650135" y="1806595"/>
                    <a:ext cx="1129009" cy="455900"/>
                    <a:chOff x="2650135" y="1806595"/>
                    <a:chExt cx="1129009" cy="455900"/>
                  </a:xfrm>
                </p:grpSpPr>
                <p:sp>
                  <p:nvSpPr>
                    <p:cNvPr id="1157" name="Google Shape;1157;p3"/>
                    <p:cNvSpPr/>
                    <p:nvPr/>
                  </p:nvSpPr>
                  <p:spPr>
                    <a:xfrm>
                      <a:off x="2679739" y="1836194"/>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8" name="Google Shape;1158;p3"/>
                    <p:cNvSpPr/>
                    <p:nvPr/>
                  </p:nvSpPr>
                  <p:spPr>
                    <a:xfrm>
                      <a:off x="2650135" y="180659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59" name="Google Shape;1159;p3"/>
              <p:cNvGrpSpPr/>
              <p:nvPr/>
            </p:nvGrpSpPr>
            <p:grpSpPr>
              <a:xfrm>
                <a:off x="3933496" y="1806595"/>
                <a:ext cx="2075526" cy="1706209"/>
                <a:chOff x="3933496" y="1806595"/>
                <a:chExt cx="2075526" cy="1706209"/>
              </a:xfrm>
            </p:grpSpPr>
            <p:pic>
              <p:nvPicPr>
                <p:cNvPr id="1160" name="Google Shape;1160;p3"/>
                <p:cNvPicPr preferRelativeResize="0"/>
                <p:nvPr/>
              </p:nvPicPr>
              <p:blipFill rotWithShape="1">
                <a:blip r:embed="rId7">
                  <a:alphaModFix/>
                </a:blip>
                <a:srcRect b="0" l="0" r="0" t="0"/>
                <a:stretch/>
              </p:blipFill>
              <p:spPr>
                <a:xfrm>
                  <a:off x="3933496" y="2118361"/>
                  <a:ext cx="1998695" cy="1394443"/>
                </a:xfrm>
                <a:custGeom>
                  <a:rect b="b" l="l" r="r" t="t"/>
                  <a:pathLst>
                    <a:path extrusionOk="0" h="1394443" w="1998695">
                      <a:moveTo>
                        <a:pt x="-138" y="-39"/>
                      </a:moveTo>
                      <a:lnTo>
                        <a:pt x="1998557" y="-39"/>
                      </a:lnTo>
                      <a:lnTo>
                        <a:pt x="1998557" y="1394404"/>
                      </a:lnTo>
                      <a:lnTo>
                        <a:pt x="-138" y="1394404"/>
                      </a:lnTo>
                      <a:close/>
                    </a:path>
                  </a:pathLst>
                </a:custGeom>
                <a:noFill/>
                <a:ln>
                  <a:noFill/>
                </a:ln>
              </p:spPr>
            </p:pic>
            <p:grpSp>
              <p:nvGrpSpPr>
                <p:cNvPr id="1161" name="Google Shape;1161;p3"/>
                <p:cNvGrpSpPr/>
                <p:nvPr/>
              </p:nvGrpSpPr>
              <p:grpSpPr>
                <a:xfrm>
                  <a:off x="4113632" y="1806595"/>
                  <a:ext cx="1895390" cy="1508018"/>
                  <a:chOff x="4113632" y="1806595"/>
                  <a:chExt cx="1895390" cy="1508018"/>
                </a:xfrm>
              </p:grpSpPr>
              <p:grpSp>
                <p:nvGrpSpPr>
                  <p:cNvPr id="1162" name="Google Shape;1162;p3"/>
                  <p:cNvGrpSpPr/>
                  <p:nvPr/>
                </p:nvGrpSpPr>
                <p:grpSpPr>
                  <a:xfrm>
                    <a:off x="4113632" y="2008283"/>
                    <a:ext cx="1895390" cy="1306330"/>
                    <a:chOff x="4113632" y="2008283"/>
                    <a:chExt cx="1895390" cy="1306330"/>
                  </a:xfrm>
                </p:grpSpPr>
                <p:sp>
                  <p:nvSpPr>
                    <p:cNvPr id="1163" name="Google Shape;1163;p3"/>
                    <p:cNvSpPr/>
                    <p:nvPr/>
                  </p:nvSpPr>
                  <p:spPr>
                    <a:xfrm>
                      <a:off x="4113632" y="200828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4" name="Google Shape;1164;p3"/>
                    <p:cNvSpPr/>
                    <p:nvPr/>
                  </p:nvSpPr>
                  <p:spPr>
                    <a:xfrm>
                      <a:off x="4176086"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5" name="Google Shape;1165;p3"/>
                  <p:cNvGrpSpPr/>
                  <p:nvPr/>
                </p:nvGrpSpPr>
                <p:grpSpPr>
                  <a:xfrm>
                    <a:off x="4286340" y="1921496"/>
                    <a:ext cx="379178" cy="225161"/>
                    <a:chOff x="4286340" y="1921496"/>
                    <a:chExt cx="379178" cy="225161"/>
                  </a:xfrm>
                </p:grpSpPr>
                <p:sp>
                  <p:nvSpPr>
                    <p:cNvPr id="1166" name="Google Shape;1166;p3"/>
                    <p:cNvSpPr/>
                    <p:nvPr/>
                  </p:nvSpPr>
                  <p:spPr>
                    <a:xfrm>
                      <a:off x="428634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7" name="Google Shape;1167;p3"/>
                    <p:cNvSpPr/>
                    <p:nvPr/>
                  </p:nvSpPr>
                  <p:spPr>
                    <a:xfrm>
                      <a:off x="447050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8" name="Google Shape;1168;p3"/>
                  <p:cNvGrpSpPr/>
                  <p:nvPr/>
                </p:nvGrpSpPr>
                <p:grpSpPr>
                  <a:xfrm>
                    <a:off x="4760959" y="1806595"/>
                    <a:ext cx="1129009" cy="455900"/>
                    <a:chOff x="4760959" y="1806595"/>
                    <a:chExt cx="1129009" cy="455900"/>
                  </a:xfrm>
                </p:grpSpPr>
                <p:sp>
                  <p:nvSpPr>
                    <p:cNvPr id="1169" name="Google Shape;1169;p3"/>
                    <p:cNvSpPr/>
                    <p:nvPr/>
                  </p:nvSpPr>
                  <p:spPr>
                    <a:xfrm>
                      <a:off x="4790563" y="1836194"/>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0" name="Google Shape;1170;p3"/>
                    <p:cNvSpPr/>
                    <p:nvPr/>
                  </p:nvSpPr>
                  <p:spPr>
                    <a:xfrm>
                      <a:off x="4760959"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71" name="Google Shape;1171;p3"/>
              <p:cNvGrpSpPr/>
              <p:nvPr/>
            </p:nvGrpSpPr>
            <p:grpSpPr>
              <a:xfrm>
                <a:off x="6044114" y="1806595"/>
                <a:ext cx="2075710" cy="1706209"/>
                <a:chOff x="6044114" y="1806595"/>
                <a:chExt cx="2075710" cy="1706209"/>
              </a:xfrm>
            </p:grpSpPr>
            <p:pic>
              <p:nvPicPr>
                <p:cNvPr id="1172" name="Google Shape;1172;p3"/>
                <p:cNvPicPr preferRelativeResize="0"/>
                <p:nvPr/>
              </p:nvPicPr>
              <p:blipFill rotWithShape="1">
                <a:blip r:embed="rId8">
                  <a:alphaModFix/>
                </a:blip>
                <a:srcRect b="0" l="0" r="0" t="0"/>
                <a:stretch/>
              </p:blipFill>
              <p:spPr>
                <a:xfrm>
                  <a:off x="6044114" y="2118361"/>
                  <a:ext cx="1998695" cy="1394443"/>
                </a:xfrm>
                <a:custGeom>
                  <a:rect b="b" l="l" r="r" t="t"/>
                  <a:pathLst>
                    <a:path extrusionOk="0" h="1394443" w="1998695">
                      <a:moveTo>
                        <a:pt x="785" y="-39"/>
                      </a:moveTo>
                      <a:lnTo>
                        <a:pt x="1999481" y="-39"/>
                      </a:lnTo>
                      <a:lnTo>
                        <a:pt x="1999481" y="1394404"/>
                      </a:lnTo>
                      <a:lnTo>
                        <a:pt x="785" y="1394404"/>
                      </a:lnTo>
                      <a:close/>
                    </a:path>
                  </a:pathLst>
                </a:custGeom>
                <a:noFill/>
                <a:ln>
                  <a:noFill/>
                </a:ln>
              </p:spPr>
            </p:pic>
            <p:grpSp>
              <p:nvGrpSpPr>
                <p:cNvPr id="1173" name="Google Shape;1173;p3"/>
                <p:cNvGrpSpPr/>
                <p:nvPr/>
              </p:nvGrpSpPr>
              <p:grpSpPr>
                <a:xfrm>
                  <a:off x="6224433" y="1806595"/>
                  <a:ext cx="1895391" cy="1508018"/>
                  <a:chOff x="6224433" y="1806595"/>
                  <a:chExt cx="1895391" cy="1508018"/>
                </a:xfrm>
              </p:grpSpPr>
              <p:grpSp>
                <p:nvGrpSpPr>
                  <p:cNvPr id="1174" name="Google Shape;1174;p3"/>
                  <p:cNvGrpSpPr/>
                  <p:nvPr/>
                </p:nvGrpSpPr>
                <p:grpSpPr>
                  <a:xfrm>
                    <a:off x="6224433" y="2008283"/>
                    <a:ext cx="1895391" cy="1306330"/>
                    <a:chOff x="6224433" y="2008283"/>
                    <a:chExt cx="1895391" cy="1306330"/>
                  </a:xfrm>
                </p:grpSpPr>
                <p:sp>
                  <p:nvSpPr>
                    <p:cNvPr id="1175" name="Google Shape;1175;p3"/>
                    <p:cNvSpPr/>
                    <p:nvPr/>
                  </p:nvSpPr>
                  <p:spPr>
                    <a:xfrm>
                      <a:off x="6224433" y="200828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6" name="Google Shape;1176;p3"/>
                    <p:cNvSpPr/>
                    <p:nvPr/>
                  </p:nvSpPr>
                  <p:spPr>
                    <a:xfrm>
                      <a:off x="6286910" y="207075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77" name="Google Shape;1177;p3"/>
                  <p:cNvGrpSpPr/>
                  <p:nvPr/>
                </p:nvGrpSpPr>
                <p:grpSpPr>
                  <a:xfrm>
                    <a:off x="6397140" y="1921496"/>
                    <a:ext cx="379179" cy="225161"/>
                    <a:chOff x="6397140" y="1921496"/>
                    <a:chExt cx="379179" cy="225161"/>
                  </a:xfrm>
                </p:grpSpPr>
                <p:sp>
                  <p:nvSpPr>
                    <p:cNvPr id="1178" name="Google Shape;1178;p3"/>
                    <p:cNvSpPr/>
                    <p:nvPr/>
                  </p:nvSpPr>
                  <p:spPr>
                    <a:xfrm>
                      <a:off x="6397140" y="1921496"/>
                      <a:ext cx="195041" cy="225161"/>
                    </a:xfrm>
                    <a:custGeom>
                      <a:rect b="b" l="l" r="r" t="t"/>
                      <a:pathLst>
                        <a:path extrusionOk="0" h="225161" w="195041">
                          <a:moveTo>
                            <a:pt x="195042"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9" name="Google Shape;1179;p3"/>
                    <p:cNvSpPr/>
                    <p:nvPr/>
                  </p:nvSpPr>
                  <p:spPr>
                    <a:xfrm>
                      <a:off x="6581301"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0" name="Google Shape;1180;p3"/>
                  <p:cNvGrpSpPr/>
                  <p:nvPr/>
                </p:nvGrpSpPr>
                <p:grpSpPr>
                  <a:xfrm>
                    <a:off x="6871783" y="1806595"/>
                    <a:ext cx="1129009" cy="455900"/>
                    <a:chOff x="6871783" y="1806595"/>
                    <a:chExt cx="1129009" cy="455900"/>
                  </a:xfrm>
                </p:grpSpPr>
                <p:sp>
                  <p:nvSpPr>
                    <p:cNvPr id="1181" name="Google Shape;1181;p3"/>
                    <p:cNvSpPr/>
                    <p:nvPr/>
                  </p:nvSpPr>
                  <p:spPr>
                    <a:xfrm>
                      <a:off x="6901387" y="1836194"/>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2" name="Google Shape;1182;p3"/>
                    <p:cNvSpPr/>
                    <p:nvPr/>
                  </p:nvSpPr>
                  <p:spPr>
                    <a:xfrm>
                      <a:off x="6871783"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nvGrpSpPr>
            <p:cNvPr id="1183" name="Google Shape;1183;p3"/>
            <p:cNvGrpSpPr/>
            <p:nvPr/>
          </p:nvGrpSpPr>
          <p:grpSpPr>
            <a:xfrm>
              <a:off x="1822329" y="3518152"/>
              <a:ext cx="6297495" cy="1706164"/>
              <a:chOff x="1822329" y="3518152"/>
              <a:chExt cx="6297495" cy="1706164"/>
            </a:xfrm>
          </p:grpSpPr>
          <p:grpSp>
            <p:nvGrpSpPr>
              <p:cNvPr id="1184" name="Google Shape;1184;p3"/>
              <p:cNvGrpSpPr/>
              <p:nvPr/>
            </p:nvGrpSpPr>
            <p:grpSpPr>
              <a:xfrm>
                <a:off x="1822329" y="3518152"/>
                <a:ext cx="2075870" cy="1706164"/>
                <a:chOff x="1822329" y="3518152"/>
                <a:chExt cx="2075870" cy="1706164"/>
              </a:xfrm>
            </p:grpSpPr>
            <p:pic>
              <p:nvPicPr>
                <p:cNvPr id="1185" name="Google Shape;1185;p3"/>
                <p:cNvPicPr preferRelativeResize="0"/>
                <p:nvPr/>
              </p:nvPicPr>
              <p:blipFill rotWithShape="1">
                <a:blip r:embed="rId9">
                  <a:alphaModFix/>
                </a:blip>
                <a:srcRect b="0" l="0" r="0" t="0"/>
                <a:stretch/>
              </p:blipFill>
              <p:spPr>
                <a:xfrm>
                  <a:off x="1822329" y="3829873"/>
                  <a:ext cx="1999244" cy="1394443"/>
                </a:xfrm>
                <a:custGeom>
                  <a:rect b="b" l="l" r="r" t="t"/>
                  <a:pathLst>
                    <a:path extrusionOk="0" h="1394443" w="1999244">
                      <a:moveTo>
                        <a:pt x="-1062" y="710"/>
                      </a:moveTo>
                      <a:lnTo>
                        <a:pt x="1998182" y="710"/>
                      </a:lnTo>
                      <a:lnTo>
                        <a:pt x="1998182" y="1395153"/>
                      </a:lnTo>
                      <a:lnTo>
                        <a:pt x="-1062" y="1395153"/>
                      </a:lnTo>
                      <a:close/>
                    </a:path>
                  </a:pathLst>
                </a:custGeom>
                <a:noFill/>
                <a:ln>
                  <a:noFill/>
                </a:ln>
              </p:spPr>
            </p:pic>
            <p:grpSp>
              <p:nvGrpSpPr>
                <p:cNvPr id="1186" name="Google Shape;1186;p3"/>
                <p:cNvGrpSpPr/>
                <p:nvPr/>
              </p:nvGrpSpPr>
              <p:grpSpPr>
                <a:xfrm>
                  <a:off x="2002808" y="3518152"/>
                  <a:ext cx="1895391" cy="1508018"/>
                  <a:chOff x="2002808" y="3518152"/>
                  <a:chExt cx="1895391" cy="1508018"/>
                </a:xfrm>
              </p:grpSpPr>
              <p:grpSp>
                <p:nvGrpSpPr>
                  <p:cNvPr id="1187" name="Google Shape;1187;p3"/>
                  <p:cNvGrpSpPr/>
                  <p:nvPr/>
                </p:nvGrpSpPr>
                <p:grpSpPr>
                  <a:xfrm>
                    <a:off x="2002808" y="3719840"/>
                    <a:ext cx="1895391" cy="1306330"/>
                    <a:chOff x="2002808" y="3719840"/>
                    <a:chExt cx="1895391" cy="1306330"/>
                  </a:xfrm>
                </p:grpSpPr>
                <p:sp>
                  <p:nvSpPr>
                    <p:cNvPr id="1188" name="Google Shape;1188;p3"/>
                    <p:cNvSpPr/>
                    <p:nvPr/>
                  </p:nvSpPr>
                  <p:spPr>
                    <a:xfrm>
                      <a:off x="2002808" y="3719840"/>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9" name="Google Shape;1189;p3"/>
                    <p:cNvSpPr/>
                    <p:nvPr/>
                  </p:nvSpPr>
                  <p:spPr>
                    <a:xfrm>
                      <a:off x="2065285"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0" name="Google Shape;1190;p3"/>
                  <p:cNvGrpSpPr/>
                  <p:nvPr/>
                </p:nvGrpSpPr>
                <p:grpSpPr>
                  <a:xfrm>
                    <a:off x="2175539" y="3633053"/>
                    <a:ext cx="379155" cy="225161"/>
                    <a:chOff x="2175539" y="3633053"/>
                    <a:chExt cx="379155" cy="225161"/>
                  </a:xfrm>
                </p:grpSpPr>
                <p:sp>
                  <p:nvSpPr>
                    <p:cNvPr id="1191" name="Google Shape;1191;p3"/>
                    <p:cNvSpPr/>
                    <p:nvPr/>
                  </p:nvSpPr>
                  <p:spPr>
                    <a:xfrm>
                      <a:off x="2175539"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2" name="Google Shape;1192;p3"/>
                    <p:cNvSpPr/>
                    <p:nvPr/>
                  </p:nvSpPr>
                  <p:spPr>
                    <a:xfrm>
                      <a:off x="2359676"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3" name="Google Shape;1193;p3"/>
                  <p:cNvGrpSpPr/>
                  <p:nvPr/>
                </p:nvGrpSpPr>
                <p:grpSpPr>
                  <a:xfrm>
                    <a:off x="2650135" y="3518152"/>
                    <a:ext cx="1129009" cy="455900"/>
                    <a:chOff x="2650135" y="3518152"/>
                    <a:chExt cx="1129009" cy="455900"/>
                  </a:xfrm>
                </p:grpSpPr>
                <p:sp>
                  <p:nvSpPr>
                    <p:cNvPr id="1194" name="Google Shape;1194;p3"/>
                    <p:cNvSpPr/>
                    <p:nvPr/>
                  </p:nvSpPr>
                  <p:spPr>
                    <a:xfrm>
                      <a:off x="2679739" y="3547775"/>
                      <a:ext cx="1069802" cy="396701"/>
                    </a:xfrm>
                    <a:custGeom>
                      <a:rect b="b" l="l" r="r" t="t"/>
                      <a:pathLst>
                        <a:path extrusionOk="0" h="396701" w="1069802">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5" name="Google Shape;1195;p3"/>
                    <p:cNvSpPr/>
                    <p:nvPr/>
                  </p:nvSpPr>
                  <p:spPr>
                    <a:xfrm>
                      <a:off x="2650135" y="3518152"/>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96" name="Google Shape;1196;p3"/>
              <p:cNvGrpSpPr/>
              <p:nvPr/>
            </p:nvGrpSpPr>
            <p:grpSpPr>
              <a:xfrm>
                <a:off x="3933496" y="3518152"/>
                <a:ext cx="2075526" cy="1706164"/>
                <a:chOff x="3933496" y="3518152"/>
                <a:chExt cx="2075526" cy="1706164"/>
              </a:xfrm>
            </p:grpSpPr>
            <p:pic>
              <p:nvPicPr>
                <p:cNvPr id="1197" name="Google Shape;1197;p3"/>
                <p:cNvPicPr preferRelativeResize="0"/>
                <p:nvPr/>
              </p:nvPicPr>
              <p:blipFill rotWithShape="1">
                <a:blip r:embed="rId10">
                  <a:alphaModFix/>
                </a:blip>
                <a:srcRect b="0" l="0" r="0" t="0"/>
                <a:stretch/>
              </p:blipFill>
              <p:spPr>
                <a:xfrm>
                  <a:off x="3933496" y="3829873"/>
                  <a:ext cx="1998695" cy="1394443"/>
                </a:xfrm>
                <a:custGeom>
                  <a:rect b="b" l="l" r="r" t="t"/>
                  <a:pathLst>
                    <a:path extrusionOk="0" h="1394443" w="1998695">
                      <a:moveTo>
                        <a:pt x="-138" y="710"/>
                      </a:moveTo>
                      <a:lnTo>
                        <a:pt x="1998557" y="710"/>
                      </a:lnTo>
                      <a:lnTo>
                        <a:pt x="1998557" y="1395153"/>
                      </a:lnTo>
                      <a:lnTo>
                        <a:pt x="-138" y="1395153"/>
                      </a:lnTo>
                      <a:close/>
                    </a:path>
                  </a:pathLst>
                </a:custGeom>
                <a:noFill/>
                <a:ln>
                  <a:noFill/>
                </a:ln>
              </p:spPr>
            </p:pic>
            <p:grpSp>
              <p:nvGrpSpPr>
                <p:cNvPr id="1198" name="Google Shape;1198;p3"/>
                <p:cNvGrpSpPr/>
                <p:nvPr/>
              </p:nvGrpSpPr>
              <p:grpSpPr>
                <a:xfrm>
                  <a:off x="4113632" y="3518152"/>
                  <a:ext cx="1895390" cy="1508018"/>
                  <a:chOff x="4113632" y="3518152"/>
                  <a:chExt cx="1895390" cy="1508018"/>
                </a:xfrm>
              </p:grpSpPr>
              <p:grpSp>
                <p:nvGrpSpPr>
                  <p:cNvPr id="1199" name="Google Shape;1199;p3"/>
                  <p:cNvGrpSpPr/>
                  <p:nvPr/>
                </p:nvGrpSpPr>
                <p:grpSpPr>
                  <a:xfrm>
                    <a:off x="4113632" y="3719840"/>
                    <a:ext cx="1895390" cy="1306330"/>
                    <a:chOff x="4113632" y="3719840"/>
                    <a:chExt cx="1895390" cy="1306330"/>
                  </a:xfrm>
                </p:grpSpPr>
                <p:sp>
                  <p:nvSpPr>
                    <p:cNvPr id="1200" name="Google Shape;1200;p3"/>
                    <p:cNvSpPr/>
                    <p:nvPr/>
                  </p:nvSpPr>
                  <p:spPr>
                    <a:xfrm>
                      <a:off x="4113632" y="3719840"/>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1" name="Google Shape;1201;p3"/>
                    <p:cNvSpPr/>
                    <p:nvPr/>
                  </p:nvSpPr>
                  <p:spPr>
                    <a:xfrm>
                      <a:off x="4176086"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02" name="Google Shape;1202;p3"/>
                  <p:cNvGrpSpPr/>
                  <p:nvPr/>
                </p:nvGrpSpPr>
                <p:grpSpPr>
                  <a:xfrm>
                    <a:off x="4286340" y="3633053"/>
                    <a:ext cx="379178" cy="225161"/>
                    <a:chOff x="4286340" y="3633053"/>
                    <a:chExt cx="379178" cy="225161"/>
                  </a:xfrm>
                </p:grpSpPr>
                <p:sp>
                  <p:nvSpPr>
                    <p:cNvPr id="1203" name="Google Shape;1203;p3"/>
                    <p:cNvSpPr/>
                    <p:nvPr/>
                  </p:nvSpPr>
                  <p:spPr>
                    <a:xfrm>
                      <a:off x="428634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4" name="Google Shape;1204;p3"/>
                    <p:cNvSpPr/>
                    <p:nvPr/>
                  </p:nvSpPr>
                  <p:spPr>
                    <a:xfrm>
                      <a:off x="447050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05" name="Google Shape;1205;p3"/>
                  <p:cNvGrpSpPr/>
                  <p:nvPr/>
                </p:nvGrpSpPr>
                <p:grpSpPr>
                  <a:xfrm>
                    <a:off x="4760959" y="3518152"/>
                    <a:ext cx="1129009" cy="455900"/>
                    <a:chOff x="4760959" y="3518152"/>
                    <a:chExt cx="1129009" cy="455900"/>
                  </a:xfrm>
                </p:grpSpPr>
                <p:sp>
                  <p:nvSpPr>
                    <p:cNvPr id="1206" name="Google Shape;1206;p3"/>
                    <p:cNvSpPr/>
                    <p:nvPr/>
                  </p:nvSpPr>
                  <p:spPr>
                    <a:xfrm>
                      <a:off x="4790563" y="3547775"/>
                      <a:ext cx="1069801" cy="396701"/>
                    </a:xfrm>
                    <a:custGeom>
                      <a:rect b="b" l="l" r="r" t="t"/>
                      <a:pathLst>
                        <a:path extrusionOk="0" h="396701" w="10698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7" name="Google Shape;1207;p3"/>
                    <p:cNvSpPr/>
                    <p:nvPr/>
                  </p:nvSpPr>
                  <p:spPr>
                    <a:xfrm>
                      <a:off x="4760959"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208" name="Google Shape;1208;p3"/>
              <p:cNvGrpSpPr/>
              <p:nvPr/>
            </p:nvGrpSpPr>
            <p:grpSpPr>
              <a:xfrm>
                <a:off x="6044114" y="3518152"/>
                <a:ext cx="2075710" cy="1706164"/>
                <a:chOff x="6044114" y="3518152"/>
                <a:chExt cx="2075710" cy="1706164"/>
              </a:xfrm>
            </p:grpSpPr>
            <p:pic>
              <p:nvPicPr>
                <p:cNvPr id="1209" name="Google Shape;1209;p3"/>
                <p:cNvPicPr preferRelativeResize="0"/>
                <p:nvPr/>
              </p:nvPicPr>
              <p:blipFill rotWithShape="1">
                <a:blip r:embed="rId11">
                  <a:alphaModFix/>
                </a:blip>
                <a:srcRect b="0" l="0" r="0" t="0"/>
                <a:stretch/>
              </p:blipFill>
              <p:spPr>
                <a:xfrm>
                  <a:off x="6044114" y="3829873"/>
                  <a:ext cx="1998695" cy="1394443"/>
                </a:xfrm>
                <a:custGeom>
                  <a:rect b="b" l="l" r="r" t="t"/>
                  <a:pathLst>
                    <a:path extrusionOk="0" h="1394443" w="1998695">
                      <a:moveTo>
                        <a:pt x="785" y="710"/>
                      </a:moveTo>
                      <a:lnTo>
                        <a:pt x="1999481" y="710"/>
                      </a:lnTo>
                      <a:lnTo>
                        <a:pt x="1999481" y="1395153"/>
                      </a:lnTo>
                      <a:lnTo>
                        <a:pt x="785" y="1395153"/>
                      </a:lnTo>
                      <a:close/>
                    </a:path>
                  </a:pathLst>
                </a:custGeom>
                <a:noFill/>
                <a:ln>
                  <a:noFill/>
                </a:ln>
              </p:spPr>
            </p:pic>
            <p:grpSp>
              <p:nvGrpSpPr>
                <p:cNvPr id="1210" name="Google Shape;1210;p3"/>
                <p:cNvGrpSpPr/>
                <p:nvPr/>
              </p:nvGrpSpPr>
              <p:grpSpPr>
                <a:xfrm>
                  <a:off x="6224433" y="3518152"/>
                  <a:ext cx="1895391" cy="1508018"/>
                  <a:chOff x="6224433" y="3518152"/>
                  <a:chExt cx="1895391" cy="1508018"/>
                </a:xfrm>
              </p:grpSpPr>
              <p:grpSp>
                <p:nvGrpSpPr>
                  <p:cNvPr id="1211" name="Google Shape;1211;p3"/>
                  <p:cNvGrpSpPr/>
                  <p:nvPr/>
                </p:nvGrpSpPr>
                <p:grpSpPr>
                  <a:xfrm>
                    <a:off x="6224433" y="3719840"/>
                    <a:ext cx="1895391" cy="1306330"/>
                    <a:chOff x="6224433" y="3719840"/>
                    <a:chExt cx="1895391" cy="1306330"/>
                  </a:xfrm>
                </p:grpSpPr>
                <p:sp>
                  <p:nvSpPr>
                    <p:cNvPr id="1212" name="Google Shape;1212;p3"/>
                    <p:cNvSpPr/>
                    <p:nvPr/>
                  </p:nvSpPr>
                  <p:spPr>
                    <a:xfrm>
                      <a:off x="6224433" y="3719840"/>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3" name="Google Shape;1213;p3"/>
                    <p:cNvSpPr/>
                    <p:nvPr/>
                  </p:nvSpPr>
                  <p:spPr>
                    <a:xfrm>
                      <a:off x="6286910" y="3782308"/>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4" name="Google Shape;1214;p3"/>
                  <p:cNvGrpSpPr/>
                  <p:nvPr/>
                </p:nvGrpSpPr>
                <p:grpSpPr>
                  <a:xfrm>
                    <a:off x="6397140" y="3633053"/>
                    <a:ext cx="379179" cy="225161"/>
                    <a:chOff x="6397140" y="3633053"/>
                    <a:chExt cx="379179" cy="225161"/>
                  </a:xfrm>
                </p:grpSpPr>
                <p:sp>
                  <p:nvSpPr>
                    <p:cNvPr id="1215" name="Google Shape;1215;p3"/>
                    <p:cNvSpPr/>
                    <p:nvPr/>
                  </p:nvSpPr>
                  <p:spPr>
                    <a:xfrm>
                      <a:off x="6397140" y="3633053"/>
                      <a:ext cx="195041" cy="225161"/>
                    </a:xfrm>
                    <a:custGeom>
                      <a:rect b="b" l="l" r="r" t="t"/>
                      <a:pathLst>
                        <a:path extrusionOk="0" h="225161" w="195041">
                          <a:moveTo>
                            <a:pt x="195042"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6" name="Google Shape;1216;p3"/>
                    <p:cNvSpPr/>
                    <p:nvPr/>
                  </p:nvSpPr>
                  <p:spPr>
                    <a:xfrm>
                      <a:off x="6581301"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7" name="Google Shape;1217;p3"/>
                  <p:cNvGrpSpPr/>
                  <p:nvPr/>
                </p:nvGrpSpPr>
                <p:grpSpPr>
                  <a:xfrm>
                    <a:off x="6871783" y="3518152"/>
                    <a:ext cx="1129009" cy="455900"/>
                    <a:chOff x="6871783" y="3518152"/>
                    <a:chExt cx="1129009" cy="455900"/>
                  </a:xfrm>
                </p:grpSpPr>
                <p:sp>
                  <p:nvSpPr>
                    <p:cNvPr id="1218" name="Google Shape;1218;p3"/>
                    <p:cNvSpPr/>
                    <p:nvPr/>
                  </p:nvSpPr>
                  <p:spPr>
                    <a:xfrm>
                      <a:off x="6901387" y="3547775"/>
                      <a:ext cx="1069802" cy="396701"/>
                    </a:xfrm>
                    <a:custGeom>
                      <a:rect b="b" l="l" r="r" t="t"/>
                      <a:pathLst>
                        <a:path extrusionOk="0" h="396701" w="1069802">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9" name="Google Shape;1219;p3"/>
                    <p:cNvSpPr/>
                    <p:nvPr/>
                  </p:nvSpPr>
                  <p:spPr>
                    <a:xfrm>
                      <a:off x="6871783"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pic>
        <p:nvPicPr>
          <p:cNvPr descr="Background pattern&#10;&#10;Description automatically generated" id="1220" name="Google Shape;1220;p3"/>
          <p:cNvPicPr preferRelativeResize="0"/>
          <p:nvPr/>
        </p:nvPicPr>
        <p:blipFill rotWithShape="1">
          <a:blip r:embed="rId12">
            <a:alphaModFix/>
          </a:blip>
          <a:srcRect b="84089" l="-9441" r="10580" t="-3095"/>
          <a:stretch/>
        </p:blipFill>
        <p:spPr>
          <a:xfrm rot="-5400000">
            <a:off x="9205950" y="1780761"/>
            <a:ext cx="4729844" cy="1233285"/>
          </a:xfrm>
          <a:prstGeom prst="rect">
            <a:avLst/>
          </a:prstGeom>
          <a:noFill/>
          <a:ln>
            <a:noFill/>
          </a:ln>
        </p:spPr>
      </p:pic>
      <p:sp>
        <p:nvSpPr>
          <p:cNvPr id="1221" name="Google Shape;1221;p3"/>
          <p:cNvSpPr txBox="1"/>
          <p:nvPr/>
        </p:nvSpPr>
        <p:spPr>
          <a:xfrm>
            <a:off x="8499821" y="837810"/>
            <a:ext cx="2368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Realización de un análisis DAFO regional de la vulnerabilidad a las crisis y una auditoría de destinos </a:t>
            </a:r>
            <a:endParaRPr b="0" i="0" sz="1100" u="none" cap="none" strike="noStrike">
              <a:solidFill>
                <a:srgbClr val="000000"/>
              </a:solidFill>
              <a:latin typeface="Arial"/>
              <a:ea typeface="Arial"/>
              <a:cs typeface="Arial"/>
              <a:sym typeface="Arial"/>
            </a:endParaRPr>
          </a:p>
        </p:txBody>
      </p:sp>
      <p:sp>
        <p:nvSpPr>
          <p:cNvPr id="1222" name="Google Shape;1222;p3"/>
          <p:cNvSpPr txBox="1"/>
          <p:nvPr/>
        </p:nvSpPr>
        <p:spPr>
          <a:xfrm>
            <a:off x="563284" y="755365"/>
            <a:ext cx="1891673"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79527B"/>
                </a:solidFill>
                <a:latin typeface="Calibri"/>
                <a:ea typeface="Calibri"/>
                <a:cs typeface="Calibri"/>
                <a:sym typeface="Calibri"/>
              </a:rPr>
              <a:t>Fase 1</a:t>
            </a:r>
            <a:r>
              <a:rPr b="1" i="0" lang="es-ES" sz="2400" u="none" cap="none" strike="noStrike">
                <a:solidFill>
                  <a:srgbClr val="79527B"/>
                </a:solidFill>
                <a:latin typeface="Calibri"/>
                <a:ea typeface="Calibri"/>
                <a:cs typeface="Calibri"/>
                <a:sym typeface="Calibri"/>
              </a:rPr>
              <a:t> </a:t>
            </a:r>
            <a:r>
              <a:rPr b="0" i="0" lang="es-ES" sz="2000" u="none" cap="none" strike="noStrike">
                <a:solidFill>
                  <a:srgbClr val="79527B"/>
                </a:solidFill>
                <a:latin typeface="Calibri"/>
                <a:ea typeface="Calibri"/>
                <a:cs typeface="Calibri"/>
                <a:sym typeface="Calibri"/>
              </a:rPr>
              <a:t>Preparación y mitigación</a:t>
            </a:r>
            <a:endParaRPr b="0" i="0" sz="1400" u="none" cap="none" strike="noStrike">
              <a:solidFill>
                <a:srgbClr val="000000"/>
              </a:solidFill>
              <a:latin typeface="Arial"/>
              <a:ea typeface="Arial"/>
              <a:cs typeface="Arial"/>
              <a:sym typeface="Arial"/>
            </a:endParaRPr>
          </a:p>
        </p:txBody>
      </p:sp>
      <p:sp>
        <p:nvSpPr>
          <p:cNvPr id="1223" name="Google Shape;1223;p3"/>
          <p:cNvSpPr txBox="1"/>
          <p:nvPr/>
        </p:nvSpPr>
        <p:spPr>
          <a:xfrm>
            <a:off x="567299" y="2687187"/>
            <a:ext cx="1764337" cy="113877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s-ES" sz="2800" u="none" cap="none" strike="noStrike">
                <a:solidFill>
                  <a:srgbClr val="F27954"/>
                </a:solidFill>
                <a:latin typeface="Calibri"/>
                <a:ea typeface="Calibri"/>
                <a:cs typeface="Calibri"/>
                <a:sym typeface="Calibri"/>
              </a:rPr>
              <a:t>Fase 2</a:t>
            </a:r>
            <a:r>
              <a:rPr b="1" i="0" lang="es-ES" sz="2400" u="none" cap="none" strike="noStrike">
                <a:solidFill>
                  <a:srgbClr val="F27954"/>
                </a:solidFill>
                <a:latin typeface="Calibri"/>
                <a:ea typeface="Calibri"/>
                <a:cs typeface="Calibri"/>
                <a:sym typeface="Calibri"/>
              </a:rPr>
              <a:t> </a:t>
            </a:r>
            <a:r>
              <a:rPr b="0" i="0" lang="es-ES" sz="2000" u="none" cap="none" strike="noStrike">
                <a:solidFill>
                  <a:srgbClr val="F27954"/>
                </a:solidFill>
                <a:latin typeface="Calibri"/>
                <a:ea typeface="Calibri"/>
                <a:cs typeface="Calibri"/>
                <a:sym typeface="Calibri"/>
              </a:rPr>
              <a:t>Planificación,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F27954"/>
                </a:solidFill>
                <a:latin typeface="Calibri"/>
                <a:ea typeface="Calibri"/>
                <a:cs typeface="Calibri"/>
                <a:sym typeface="Calibri"/>
              </a:rPr>
              <a:t>respuesta</a:t>
            </a:r>
            <a:endParaRPr b="0" i="0" sz="1400" u="none" cap="none" strike="noStrike">
              <a:solidFill>
                <a:srgbClr val="000000"/>
              </a:solidFill>
              <a:latin typeface="Arial"/>
              <a:ea typeface="Arial"/>
              <a:cs typeface="Arial"/>
              <a:sym typeface="Arial"/>
            </a:endParaRPr>
          </a:p>
        </p:txBody>
      </p:sp>
      <p:sp>
        <p:nvSpPr>
          <p:cNvPr id="1224" name="Google Shape;1224;p3"/>
          <p:cNvSpPr txBox="1"/>
          <p:nvPr/>
        </p:nvSpPr>
        <p:spPr>
          <a:xfrm>
            <a:off x="367200" y="4557425"/>
            <a:ext cx="1985100" cy="15084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44BAA9"/>
                </a:solidFill>
                <a:latin typeface="Calibri"/>
                <a:ea typeface="Calibri"/>
                <a:cs typeface="Calibri"/>
                <a:sym typeface="Calibri"/>
              </a:rPr>
              <a:t>Fase 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44BAA9"/>
                </a:solidFill>
                <a:latin typeface="Calibri"/>
                <a:ea typeface="Calibri"/>
                <a:cs typeface="Calibri"/>
                <a:sym typeface="Calibri"/>
              </a:rPr>
              <a:t>Recuperación, reconstrucción, resistencia</a:t>
            </a:r>
            <a:endParaRPr b="0" i="0" sz="1400" u="none" cap="none" strike="noStrike">
              <a:solidFill>
                <a:srgbClr val="000000"/>
              </a:solidFill>
              <a:latin typeface="Arial"/>
              <a:ea typeface="Arial"/>
              <a:cs typeface="Arial"/>
              <a:sym typeface="Arial"/>
            </a:endParaRPr>
          </a:p>
        </p:txBody>
      </p:sp>
      <p:sp>
        <p:nvSpPr>
          <p:cNvPr id="1225" name="Google Shape;1225;p3"/>
          <p:cNvSpPr txBox="1"/>
          <p:nvPr/>
        </p:nvSpPr>
        <p:spPr>
          <a:xfrm>
            <a:off x="5606580" y="821497"/>
            <a:ext cx="22389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Creación de una asociación público-privada regional y de un equipo de gestión de crisis</a:t>
            </a:r>
            <a:endParaRPr b="0" i="0" sz="1100" u="none" cap="none" strike="noStrike">
              <a:solidFill>
                <a:srgbClr val="000000"/>
              </a:solidFill>
              <a:latin typeface="Arial"/>
              <a:ea typeface="Arial"/>
              <a:cs typeface="Arial"/>
              <a:sym typeface="Arial"/>
            </a:endParaRPr>
          </a:p>
        </p:txBody>
      </p:sp>
      <p:sp>
        <p:nvSpPr>
          <p:cNvPr id="1226" name="Google Shape;1226;p3"/>
          <p:cNvSpPr txBox="1"/>
          <p:nvPr/>
        </p:nvSpPr>
        <p:spPr>
          <a:xfrm>
            <a:off x="2757709" y="3008200"/>
            <a:ext cx="22380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una estrategia regional de gestión de crisis </a:t>
            </a:r>
            <a:r>
              <a:rPr b="0" i="1" lang="es-ES" sz="1500" u="none" cap="none" strike="noStrike">
                <a:solidFill>
                  <a:srgbClr val="F37C57"/>
                </a:solidFill>
                <a:latin typeface="Calibri"/>
                <a:ea typeface="Calibri"/>
                <a:cs typeface="Calibri"/>
                <a:sym typeface="Calibri"/>
              </a:rPr>
              <a:t>(planificación de la mitigación a largo plazo)</a:t>
            </a:r>
            <a:endParaRPr b="0" i="0" sz="1100" u="none" cap="none" strike="noStrike">
              <a:solidFill>
                <a:srgbClr val="000000"/>
              </a:solidFill>
              <a:latin typeface="Arial"/>
              <a:ea typeface="Arial"/>
              <a:cs typeface="Arial"/>
              <a:sym typeface="Arial"/>
            </a:endParaRPr>
          </a:p>
        </p:txBody>
      </p:sp>
      <p:sp>
        <p:nvSpPr>
          <p:cNvPr id="1227" name="Google Shape;1227;p3"/>
          <p:cNvSpPr txBox="1"/>
          <p:nvPr/>
        </p:nvSpPr>
        <p:spPr>
          <a:xfrm>
            <a:off x="8509929" y="2985988"/>
            <a:ext cx="23073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Activación de la respuesta y comunicación con la industria para la colaboración regional</a:t>
            </a:r>
            <a:endParaRPr b="0" i="0" sz="1100" u="none" cap="none" strike="noStrike">
              <a:solidFill>
                <a:srgbClr val="000000"/>
              </a:solidFill>
              <a:latin typeface="Arial"/>
              <a:ea typeface="Arial"/>
              <a:cs typeface="Arial"/>
              <a:sym typeface="Arial"/>
            </a:endParaRPr>
          </a:p>
        </p:txBody>
      </p:sp>
      <p:sp>
        <p:nvSpPr>
          <p:cNvPr id="1228" name="Google Shape;1228;p3"/>
          <p:cNvSpPr txBox="1"/>
          <p:nvPr/>
        </p:nvSpPr>
        <p:spPr>
          <a:xfrm>
            <a:off x="8456229" y="5231762"/>
            <a:ext cx="24147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s-ES" sz="1600" u="none" cap="none" strike="noStrike">
                <a:solidFill>
                  <a:srgbClr val="3AA091"/>
                </a:solidFill>
                <a:latin typeface="Calibri"/>
                <a:ea typeface="Calibri"/>
                <a:cs typeface="Calibri"/>
                <a:sym typeface="Calibri"/>
              </a:rPr>
              <a:t>Recuperación, reconstrucción y resiliencia regionales: hacia una "nueva norma" tras la crisis</a:t>
            </a:r>
            <a:endParaRPr b="0" i="0" sz="1100" u="none" cap="none" strike="noStrike">
              <a:solidFill>
                <a:srgbClr val="000000"/>
              </a:solidFill>
              <a:latin typeface="Arial"/>
              <a:ea typeface="Arial"/>
              <a:cs typeface="Arial"/>
              <a:sym typeface="Arial"/>
            </a:endParaRPr>
          </a:p>
        </p:txBody>
      </p:sp>
      <p:sp>
        <p:nvSpPr>
          <p:cNvPr id="1229" name="Google Shape;1229;p3"/>
          <p:cNvSpPr txBox="1"/>
          <p:nvPr/>
        </p:nvSpPr>
        <p:spPr>
          <a:xfrm>
            <a:off x="2696985" y="777931"/>
            <a:ext cx="2243700" cy="78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Introducción a la gestión del turismo regional de crisis y sus complejidades</a:t>
            </a:r>
            <a:endParaRPr b="0" i="0" sz="1100" u="none" cap="none" strike="noStrike">
              <a:solidFill>
                <a:srgbClr val="000000"/>
              </a:solidFill>
              <a:latin typeface="Arial"/>
              <a:ea typeface="Arial"/>
              <a:cs typeface="Arial"/>
              <a:sym typeface="Arial"/>
            </a:endParaRPr>
          </a:p>
        </p:txBody>
      </p:sp>
      <p:sp>
        <p:nvSpPr>
          <p:cNvPr id="1230" name="Google Shape;1230;p3"/>
          <p:cNvSpPr txBox="1"/>
          <p:nvPr/>
        </p:nvSpPr>
        <p:spPr>
          <a:xfrm>
            <a:off x="5719842" y="3000513"/>
            <a:ext cx="2233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 Plan Regional de Respuesta a la Gestión de Crisis </a:t>
            </a:r>
            <a:r>
              <a:rPr b="0" i="1" lang="es-ES" sz="1500" u="none" cap="none" strike="noStrike">
                <a:solidFill>
                  <a:srgbClr val="F37C57"/>
                </a:solidFill>
                <a:latin typeface="Calibri"/>
                <a:ea typeface="Calibri"/>
                <a:cs typeface="Calibri"/>
                <a:sym typeface="Calibri"/>
              </a:rPr>
              <a:t>(Plan de Respuesta a Corto Plazo)</a:t>
            </a:r>
            <a:endParaRPr b="0" i="0" sz="1100" u="none" cap="none" strike="noStrike">
              <a:solidFill>
                <a:srgbClr val="000000"/>
              </a:solidFill>
              <a:latin typeface="Arial"/>
              <a:ea typeface="Arial"/>
              <a:cs typeface="Arial"/>
              <a:sym typeface="Arial"/>
            </a:endParaRPr>
          </a:p>
        </p:txBody>
      </p:sp>
      <p:sp>
        <p:nvSpPr>
          <p:cNvPr id="1231" name="Google Shape;1231;p3"/>
          <p:cNvSpPr txBox="1"/>
          <p:nvPr/>
        </p:nvSpPr>
        <p:spPr>
          <a:xfrm>
            <a:off x="2696985" y="5331565"/>
            <a:ext cx="23295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Estrategia de comunicación y relaciones públicas</a:t>
            </a:r>
            <a:endParaRPr b="0" i="0" sz="1100" u="none" cap="none" strike="noStrike">
              <a:solidFill>
                <a:srgbClr val="000000"/>
              </a:solidFill>
              <a:latin typeface="Arial"/>
              <a:ea typeface="Arial"/>
              <a:cs typeface="Arial"/>
              <a:sym typeface="Arial"/>
            </a:endParaRPr>
          </a:p>
        </p:txBody>
      </p:sp>
      <p:sp>
        <p:nvSpPr>
          <p:cNvPr id="1232" name="Google Shape;1232;p3"/>
          <p:cNvSpPr txBox="1"/>
          <p:nvPr/>
        </p:nvSpPr>
        <p:spPr>
          <a:xfrm>
            <a:off x="3669414" y="35111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1</a:t>
            </a:r>
            <a:endParaRPr b="0" i="0" sz="1400" u="none" cap="none" strike="noStrike">
              <a:solidFill>
                <a:srgbClr val="000000"/>
              </a:solidFill>
              <a:latin typeface="Arial"/>
              <a:ea typeface="Arial"/>
              <a:cs typeface="Arial"/>
              <a:sym typeface="Arial"/>
            </a:endParaRPr>
          </a:p>
        </p:txBody>
      </p:sp>
      <p:sp>
        <p:nvSpPr>
          <p:cNvPr id="1233" name="Google Shape;1233;p3"/>
          <p:cNvSpPr txBox="1"/>
          <p:nvPr/>
        </p:nvSpPr>
        <p:spPr>
          <a:xfrm>
            <a:off x="6453344" y="37786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2</a:t>
            </a:r>
            <a:endParaRPr b="0" i="0" sz="1400" u="none" cap="none" strike="noStrike">
              <a:solidFill>
                <a:srgbClr val="000000"/>
              </a:solidFill>
              <a:latin typeface="Arial"/>
              <a:ea typeface="Arial"/>
              <a:cs typeface="Arial"/>
              <a:sym typeface="Arial"/>
            </a:endParaRPr>
          </a:p>
        </p:txBody>
      </p:sp>
      <p:sp>
        <p:nvSpPr>
          <p:cNvPr id="1234" name="Google Shape;1234;p3"/>
          <p:cNvSpPr txBox="1"/>
          <p:nvPr/>
        </p:nvSpPr>
        <p:spPr>
          <a:xfrm>
            <a:off x="9391403" y="352064"/>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3</a:t>
            </a:r>
            <a:endParaRPr b="0" i="0" sz="1400" u="none" cap="none" strike="noStrike">
              <a:solidFill>
                <a:srgbClr val="000000"/>
              </a:solidFill>
              <a:latin typeface="Arial"/>
              <a:ea typeface="Arial"/>
              <a:cs typeface="Arial"/>
              <a:sym typeface="Arial"/>
            </a:endParaRPr>
          </a:p>
        </p:txBody>
      </p:sp>
      <p:sp>
        <p:nvSpPr>
          <p:cNvPr id="1235" name="Google Shape;1235;p3"/>
          <p:cNvSpPr txBox="1"/>
          <p:nvPr/>
        </p:nvSpPr>
        <p:spPr>
          <a:xfrm>
            <a:off x="3652173" y="2625371"/>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4</a:t>
            </a:r>
            <a:endParaRPr b="0" i="0" sz="1400" u="none" cap="none" strike="noStrike">
              <a:solidFill>
                <a:srgbClr val="000000"/>
              </a:solidFill>
              <a:latin typeface="Arial"/>
              <a:ea typeface="Arial"/>
              <a:cs typeface="Arial"/>
              <a:sym typeface="Arial"/>
            </a:endParaRPr>
          </a:p>
        </p:txBody>
      </p:sp>
      <p:sp>
        <p:nvSpPr>
          <p:cNvPr id="1236" name="Google Shape;1236;p3"/>
          <p:cNvSpPr txBox="1"/>
          <p:nvPr/>
        </p:nvSpPr>
        <p:spPr>
          <a:xfrm>
            <a:off x="6491070" y="260924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5</a:t>
            </a:r>
            <a:endParaRPr b="0" i="0" sz="1400" u="none" cap="none" strike="noStrike">
              <a:solidFill>
                <a:srgbClr val="000000"/>
              </a:solidFill>
              <a:latin typeface="Arial"/>
              <a:ea typeface="Arial"/>
              <a:cs typeface="Arial"/>
              <a:sym typeface="Arial"/>
            </a:endParaRPr>
          </a:p>
        </p:txBody>
      </p:sp>
      <p:sp>
        <p:nvSpPr>
          <p:cNvPr id="1237" name="Google Shape;1237;p3"/>
          <p:cNvSpPr txBox="1"/>
          <p:nvPr/>
        </p:nvSpPr>
        <p:spPr>
          <a:xfrm>
            <a:off x="9318312" y="2615458"/>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6</a:t>
            </a:r>
            <a:endParaRPr b="0" i="0" sz="1400" u="none" cap="none" strike="noStrike">
              <a:solidFill>
                <a:srgbClr val="000000"/>
              </a:solidFill>
              <a:latin typeface="Arial"/>
              <a:ea typeface="Arial"/>
              <a:cs typeface="Arial"/>
              <a:sym typeface="Arial"/>
            </a:endParaRPr>
          </a:p>
        </p:txBody>
      </p:sp>
      <p:sp>
        <p:nvSpPr>
          <p:cNvPr id="1238" name="Google Shape;1238;p3"/>
          <p:cNvSpPr txBox="1"/>
          <p:nvPr/>
        </p:nvSpPr>
        <p:spPr>
          <a:xfrm>
            <a:off x="3570360" y="483033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7</a:t>
            </a:r>
            <a:endParaRPr b="0" i="0" sz="1400" u="none" cap="none" strike="noStrike">
              <a:solidFill>
                <a:srgbClr val="000000"/>
              </a:solidFill>
              <a:latin typeface="Arial"/>
              <a:ea typeface="Arial"/>
              <a:cs typeface="Arial"/>
              <a:sym typeface="Arial"/>
            </a:endParaRPr>
          </a:p>
        </p:txBody>
      </p:sp>
      <p:sp>
        <p:nvSpPr>
          <p:cNvPr id="1239" name="Google Shape;1239;p3"/>
          <p:cNvSpPr txBox="1"/>
          <p:nvPr/>
        </p:nvSpPr>
        <p:spPr>
          <a:xfrm>
            <a:off x="5568959" y="5366361"/>
            <a:ext cx="24000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Marketing estratégico regional de respuesta a crisis y recuperación</a:t>
            </a:r>
            <a:endParaRPr b="0" i="0" sz="1100" u="none" cap="none" strike="noStrike">
              <a:solidFill>
                <a:srgbClr val="000000"/>
              </a:solidFill>
              <a:latin typeface="Arial"/>
              <a:ea typeface="Arial"/>
              <a:cs typeface="Arial"/>
              <a:sym typeface="Arial"/>
            </a:endParaRPr>
          </a:p>
        </p:txBody>
      </p:sp>
      <p:sp>
        <p:nvSpPr>
          <p:cNvPr id="1240" name="Google Shape;1240;p3"/>
          <p:cNvSpPr txBox="1"/>
          <p:nvPr/>
        </p:nvSpPr>
        <p:spPr>
          <a:xfrm>
            <a:off x="6453344" y="485727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8</a:t>
            </a:r>
            <a:endParaRPr b="0" i="0" sz="1400" u="none" cap="none" strike="noStrike">
              <a:solidFill>
                <a:srgbClr val="000000"/>
              </a:solidFill>
              <a:latin typeface="Arial"/>
              <a:ea typeface="Arial"/>
              <a:cs typeface="Arial"/>
              <a:sym typeface="Arial"/>
            </a:endParaRPr>
          </a:p>
        </p:txBody>
      </p:sp>
      <p:sp>
        <p:nvSpPr>
          <p:cNvPr id="1241" name="Google Shape;1241;p3"/>
          <p:cNvSpPr txBox="1"/>
          <p:nvPr/>
        </p:nvSpPr>
        <p:spPr>
          <a:xfrm>
            <a:off x="9360735" y="4839123"/>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7" name="Shape 1937"/>
        <p:cNvGrpSpPr/>
        <p:nvPr/>
      </p:nvGrpSpPr>
      <p:grpSpPr>
        <a:xfrm>
          <a:off x="0" y="0"/>
          <a:ext cx="0" cy="0"/>
          <a:chOff x="0" y="0"/>
          <a:chExt cx="0" cy="0"/>
        </a:xfrm>
      </p:grpSpPr>
      <p:pic>
        <p:nvPicPr>
          <p:cNvPr descr="A person showing a person something on the tablet&#10;&#10;Description automatically generated with low confidence" id="1938" name="Google Shape;1938;p30"/>
          <p:cNvPicPr preferRelativeResize="0"/>
          <p:nvPr>
            <p:ph idx="2" type="pic"/>
          </p:nvPr>
        </p:nvPicPr>
        <p:blipFill rotWithShape="1">
          <a:blip r:embed="rId3">
            <a:alphaModFix/>
          </a:blip>
          <a:srcRect b="4478" l="0" r="0" t="4480"/>
          <a:stretch/>
        </p:blipFill>
        <p:spPr>
          <a:xfrm>
            <a:off x="7298140" y="228600"/>
            <a:ext cx="4659043" cy="6362700"/>
          </a:xfrm>
          <a:prstGeom prst="rect">
            <a:avLst/>
          </a:prstGeom>
          <a:solidFill>
            <a:schemeClr val="lt1"/>
          </a:solidFill>
          <a:ln>
            <a:noFill/>
          </a:ln>
        </p:spPr>
      </p:pic>
      <p:sp>
        <p:nvSpPr>
          <p:cNvPr id="1939" name="Google Shape;1939;p30"/>
          <p:cNvSpPr txBox="1"/>
          <p:nvPr>
            <p:ph idx="1" type="body"/>
          </p:nvPr>
        </p:nvSpPr>
        <p:spPr>
          <a:xfrm>
            <a:off x="1297885" y="1249365"/>
            <a:ext cx="5731565" cy="5465760"/>
          </a:xfrm>
          <a:prstGeom prst="rect">
            <a:avLst/>
          </a:prstGeom>
          <a:noFill/>
          <a:ln>
            <a:noFill/>
          </a:ln>
        </p:spPr>
        <p:txBody>
          <a:bodyPr anchorCtr="0" anchor="ctr" bIns="45700" lIns="91425" spcFirstLastPara="1" rIns="91425" wrap="square" tIns="45700">
            <a:normAutofit/>
          </a:bodyPr>
          <a:lstStyle/>
          <a:p>
            <a:pPr indent="-342900" lvl="0" marL="342900" rtl="0" algn="l">
              <a:lnSpc>
                <a:spcPct val="100000"/>
              </a:lnSpc>
              <a:spcBef>
                <a:spcPts val="0"/>
              </a:spcBef>
              <a:spcAft>
                <a:spcPts val="0"/>
              </a:spcAft>
              <a:buClr>
                <a:schemeClr val="lt1"/>
              </a:buClr>
              <a:buSzPts val="2200"/>
              <a:buFont typeface="Arial"/>
              <a:buChar char="•"/>
            </a:pPr>
            <a:r>
              <a:rPr lang="es-ES" sz="2200">
                <a:solidFill>
                  <a:schemeClr val="lt1"/>
                </a:solidFill>
              </a:rPr>
              <a:t>Seguir </a:t>
            </a:r>
            <a:r>
              <a:rPr b="1" i="0" lang="es-ES" sz="2200">
                <a:solidFill>
                  <a:schemeClr val="lt1"/>
                </a:solidFill>
              </a:rPr>
              <a:t>evaluando la situación global </a:t>
            </a:r>
            <a:r>
              <a:rPr b="0" i="0" lang="es-ES" sz="2200">
                <a:solidFill>
                  <a:schemeClr val="lt1"/>
                </a:solidFill>
              </a:rPr>
              <a:t>en particular cuando comprenda una combinación de diferentes situaciones, y </a:t>
            </a:r>
            <a:r>
              <a:rPr b="1" i="0" lang="es-ES" sz="2200">
                <a:solidFill>
                  <a:schemeClr val="lt1"/>
                </a:solidFill>
              </a:rPr>
              <a:t>informar puntualmente </a:t>
            </a:r>
            <a:r>
              <a:rPr b="0" i="0" lang="es-ES" sz="2200">
                <a:solidFill>
                  <a:schemeClr val="lt1"/>
                </a:solidFill>
              </a:rPr>
              <a:t>al Grupo Director y al CMC.</a:t>
            </a:r>
            <a:endParaRPr/>
          </a:p>
          <a:p>
            <a:pPr indent="-203200" lvl="0" marL="342900" rtl="0" algn="l">
              <a:lnSpc>
                <a:spcPct val="100000"/>
              </a:lnSpc>
              <a:spcBef>
                <a:spcPts val="600"/>
              </a:spcBef>
              <a:spcAft>
                <a:spcPts val="0"/>
              </a:spcAft>
              <a:buClr>
                <a:schemeClr val="lt1"/>
              </a:buClr>
              <a:buSzPts val="2200"/>
              <a:buFont typeface="Arial"/>
              <a:buNone/>
            </a:pPr>
            <a:r>
              <a:t/>
            </a:r>
            <a:endParaRPr b="0" i="0" sz="2200">
              <a:solidFill>
                <a:schemeClr val="lt1"/>
              </a:solidFill>
            </a:endParaRPr>
          </a:p>
          <a:p>
            <a:pPr indent="-342900" lvl="0" marL="342900" rtl="0" algn="l">
              <a:lnSpc>
                <a:spcPct val="100000"/>
              </a:lnSpc>
              <a:spcBef>
                <a:spcPts val="600"/>
              </a:spcBef>
              <a:spcAft>
                <a:spcPts val="0"/>
              </a:spcAft>
              <a:buClr>
                <a:schemeClr val="lt1"/>
              </a:buClr>
              <a:buSzPts val="2200"/>
              <a:buFont typeface="Arial"/>
              <a:buChar char="•"/>
            </a:pPr>
            <a:r>
              <a:rPr b="0" i="0" lang="es-ES" sz="2200">
                <a:solidFill>
                  <a:schemeClr val="lt1"/>
                </a:solidFill>
              </a:rPr>
              <a:t>Proporciona </a:t>
            </a:r>
            <a:r>
              <a:rPr b="1" i="0" lang="es-ES" sz="2200">
                <a:solidFill>
                  <a:schemeClr val="lt1"/>
                </a:solidFill>
              </a:rPr>
              <a:t>información a </a:t>
            </a:r>
            <a:r>
              <a:rPr b="1" lang="es-ES" sz="2200">
                <a:solidFill>
                  <a:schemeClr val="lt1"/>
                </a:solidFill>
              </a:rPr>
              <a:t>representantes del gobierno local</a:t>
            </a:r>
            <a:r>
              <a:rPr lang="es-ES" sz="2200">
                <a:solidFill>
                  <a:schemeClr val="lt1"/>
                </a:solidFill>
              </a:rPr>
              <a:t> </a:t>
            </a:r>
            <a:r>
              <a:rPr b="0" i="0" lang="es-ES" sz="2200">
                <a:solidFill>
                  <a:schemeClr val="lt1"/>
                </a:solidFill>
              </a:rPr>
              <a:t>o a la oficina que tiene que tomar decisiones (por ejemplo, policía y bomberos)</a:t>
            </a:r>
            <a:endParaRPr/>
          </a:p>
          <a:p>
            <a:pPr indent="-203200" lvl="0" marL="342900" rtl="0" algn="l">
              <a:lnSpc>
                <a:spcPct val="100000"/>
              </a:lnSpc>
              <a:spcBef>
                <a:spcPts val="600"/>
              </a:spcBef>
              <a:spcAft>
                <a:spcPts val="0"/>
              </a:spcAft>
              <a:buClr>
                <a:schemeClr val="lt1"/>
              </a:buClr>
              <a:buSzPts val="2200"/>
              <a:buFont typeface="Arial"/>
              <a:buNone/>
            </a:pPr>
            <a:r>
              <a:t/>
            </a:r>
            <a:endParaRPr b="0" i="0" sz="2200">
              <a:solidFill>
                <a:schemeClr val="lt1"/>
              </a:solidFill>
            </a:endParaRPr>
          </a:p>
          <a:p>
            <a:pPr indent="-342900" lvl="0" marL="342900" rtl="0" algn="l">
              <a:lnSpc>
                <a:spcPct val="100000"/>
              </a:lnSpc>
              <a:spcBef>
                <a:spcPts val="600"/>
              </a:spcBef>
              <a:spcAft>
                <a:spcPts val="0"/>
              </a:spcAft>
              <a:buClr>
                <a:schemeClr val="lt1"/>
              </a:buClr>
              <a:buSzPts val="2200"/>
              <a:buFont typeface="Arial"/>
              <a:buChar char="•"/>
            </a:pPr>
            <a:r>
              <a:rPr b="1" lang="es-ES" sz="2200">
                <a:solidFill>
                  <a:schemeClr val="lt1"/>
                </a:solidFill>
              </a:rPr>
              <a:t>Supervisa</a:t>
            </a:r>
            <a:r>
              <a:rPr lang="es-ES" sz="2200">
                <a:solidFill>
                  <a:schemeClr val="lt1"/>
                </a:solidFill>
              </a:rPr>
              <a:t> la crisis, informa de las novedades y coordina los </a:t>
            </a:r>
            <a:r>
              <a:rPr b="0" i="0" lang="es-ES" sz="2200">
                <a:solidFill>
                  <a:schemeClr val="lt1"/>
                </a:solidFill>
              </a:rPr>
              <a:t>conocimientos de los expertos</a:t>
            </a:r>
            <a:endParaRPr/>
          </a:p>
        </p:txBody>
      </p:sp>
      <p:sp>
        <p:nvSpPr>
          <p:cNvPr id="1940" name="Google Shape;1940;p30"/>
          <p:cNvSpPr txBox="1"/>
          <p:nvPr>
            <p:ph idx="3" type="body"/>
          </p:nvPr>
        </p:nvSpPr>
        <p:spPr>
          <a:xfrm>
            <a:off x="1204211" y="395485"/>
            <a:ext cx="5825239" cy="58222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b="1" lang="es-ES" sz="2800"/>
              <a:t>Ejemplo de lo que hace el CMC cuando se produce una crisis </a:t>
            </a:r>
            <a:endParaRPr/>
          </a:p>
          <a:p>
            <a:pPr indent="0" lvl="0" marL="0" rtl="0" algn="ctr">
              <a:lnSpc>
                <a:spcPct val="90000"/>
              </a:lnSpc>
              <a:spcBef>
                <a:spcPts val="1000"/>
              </a:spcBef>
              <a:spcAft>
                <a:spcPts val="0"/>
              </a:spcAft>
              <a:buClr>
                <a:schemeClr val="lt1"/>
              </a:buClr>
              <a:buSzPts val="2800"/>
              <a:buNone/>
            </a:pPr>
            <a:r>
              <a:t/>
            </a:r>
            <a:endParaRPr sz="28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4" name="Shape 1944"/>
        <p:cNvGrpSpPr/>
        <p:nvPr/>
      </p:nvGrpSpPr>
      <p:grpSpPr>
        <a:xfrm>
          <a:off x="0" y="0"/>
          <a:ext cx="0" cy="0"/>
          <a:chOff x="0" y="0"/>
          <a:chExt cx="0" cy="0"/>
        </a:xfrm>
      </p:grpSpPr>
      <p:sp>
        <p:nvSpPr>
          <p:cNvPr id="1945" name="Google Shape;1945;p31"/>
          <p:cNvSpPr txBox="1"/>
          <p:nvPr>
            <p:ph idx="1" type="body"/>
          </p:nvPr>
        </p:nvSpPr>
        <p:spPr>
          <a:xfrm>
            <a:off x="320330" y="1127733"/>
            <a:ext cx="5884886" cy="4341251"/>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lt1"/>
              </a:buClr>
              <a:buSzPts val="2000"/>
              <a:buFont typeface="Arial"/>
              <a:buChar char="•"/>
            </a:pPr>
            <a:r>
              <a:rPr lang="es-ES" sz="2000"/>
              <a:t>Hay </a:t>
            </a:r>
            <a:r>
              <a:rPr b="1" lang="es-ES" sz="2000"/>
              <a:t>que gestionar las crisis probables y potenciales</a:t>
            </a:r>
            <a:r>
              <a:rPr lang="es-ES" sz="2000"/>
              <a:t>. La necesidad de un Centro de Gestión de Crisis aumenta si una región ya ha experimentado o es probable que experimente en el futuro una crisis catastrófica a corto o largo plazo. Un centro de gestión de crisis ayuda a que una región sea proactiva y no reactiva</a:t>
            </a:r>
            <a:endParaRPr/>
          </a:p>
          <a:p>
            <a:pPr indent="-107950" lvl="0" marL="171450" rtl="0" algn="l">
              <a:lnSpc>
                <a:spcPct val="100000"/>
              </a:lnSpc>
              <a:spcBef>
                <a:spcPts val="0"/>
              </a:spcBef>
              <a:spcAft>
                <a:spcPts val="0"/>
              </a:spcAft>
              <a:buClr>
                <a:schemeClr val="lt1"/>
              </a:buClr>
              <a:buSzPts val="1000"/>
              <a:buFont typeface="Arial"/>
              <a:buNone/>
            </a:pPr>
            <a:r>
              <a:t/>
            </a:r>
            <a:endParaRPr sz="1000"/>
          </a:p>
          <a:p>
            <a:pPr indent="-342900" lvl="0" marL="342900" rtl="0" algn="l">
              <a:lnSpc>
                <a:spcPct val="100000"/>
              </a:lnSpc>
              <a:spcBef>
                <a:spcPts val="0"/>
              </a:spcBef>
              <a:spcAft>
                <a:spcPts val="0"/>
              </a:spcAft>
              <a:buClr>
                <a:schemeClr val="lt1"/>
              </a:buClr>
              <a:buSzPts val="2000"/>
              <a:buFont typeface="Arial"/>
              <a:buChar char="•"/>
            </a:pPr>
            <a:r>
              <a:rPr b="1" lang="es-ES" sz="2000"/>
              <a:t>Retos de la recuperación tras la crisis. </a:t>
            </a:r>
            <a:r>
              <a:rPr lang="es-ES" sz="2000"/>
              <a:t>Si una región tras una crisis experimenta una dura competencia y desafíos constantes y una amenaza constante de supervivencia. La estrategia de recuperación del equipo de gestión de crisis puede ayudar proporcionando inteligencia y estrategias competitivas completas para que pueda superar las limitaciones y retos que se le presenten. Sólo triunfarán los destinos con una marca fuerte, una mentalidad de pensamiento estratégico colectivo y una capacidad de adaptación innovadora.</a:t>
            </a:r>
            <a:endParaRPr/>
          </a:p>
          <a:p>
            <a:pPr indent="-215900" lvl="0" marL="342900" rtl="0" algn="l">
              <a:lnSpc>
                <a:spcPct val="100000"/>
              </a:lnSpc>
              <a:spcBef>
                <a:spcPts val="0"/>
              </a:spcBef>
              <a:spcAft>
                <a:spcPts val="0"/>
              </a:spcAft>
              <a:buClr>
                <a:schemeClr val="lt1"/>
              </a:buClr>
              <a:buSzPts val="2000"/>
              <a:buFont typeface="Arial"/>
              <a:buNone/>
            </a:pPr>
            <a:r>
              <a:t/>
            </a:r>
            <a:endParaRPr sz="2000"/>
          </a:p>
          <a:p>
            <a:pPr indent="-215900" lvl="0" marL="342900" rtl="0" algn="l">
              <a:lnSpc>
                <a:spcPct val="100000"/>
              </a:lnSpc>
              <a:spcBef>
                <a:spcPts val="0"/>
              </a:spcBef>
              <a:spcAft>
                <a:spcPts val="0"/>
              </a:spcAft>
              <a:buClr>
                <a:schemeClr val="lt1"/>
              </a:buClr>
              <a:buSzPts val="2000"/>
              <a:buFont typeface="Arial"/>
              <a:buNone/>
            </a:pPr>
            <a:r>
              <a:t/>
            </a:r>
            <a:endParaRPr sz="2000"/>
          </a:p>
        </p:txBody>
      </p:sp>
      <p:sp>
        <p:nvSpPr>
          <p:cNvPr id="1946" name="Google Shape;1946;p31"/>
          <p:cNvSpPr txBox="1"/>
          <p:nvPr>
            <p:ph idx="2" type="body"/>
          </p:nvPr>
        </p:nvSpPr>
        <p:spPr>
          <a:xfrm>
            <a:off x="211115" y="26894"/>
            <a:ext cx="5884886" cy="1013011"/>
          </a:xfrm>
          <a:prstGeom prst="rect">
            <a:avLst/>
          </a:prstGeom>
          <a:noFill/>
          <a:ln>
            <a:noFill/>
          </a:ln>
        </p:spPr>
        <p:txBody>
          <a:bodyPr anchorCtr="0" anchor="ctr" bIns="45700" lIns="91425" spcFirstLastPara="1" rIns="91425" wrap="square" tIns="45700">
            <a:normAutofit fontScale="77500" lnSpcReduction="20000"/>
          </a:bodyPr>
          <a:lstStyle/>
          <a:p>
            <a:pPr indent="0" lvl="0" marL="0" rtl="0" algn="ctr">
              <a:lnSpc>
                <a:spcPct val="120000"/>
              </a:lnSpc>
              <a:spcBef>
                <a:spcPts val="0"/>
              </a:spcBef>
              <a:spcAft>
                <a:spcPts val="0"/>
              </a:spcAft>
              <a:buClr>
                <a:schemeClr val="lt1"/>
              </a:buClr>
              <a:buSzPct val="100000"/>
              <a:buNone/>
            </a:pPr>
            <a:r>
              <a:rPr lang="es-ES"/>
              <a:t>Un </a:t>
            </a:r>
            <a:r>
              <a:rPr lang="es-ES" sz="3600"/>
              <a:t>Centro de</a:t>
            </a:r>
            <a:r>
              <a:rPr lang="es-ES"/>
              <a:t> Gestión de Crisis es una medida proactiva, no reactiva </a:t>
            </a:r>
            <a:endParaRPr/>
          </a:p>
        </p:txBody>
      </p:sp>
      <p:pic>
        <p:nvPicPr>
          <p:cNvPr descr="A picture containing sky, transport, outdoor, helicopter&#10;&#10;Description automatically generated" id="1947" name="Google Shape;1947;p31"/>
          <p:cNvPicPr preferRelativeResize="0"/>
          <p:nvPr/>
        </p:nvPicPr>
        <p:blipFill rotWithShape="1">
          <a:blip r:embed="rId3">
            <a:alphaModFix/>
          </a:blip>
          <a:srcRect b="0" l="0" r="0" t="0"/>
          <a:stretch/>
        </p:blipFill>
        <p:spPr>
          <a:xfrm>
            <a:off x="6504640" y="1039905"/>
            <a:ext cx="5687360" cy="42655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1" name="Shape 1951"/>
        <p:cNvGrpSpPr/>
        <p:nvPr/>
      </p:nvGrpSpPr>
      <p:grpSpPr>
        <a:xfrm>
          <a:off x="0" y="0"/>
          <a:ext cx="0" cy="0"/>
          <a:chOff x="0" y="0"/>
          <a:chExt cx="0" cy="0"/>
        </a:xfrm>
      </p:grpSpPr>
      <p:pic>
        <p:nvPicPr>
          <p:cNvPr id="1952" name="Google Shape;1952;p32"/>
          <p:cNvPicPr preferRelativeResize="0"/>
          <p:nvPr>
            <p:ph idx="2" type="pic"/>
          </p:nvPr>
        </p:nvPicPr>
        <p:blipFill rotWithShape="1">
          <a:blip r:embed="rId3">
            <a:alphaModFix/>
          </a:blip>
          <a:srcRect b="2785" l="0" r="0" t="2787"/>
          <a:stretch/>
        </p:blipFill>
        <p:spPr>
          <a:xfrm>
            <a:off x="241300" y="228600"/>
            <a:ext cx="11696700" cy="5763986"/>
          </a:xfrm>
          <a:prstGeom prst="rect">
            <a:avLst/>
          </a:prstGeom>
          <a:noFill/>
          <a:ln>
            <a:noFill/>
          </a:ln>
        </p:spPr>
      </p:pic>
      <p:sp>
        <p:nvSpPr>
          <p:cNvPr id="1953" name="Google Shape;1953;p32"/>
          <p:cNvSpPr txBox="1"/>
          <p:nvPr>
            <p:ph idx="1" type="body"/>
          </p:nvPr>
        </p:nvSpPr>
        <p:spPr>
          <a:xfrm>
            <a:off x="6420495" y="1057275"/>
            <a:ext cx="5428605" cy="222885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3200"/>
              <a:buNone/>
            </a:pPr>
            <a:r>
              <a:rPr lang="es-ES" sz="3200"/>
              <a:t>6.  Aprovechar al máximo el trabajo con la Administración y los servicios públicos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7" name="Shape 1957"/>
        <p:cNvGrpSpPr/>
        <p:nvPr/>
      </p:nvGrpSpPr>
      <p:grpSpPr>
        <a:xfrm>
          <a:off x="0" y="0"/>
          <a:ext cx="0" cy="0"/>
          <a:chOff x="0" y="0"/>
          <a:chExt cx="0" cy="0"/>
        </a:xfrm>
      </p:grpSpPr>
      <p:sp>
        <p:nvSpPr>
          <p:cNvPr id="1958" name="Google Shape;1958;p33"/>
          <p:cNvSpPr txBox="1"/>
          <p:nvPr>
            <p:ph idx="1" type="body"/>
          </p:nvPr>
        </p:nvSpPr>
        <p:spPr>
          <a:xfrm>
            <a:off x="1304925" y="1270514"/>
            <a:ext cx="5686425" cy="558748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2000"/>
              <a:buNone/>
            </a:pPr>
            <a:r>
              <a:rPr lang="es-ES" sz="2000"/>
              <a:t>Ahora se entiende cuáles son las funciones del Equipo de Gestión de Crisis del Turismo. También es importante comprender qué papel desempeñan los gobiernos nacionales y locales. </a:t>
            </a:r>
            <a:endParaRPr/>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rPr lang="es-ES" sz="2000"/>
              <a:t>Esta sección proporciona información general sobre las funciones de los principales socios gubernamentales en la gestión de una crisis. Es crucial conocer las organizaciones gubernamentales de turismo regionales o locales con las que se debe interactuar en caso de crisis, o como parte de este proceso de planificación. </a:t>
            </a:r>
            <a:endParaRPr/>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rPr lang="es-ES" sz="2000"/>
              <a:t>Una crisis no puede gestionarse sin el gobierno y sus servicios: servicios de emergencia, financiación, alertas, apoyo a las empresas, inteligencia e información clave, formación... y mucho más. Su apoyo es inestimable.</a:t>
            </a:r>
            <a:endParaRPr/>
          </a:p>
        </p:txBody>
      </p:sp>
      <p:sp>
        <p:nvSpPr>
          <p:cNvPr id="1959" name="Google Shape;1959;p33"/>
          <p:cNvSpPr txBox="1"/>
          <p:nvPr>
            <p:ph idx="3" type="body"/>
          </p:nvPr>
        </p:nvSpPr>
        <p:spPr>
          <a:xfrm>
            <a:off x="1057274" y="156090"/>
            <a:ext cx="6206019" cy="1291709"/>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120000"/>
              </a:lnSpc>
              <a:spcBef>
                <a:spcPts val="0"/>
              </a:spcBef>
              <a:spcAft>
                <a:spcPts val="0"/>
              </a:spcAft>
              <a:buClr>
                <a:schemeClr val="lt1"/>
              </a:buClr>
              <a:buSzPct val="100000"/>
              <a:buNone/>
            </a:pPr>
            <a:r>
              <a:rPr b="1" lang="es-ES" sz="3100"/>
              <a:t>¡Juntos es mejor!</a:t>
            </a:r>
            <a:endParaRPr/>
          </a:p>
          <a:p>
            <a:pPr indent="0" lvl="0" marL="0" rtl="0" algn="ctr">
              <a:lnSpc>
                <a:spcPct val="120000"/>
              </a:lnSpc>
              <a:spcBef>
                <a:spcPts val="0"/>
              </a:spcBef>
              <a:spcAft>
                <a:spcPts val="0"/>
              </a:spcAft>
              <a:buClr>
                <a:schemeClr val="lt1"/>
              </a:buClr>
              <a:buSzPct val="100000"/>
              <a:buNone/>
            </a:pPr>
            <a:r>
              <a:rPr i="1" lang="es-ES" sz="2100"/>
              <a:t>La gestión regional de crisis debe contar con el apoyo de los gobiernos</a:t>
            </a:r>
            <a:endParaRPr/>
          </a:p>
        </p:txBody>
      </p:sp>
      <p:pic>
        <p:nvPicPr>
          <p:cNvPr descr="A volcano erupting at night&#10;&#10;Description automatically generated with medium confidence" id="1960" name="Google Shape;1960;p33"/>
          <p:cNvPicPr preferRelativeResize="0"/>
          <p:nvPr>
            <p:ph idx="2" type="pic"/>
          </p:nvPr>
        </p:nvPicPr>
        <p:blipFill rotWithShape="1">
          <a:blip r:embed="rId3">
            <a:alphaModFix/>
          </a:blip>
          <a:srcRect b="4476" l="0" r="0" t="4476"/>
          <a:stretch/>
        </p:blipFill>
        <p:spPr>
          <a:xfrm>
            <a:off x="7298140" y="228600"/>
            <a:ext cx="4659043" cy="6362700"/>
          </a:xfrm>
          <a:prstGeom prst="rect">
            <a:avLst/>
          </a:prstGeom>
          <a:solidFill>
            <a:schemeClr val="lt1"/>
          </a:solid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4" name="Shape 1964"/>
        <p:cNvGrpSpPr/>
        <p:nvPr/>
      </p:nvGrpSpPr>
      <p:grpSpPr>
        <a:xfrm>
          <a:off x="0" y="0"/>
          <a:ext cx="0" cy="0"/>
          <a:chOff x="0" y="0"/>
          <a:chExt cx="0" cy="0"/>
        </a:xfrm>
      </p:grpSpPr>
      <p:sp>
        <p:nvSpPr>
          <p:cNvPr id="1965" name="Google Shape;1965;p34"/>
          <p:cNvSpPr txBox="1"/>
          <p:nvPr>
            <p:ph idx="1" type="body"/>
          </p:nvPr>
        </p:nvSpPr>
        <p:spPr>
          <a:xfrm>
            <a:off x="1133475" y="866775"/>
            <a:ext cx="6019799" cy="592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1850"/>
              <a:buNone/>
            </a:pPr>
            <a:r>
              <a:rPr lang="es-ES" sz="1650"/>
              <a:t>Una región debe mantener una sólida relación de trabajo formal e informal con los organismos de servicios de emergencia y los departamentos gubernamentales relacionados (bomberos, planificación, turismo, sanidad). La participación en comités y debates gubernamentales proporciona un valioso conducto para el diálogo permanente y la relación con el personal superior de los servicios de emergencia sobre cuestiones que afectan a la región. </a:t>
            </a:r>
            <a:endParaRPr sz="2020"/>
          </a:p>
          <a:p>
            <a:pPr indent="0" lvl="0" marL="0" rtl="0" algn="l">
              <a:lnSpc>
                <a:spcPct val="90000"/>
              </a:lnSpc>
              <a:spcBef>
                <a:spcPts val="0"/>
              </a:spcBef>
              <a:spcAft>
                <a:spcPts val="0"/>
              </a:spcAft>
              <a:buClr>
                <a:schemeClr val="lt1"/>
              </a:buClr>
              <a:buSzPts val="1850"/>
              <a:buNone/>
            </a:pPr>
            <a:r>
              <a:t/>
            </a:r>
            <a:endParaRPr sz="1650"/>
          </a:p>
          <a:p>
            <a:pPr indent="0" lvl="0" marL="0" rtl="0" algn="l">
              <a:lnSpc>
                <a:spcPct val="90000"/>
              </a:lnSpc>
              <a:spcBef>
                <a:spcPts val="0"/>
              </a:spcBef>
              <a:spcAft>
                <a:spcPts val="0"/>
              </a:spcAft>
              <a:buClr>
                <a:schemeClr val="lt1"/>
              </a:buClr>
              <a:buSzPts val="1850"/>
              <a:buNone/>
            </a:pPr>
            <a:r>
              <a:rPr lang="es-ES" sz="1650"/>
              <a:t>Los comités también constituyen una fuente crucial de información antes y durante una crisis. También realiza un seguimiento continuo de los medios de comunicación (nacionales e internacionales) y mantiene contactos periódicos con el personal superior de los servicios de emergencia y los responsables regionales de turismo para detectar posibles situaciones de crisis.</a:t>
            </a:r>
            <a:endParaRPr sz="2020"/>
          </a:p>
          <a:p>
            <a:pPr indent="0" lvl="0" marL="0" rtl="0" algn="l">
              <a:lnSpc>
                <a:spcPct val="90000"/>
              </a:lnSpc>
              <a:spcBef>
                <a:spcPts val="0"/>
              </a:spcBef>
              <a:spcAft>
                <a:spcPts val="0"/>
              </a:spcAft>
              <a:buClr>
                <a:schemeClr val="lt1"/>
              </a:buClr>
              <a:buSzPts val="1850"/>
              <a:buNone/>
            </a:pPr>
            <a:r>
              <a:t/>
            </a:r>
            <a:endParaRPr sz="1650"/>
          </a:p>
          <a:p>
            <a:pPr indent="0" lvl="0" marL="0" rtl="0" algn="l">
              <a:lnSpc>
                <a:spcPct val="90000"/>
              </a:lnSpc>
              <a:spcBef>
                <a:spcPts val="0"/>
              </a:spcBef>
              <a:spcAft>
                <a:spcPts val="0"/>
              </a:spcAft>
              <a:buClr>
                <a:schemeClr val="lt1"/>
              </a:buClr>
              <a:buSzPts val="1850"/>
              <a:buNone/>
            </a:pPr>
            <a:r>
              <a:rPr lang="es-ES" sz="1650"/>
              <a:t>En particular, las regiones deben trabajar y establecer relaciones con los organismos de servicios de emergencia pertinentes para ayudar en la planificación de la gestión de crisis, especialmente en la identificación de posibles eventos de crisis. La búsqueda de aportaciones para el desarrollo del Plan ayudaría en gran medida a establecer relaciones con las partes interesadas, si aún no existen, y a proporcionar asesoramiento experto.</a:t>
            </a:r>
            <a:endParaRPr sz="2020"/>
          </a:p>
          <a:p>
            <a:pPr indent="0" lvl="0" marL="0" rtl="0" algn="l">
              <a:lnSpc>
                <a:spcPct val="90000"/>
              </a:lnSpc>
              <a:spcBef>
                <a:spcPts val="0"/>
              </a:spcBef>
              <a:spcAft>
                <a:spcPts val="0"/>
              </a:spcAft>
              <a:buClr>
                <a:schemeClr val="lt1"/>
              </a:buClr>
              <a:buSzPts val="1850"/>
              <a:buNone/>
            </a:pPr>
            <a:r>
              <a:t/>
            </a:r>
            <a:endParaRPr sz="1650"/>
          </a:p>
        </p:txBody>
      </p:sp>
      <p:sp>
        <p:nvSpPr>
          <p:cNvPr id="1966" name="Google Shape;1966;p34"/>
          <p:cNvSpPr txBox="1"/>
          <p:nvPr>
            <p:ph idx="3" type="body"/>
          </p:nvPr>
        </p:nvSpPr>
        <p:spPr>
          <a:xfrm>
            <a:off x="1057274" y="156091"/>
            <a:ext cx="6206019" cy="857249"/>
          </a:xfrm>
          <a:prstGeom prst="rect">
            <a:avLst/>
          </a:prstGeom>
          <a:noFill/>
          <a:ln>
            <a:noFill/>
          </a:ln>
        </p:spPr>
        <p:txBody>
          <a:bodyPr anchorCtr="0" anchor="t" bIns="45700" lIns="91425" spcFirstLastPara="1" rIns="91425" wrap="square" tIns="45700">
            <a:normAutofit/>
          </a:bodyPr>
          <a:lstStyle/>
          <a:p>
            <a:pPr indent="0" lvl="0" marL="0" rtl="0" algn="ctr">
              <a:lnSpc>
                <a:spcPct val="120000"/>
              </a:lnSpc>
              <a:spcBef>
                <a:spcPts val="0"/>
              </a:spcBef>
              <a:spcAft>
                <a:spcPts val="0"/>
              </a:spcAft>
              <a:buClr>
                <a:schemeClr val="lt1"/>
              </a:buClr>
              <a:buSzPts val="3100"/>
              <a:buNone/>
            </a:pPr>
            <a:r>
              <a:rPr b="1" lang="es-ES" sz="3100"/>
              <a:t>Colaboración con los servicios de emergencia</a:t>
            </a:r>
            <a:endParaRPr/>
          </a:p>
        </p:txBody>
      </p:sp>
      <p:pic>
        <p:nvPicPr>
          <p:cNvPr descr="A picture containing outdoor, person, jacket&#10;&#10;Description automatically generated" id="1967" name="Google Shape;1967;p34"/>
          <p:cNvPicPr preferRelativeResize="0"/>
          <p:nvPr>
            <p:ph idx="2" type="pic"/>
          </p:nvPr>
        </p:nvPicPr>
        <p:blipFill rotWithShape="1">
          <a:blip r:embed="rId3">
            <a:alphaModFix/>
          </a:blip>
          <a:srcRect b="0" l="40162" r="11018" t="0"/>
          <a:stretch/>
        </p:blipFill>
        <p:spPr>
          <a:xfrm>
            <a:off x="7298140" y="228600"/>
            <a:ext cx="4659043" cy="6362700"/>
          </a:xfrm>
          <a:prstGeom prst="rect">
            <a:avLst/>
          </a:prstGeom>
          <a:solidFill>
            <a:schemeClr val="lt1"/>
          </a:solid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1" name="Shape 1971"/>
        <p:cNvGrpSpPr/>
        <p:nvPr/>
      </p:nvGrpSpPr>
      <p:grpSpPr>
        <a:xfrm>
          <a:off x="0" y="0"/>
          <a:ext cx="0" cy="0"/>
          <a:chOff x="0" y="0"/>
          <a:chExt cx="0" cy="0"/>
        </a:xfrm>
      </p:grpSpPr>
      <p:sp>
        <p:nvSpPr>
          <p:cNvPr id="1972" name="Google Shape;1972;p35"/>
          <p:cNvSpPr txBox="1"/>
          <p:nvPr>
            <p:ph idx="1" type="body"/>
          </p:nvPr>
        </p:nvSpPr>
        <p:spPr>
          <a:xfrm>
            <a:off x="1133475" y="952501"/>
            <a:ext cx="6019799" cy="5924549"/>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2000"/>
              <a:buNone/>
            </a:pPr>
            <a:r>
              <a:rPr lang="es-ES" sz="1800"/>
              <a:t>También es importante que una región trabaje con todos los organismos pertinentes de servicios de crisis y emergencia para que puedan contribuir a garantizar que el turismo se tenga en cuenta en sus planes. </a:t>
            </a:r>
            <a:endParaRPr sz="22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lang="es-ES" sz="1800"/>
              <a:t>Formar parte de estos servicios proporciona un valioso conducto para el diálogo y la relación permanentes con el personal superior de los servicios de emergencia y constituye una fuente crucial de información. </a:t>
            </a:r>
            <a:endParaRPr sz="22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lang="es-ES" sz="1800"/>
              <a:t>Trabajar con los organismos de los servicios de emergencia a nivel regional ayudará a un Equipo de Gestión de Crisis Turísticas regional a definir y ayudar a sus funciones en esa región y cómo responder a un evento de crisis. Tenga en cuenta que algunas crisis turísticas, como la exposición en los medios de comunicación de un mal servicio repetido, malas experiencias turísticas o críticas de gran repercusión, como las de una celebridad, no incluyen estos servicios ni los dispositivos de gestión de emergencias</a:t>
            </a:r>
            <a:endParaRPr sz="2200"/>
          </a:p>
          <a:p>
            <a:pPr indent="0" lvl="0" marL="0" rtl="0" algn="l">
              <a:lnSpc>
                <a:spcPct val="110000"/>
              </a:lnSpc>
              <a:spcBef>
                <a:spcPts val="0"/>
              </a:spcBef>
              <a:spcAft>
                <a:spcPts val="0"/>
              </a:spcAft>
              <a:buClr>
                <a:schemeClr val="lt1"/>
              </a:buClr>
              <a:buSzPts val="2000"/>
              <a:buNone/>
            </a:pPr>
            <a:r>
              <a:t/>
            </a:r>
            <a:endParaRPr sz="1800"/>
          </a:p>
        </p:txBody>
      </p:sp>
      <p:sp>
        <p:nvSpPr>
          <p:cNvPr id="1973" name="Google Shape;1973;p35"/>
          <p:cNvSpPr txBox="1"/>
          <p:nvPr>
            <p:ph idx="3" type="body"/>
          </p:nvPr>
        </p:nvSpPr>
        <p:spPr>
          <a:xfrm>
            <a:off x="1057274" y="156091"/>
            <a:ext cx="6206019" cy="857249"/>
          </a:xfrm>
          <a:prstGeom prst="rect">
            <a:avLst/>
          </a:prstGeom>
          <a:noFill/>
          <a:ln>
            <a:noFill/>
          </a:ln>
        </p:spPr>
        <p:txBody>
          <a:bodyPr anchorCtr="0" anchor="t" bIns="45700" lIns="91425" spcFirstLastPara="1" rIns="91425" wrap="square" tIns="45700">
            <a:normAutofit/>
          </a:bodyPr>
          <a:lstStyle/>
          <a:p>
            <a:pPr indent="0" lvl="0" marL="0" rtl="0" algn="ctr">
              <a:lnSpc>
                <a:spcPct val="120000"/>
              </a:lnSpc>
              <a:spcBef>
                <a:spcPts val="0"/>
              </a:spcBef>
              <a:spcAft>
                <a:spcPts val="0"/>
              </a:spcAft>
              <a:buClr>
                <a:schemeClr val="lt1"/>
              </a:buClr>
              <a:buSzPts val="3100"/>
              <a:buNone/>
            </a:pPr>
            <a:r>
              <a:rPr b="1" lang="es-ES" sz="3100"/>
              <a:t>Colaboración con los servicios de emergencia</a:t>
            </a:r>
            <a:endParaRPr/>
          </a:p>
        </p:txBody>
      </p:sp>
      <p:pic>
        <p:nvPicPr>
          <p:cNvPr descr="A picture containing sky, transport, outdoor, helicopter&#10;&#10;Description automatically generated" id="1974" name="Google Shape;1974;p35"/>
          <p:cNvPicPr preferRelativeResize="0"/>
          <p:nvPr>
            <p:ph idx="2" type="pic"/>
          </p:nvPr>
        </p:nvPicPr>
        <p:blipFill rotWithShape="1">
          <a:blip r:embed="rId3">
            <a:alphaModFix/>
          </a:blip>
          <a:srcRect b="0" l="22539" r="22539" t="0"/>
          <a:stretch/>
        </p:blipFill>
        <p:spPr>
          <a:xfrm>
            <a:off x="7298140" y="228600"/>
            <a:ext cx="4659043" cy="6362700"/>
          </a:xfrm>
          <a:prstGeom prst="rect">
            <a:avLst/>
          </a:prstGeom>
          <a:solidFill>
            <a:schemeClr val="lt1"/>
          </a:solid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8" name="Shape 1978"/>
        <p:cNvGrpSpPr/>
        <p:nvPr/>
      </p:nvGrpSpPr>
      <p:grpSpPr>
        <a:xfrm>
          <a:off x="0" y="0"/>
          <a:ext cx="0" cy="0"/>
          <a:chOff x="0" y="0"/>
          <a:chExt cx="0" cy="0"/>
        </a:xfrm>
      </p:grpSpPr>
      <p:sp>
        <p:nvSpPr>
          <p:cNvPr id="1979" name="Google Shape;1979;p36"/>
          <p:cNvSpPr/>
          <p:nvPr/>
        </p:nvSpPr>
        <p:spPr>
          <a:xfrm>
            <a:off x="495300" y="0"/>
            <a:ext cx="7686675" cy="6858000"/>
          </a:xfrm>
          <a:prstGeom prst="rect">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80" name="Google Shape;1980;p36"/>
          <p:cNvSpPr txBox="1"/>
          <p:nvPr>
            <p:ph idx="1" type="body"/>
          </p:nvPr>
        </p:nvSpPr>
        <p:spPr>
          <a:xfrm>
            <a:off x="615975" y="660150"/>
            <a:ext cx="7581900" cy="6077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900"/>
              <a:buNone/>
            </a:pPr>
            <a:r>
              <a:rPr lang="es-ES" sz="1700"/>
              <a:t>El apoyo a la industria turística nacional debe formar parte del sistema regional de gestión de crisis Su papel incluye la creación de un Grupo Estatal de Gestión de Crisis Turísticas que proporcione asesoramiento y apoyo a las empresas turísticas para que puedan prepararse, responder y recuperarse eficazmente de las situaciones de crisis Proporcionan asistencia y asesoramiento a los gestores turísticos locales y regionales, junto con los Consejos Regionales de Turismo, sobre la gestión de crisis a través de una serie de actividades que incluyen: </a:t>
            </a:r>
            <a:endParaRPr sz="2200"/>
          </a:p>
          <a:p>
            <a:pPr indent="0" lvl="0" marL="0" rtl="0" algn="l">
              <a:lnSpc>
                <a:spcPct val="100000"/>
              </a:lnSpc>
              <a:spcBef>
                <a:spcPts val="0"/>
              </a:spcBef>
              <a:spcAft>
                <a:spcPts val="0"/>
              </a:spcAft>
              <a:buClr>
                <a:schemeClr val="lt1"/>
              </a:buClr>
              <a:buSzPts val="1900"/>
              <a:buNone/>
            </a:pPr>
            <a:r>
              <a:t/>
            </a:r>
            <a:endParaRPr sz="1700"/>
          </a:p>
          <a:p>
            <a:pPr indent="-330200" lvl="0" marL="342900" rtl="0" algn="l">
              <a:lnSpc>
                <a:spcPct val="100000"/>
              </a:lnSpc>
              <a:spcBef>
                <a:spcPts val="0"/>
              </a:spcBef>
              <a:spcAft>
                <a:spcPts val="0"/>
              </a:spcAft>
              <a:buClr>
                <a:schemeClr val="lt1"/>
              </a:buClr>
              <a:buSzPts val="1700"/>
              <a:buFont typeface="Noto Sans Symbols"/>
              <a:buChar char="❖"/>
            </a:pPr>
            <a:r>
              <a:rPr b="1" lang="es-ES" sz="1700"/>
              <a:t>Asesoramiento y formación específicos </a:t>
            </a:r>
            <a:r>
              <a:rPr lang="es-ES" sz="1700"/>
              <a:t>sobre la formación y las actividades en curso de un Grupo de Gestión de Crisis del Turismo u órgano de coordinación similar. </a:t>
            </a:r>
            <a:endParaRPr sz="2200"/>
          </a:p>
          <a:p>
            <a:pPr indent="-330200" lvl="0" marL="342900" rtl="0" algn="l">
              <a:lnSpc>
                <a:spcPct val="100000"/>
              </a:lnSpc>
              <a:spcBef>
                <a:spcPts val="600"/>
              </a:spcBef>
              <a:spcAft>
                <a:spcPts val="0"/>
              </a:spcAft>
              <a:buClr>
                <a:schemeClr val="lt1"/>
              </a:buClr>
              <a:buSzPts val="1700"/>
              <a:buFont typeface="Noto Sans Symbols"/>
              <a:buChar char="❖"/>
            </a:pPr>
            <a:r>
              <a:rPr b="1" lang="es-ES" sz="1700"/>
              <a:t>En función de la financiación </a:t>
            </a:r>
            <a:r>
              <a:rPr lang="es-ES" sz="1700"/>
              <a:t>, imparte formación sobre medios de comunicación en situaciones de crisis a los agentes turísticos regionales responsables de tratar con los medios de comunicación en situaciones de crisis. </a:t>
            </a:r>
            <a:endParaRPr sz="2200"/>
          </a:p>
          <a:p>
            <a:pPr indent="-330200" lvl="0" marL="342900" rtl="0" algn="l">
              <a:lnSpc>
                <a:spcPct val="100000"/>
              </a:lnSpc>
              <a:spcBef>
                <a:spcPts val="600"/>
              </a:spcBef>
              <a:spcAft>
                <a:spcPts val="0"/>
              </a:spcAft>
              <a:buClr>
                <a:schemeClr val="lt1"/>
              </a:buClr>
              <a:buSzPts val="1700"/>
              <a:buFont typeface="Noto Sans Symbols"/>
              <a:buChar char="❖"/>
            </a:pPr>
            <a:r>
              <a:rPr lang="es-ES" sz="1700"/>
              <a:t>En función de las necesidades y en colaboración con el organismo gubernamental responsable, imparte formación sobre situaciones de crisis inminentes o potenciales. </a:t>
            </a:r>
            <a:endParaRPr sz="2200"/>
          </a:p>
          <a:p>
            <a:pPr indent="-330200" lvl="0" marL="342900" rtl="0" algn="l">
              <a:lnSpc>
                <a:spcPct val="100000"/>
              </a:lnSpc>
              <a:spcBef>
                <a:spcPts val="600"/>
              </a:spcBef>
              <a:spcAft>
                <a:spcPts val="0"/>
              </a:spcAft>
              <a:buClr>
                <a:schemeClr val="lt1"/>
              </a:buClr>
              <a:buSzPts val="1700"/>
              <a:buFont typeface="Noto Sans Symbols"/>
              <a:buChar char="❖"/>
            </a:pPr>
            <a:r>
              <a:rPr lang="es-ES" sz="1700"/>
              <a:t>En caso de que reciba un aviso de que se espera que se produzca un incidente, el organismo nacional de turismo pone en marcha su fase de respuesta previa, que incluye el aviso de la amenaza potencial al responsable regional de turismo pertinente. Tenga en cuenta que, dependiendo del incidente, no siempre es posible estar prevenido de la situación que se avecina.</a:t>
            </a:r>
            <a:endParaRPr sz="2200"/>
          </a:p>
        </p:txBody>
      </p:sp>
      <p:sp>
        <p:nvSpPr>
          <p:cNvPr id="1981" name="Google Shape;1981;p36"/>
          <p:cNvSpPr txBox="1"/>
          <p:nvPr>
            <p:ph idx="3" type="body"/>
          </p:nvPr>
        </p:nvSpPr>
        <p:spPr>
          <a:xfrm>
            <a:off x="942974" y="120908"/>
            <a:ext cx="6206019" cy="539234"/>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120000"/>
              </a:lnSpc>
              <a:spcBef>
                <a:spcPts val="0"/>
              </a:spcBef>
              <a:spcAft>
                <a:spcPts val="0"/>
              </a:spcAft>
              <a:buClr>
                <a:schemeClr val="lt1"/>
              </a:buClr>
              <a:buSzPct val="100000"/>
              <a:buNone/>
            </a:pPr>
            <a:r>
              <a:rPr b="1" lang="es-ES" sz="3100"/>
              <a:t>Trabajar con el Gobierno </a:t>
            </a:r>
            <a:endParaRPr/>
          </a:p>
        </p:txBody>
      </p:sp>
      <p:pic>
        <p:nvPicPr>
          <p:cNvPr descr="A doctor with a stethoscope around his neck&#10;&#10;Description automatically generated" id="1982" name="Google Shape;1982;p36"/>
          <p:cNvPicPr preferRelativeResize="0"/>
          <p:nvPr>
            <p:ph idx="2" type="pic"/>
          </p:nvPr>
        </p:nvPicPr>
        <p:blipFill rotWithShape="1">
          <a:blip r:embed="rId3">
            <a:alphaModFix/>
          </a:blip>
          <a:srcRect b="4476" l="0" r="0" t="4477"/>
          <a:stretch/>
        </p:blipFill>
        <p:spPr>
          <a:xfrm>
            <a:off x="8197865" y="228600"/>
            <a:ext cx="3759318" cy="5133975"/>
          </a:xfrm>
          <a:prstGeom prst="rect">
            <a:avLst/>
          </a:prstGeom>
          <a:solidFill>
            <a:schemeClr val="lt1"/>
          </a:solid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6" name="Shape 1986"/>
        <p:cNvGrpSpPr/>
        <p:nvPr/>
      </p:nvGrpSpPr>
      <p:grpSpPr>
        <a:xfrm>
          <a:off x="0" y="0"/>
          <a:ext cx="0" cy="0"/>
          <a:chOff x="0" y="0"/>
          <a:chExt cx="0" cy="0"/>
        </a:xfrm>
      </p:grpSpPr>
      <p:sp>
        <p:nvSpPr>
          <p:cNvPr id="1987" name="Google Shape;1987;p37"/>
          <p:cNvSpPr txBox="1"/>
          <p:nvPr>
            <p:ph idx="1" type="body"/>
          </p:nvPr>
        </p:nvSpPr>
        <p:spPr>
          <a:xfrm>
            <a:off x="389965" y="1074467"/>
            <a:ext cx="10954310" cy="5697808"/>
          </a:xfrm>
          <a:prstGeom prst="rect">
            <a:avLst/>
          </a:prstGeom>
          <a:solidFill>
            <a:schemeClr val="lt1"/>
          </a:solid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595A59"/>
              </a:buClr>
              <a:buSzPts val="2220"/>
              <a:buNone/>
            </a:pPr>
            <a:r>
              <a:rPr lang="es-ES" sz="2020"/>
              <a:t>El </a:t>
            </a:r>
            <a:r>
              <a:rPr lang="es-ES" sz="2020">
                <a:solidFill>
                  <a:srgbClr val="3AA091"/>
                </a:solidFill>
              </a:rPr>
              <a:t>Centro de Excelencia para el Turismo del Gobierno Federal </a:t>
            </a:r>
            <a:r>
              <a:rPr lang="es-ES" sz="2020"/>
              <a:t>de </a:t>
            </a:r>
            <a:r>
              <a:rPr b="1" lang="es-ES" sz="2760">
                <a:solidFill>
                  <a:srgbClr val="3AA091"/>
                </a:solidFill>
              </a:rPr>
              <a:t>Alemania</a:t>
            </a:r>
            <a:r>
              <a:rPr b="1" lang="es-ES" sz="2020">
                <a:solidFill>
                  <a:srgbClr val="3AA091"/>
                </a:solidFill>
              </a:rPr>
              <a:t> </a:t>
            </a:r>
            <a:r>
              <a:rPr lang="es-ES" sz="2020">
                <a:solidFill>
                  <a:srgbClr val="3AA091"/>
                </a:solidFill>
              </a:rPr>
              <a:t> </a:t>
            </a:r>
            <a:r>
              <a:rPr b="1" lang="es-ES" sz="2020">
                <a:solidFill>
                  <a:srgbClr val="3AA091"/>
                </a:solidFill>
              </a:rPr>
              <a:t> </a:t>
            </a:r>
            <a:r>
              <a:rPr lang="es-ES" sz="2020">
                <a:solidFill>
                  <a:srgbClr val="3AA091"/>
                </a:solidFill>
              </a:rPr>
              <a:t> </a:t>
            </a:r>
            <a:r>
              <a:rPr lang="es-ES" sz="2020"/>
              <a:t>creó una </a:t>
            </a:r>
            <a:r>
              <a:rPr b="1" lang="es-ES" sz="2020"/>
              <a:t>página web de información </a:t>
            </a:r>
            <a:r>
              <a:rPr lang="es-ES" sz="2020"/>
              <a:t>para la industria turística </a:t>
            </a:r>
            <a:r>
              <a:rPr b="1" lang="es-ES" sz="2020"/>
              <a:t>dedicada </a:t>
            </a:r>
            <a:r>
              <a:rPr lang="es-ES" sz="2020"/>
              <a:t>al impacto </a:t>
            </a:r>
            <a:r>
              <a:rPr b="1" lang="es-ES" sz="2020"/>
              <a:t>de COVID-19 </a:t>
            </a:r>
            <a:r>
              <a:rPr lang="es-ES" sz="2020"/>
              <a:t>en el sector</a:t>
            </a:r>
            <a:r>
              <a:rPr lang="es-ES" sz="2020" u="sng">
                <a:solidFill>
                  <a:schemeClr val="hlink"/>
                </a:solidFill>
                <a:hlinkClick r:id="rId3"/>
              </a:rPr>
              <a:t>(https://corona-navigator.de/</a:t>
            </a:r>
            <a:r>
              <a:rPr lang="es-ES" sz="2020"/>
              <a:t> ). </a:t>
            </a:r>
            <a:endParaRPr sz="2020"/>
          </a:p>
          <a:p>
            <a:pPr indent="0" lvl="0" marL="0" rtl="0" algn="l">
              <a:lnSpc>
                <a:spcPct val="100000"/>
              </a:lnSpc>
              <a:spcBef>
                <a:spcPts val="0"/>
              </a:spcBef>
              <a:spcAft>
                <a:spcPts val="0"/>
              </a:spcAft>
              <a:buClr>
                <a:srgbClr val="595A59"/>
              </a:buClr>
              <a:buSzPts val="2220"/>
              <a:buNone/>
            </a:pPr>
            <a:r>
              <a:t/>
            </a:r>
            <a:endParaRPr sz="2020"/>
          </a:p>
          <a:p>
            <a:pPr indent="0" lvl="0" marL="0" rtl="0" algn="l">
              <a:lnSpc>
                <a:spcPct val="100000"/>
              </a:lnSpc>
              <a:spcBef>
                <a:spcPts val="0"/>
              </a:spcBef>
              <a:spcAft>
                <a:spcPts val="0"/>
              </a:spcAft>
              <a:buClr>
                <a:srgbClr val="3AA091"/>
              </a:buClr>
              <a:buSzPts val="2960"/>
              <a:buNone/>
            </a:pPr>
            <a:r>
              <a:rPr b="1" lang="es-ES" sz="2760">
                <a:solidFill>
                  <a:srgbClr val="3AA091"/>
                </a:solidFill>
              </a:rPr>
              <a:t>Islandia, </a:t>
            </a:r>
            <a:r>
              <a:rPr lang="es-ES" sz="2020">
                <a:solidFill>
                  <a:srgbClr val="3AA091"/>
                </a:solidFill>
              </a:rPr>
              <a:t>Turismo de Island </a:t>
            </a:r>
            <a:r>
              <a:rPr lang="es-ES" sz="2020"/>
              <a:t>ia desarrolló se pondrá en marcha una </a:t>
            </a:r>
            <a:r>
              <a:rPr b="1" lang="es-ES" sz="2020"/>
              <a:t>campaña de marketing </a:t>
            </a:r>
            <a:r>
              <a:rPr lang="es-ES" sz="2020"/>
              <a:t>para promover Islandia como destino turístico y se animará a los islandeses a viajar dentro del país </a:t>
            </a:r>
            <a:r>
              <a:rPr lang="es-ES" sz="2020" u="sng">
                <a:solidFill>
                  <a:schemeClr val="hlink"/>
                </a:solidFill>
                <a:hlinkClick r:id="rId4"/>
              </a:rPr>
              <a:t>https://www.islandsstofa.is/en/marketing-projects-inspired-by-iceland</a:t>
            </a:r>
            <a:r>
              <a:rPr lang="es-ES" sz="2020"/>
              <a:t> </a:t>
            </a:r>
            <a:endParaRPr sz="2020"/>
          </a:p>
          <a:p>
            <a:pPr indent="0" lvl="0" marL="0" rtl="0" algn="l">
              <a:lnSpc>
                <a:spcPct val="100000"/>
              </a:lnSpc>
              <a:spcBef>
                <a:spcPts val="0"/>
              </a:spcBef>
              <a:spcAft>
                <a:spcPts val="0"/>
              </a:spcAft>
              <a:buClr>
                <a:srgbClr val="595A59"/>
              </a:buClr>
              <a:buSzPts val="2220"/>
              <a:buNone/>
            </a:pPr>
            <a:r>
              <a:t/>
            </a:r>
            <a:endParaRPr sz="2020"/>
          </a:p>
          <a:p>
            <a:pPr indent="0" lvl="0" marL="0" rtl="0" algn="l">
              <a:lnSpc>
                <a:spcPct val="100000"/>
              </a:lnSpc>
              <a:spcBef>
                <a:spcPts val="0"/>
              </a:spcBef>
              <a:spcAft>
                <a:spcPts val="0"/>
              </a:spcAft>
              <a:buClr>
                <a:srgbClr val="3AA091"/>
              </a:buClr>
              <a:buSzPts val="2960"/>
              <a:buNone/>
            </a:pPr>
            <a:r>
              <a:rPr b="1" lang="es-ES" sz="2760">
                <a:solidFill>
                  <a:srgbClr val="3AA091"/>
                </a:solidFill>
              </a:rPr>
              <a:t>Irlanda</a:t>
            </a:r>
            <a:r>
              <a:rPr b="1" lang="es-ES" sz="2020"/>
              <a:t> </a:t>
            </a:r>
            <a:r>
              <a:rPr lang="es-ES" sz="2020">
                <a:solidFill>
                  <a:srgbClr val="3AA091"/>
                </a:solidFill>
              </a:rPr>
              <a:t>Fáilte Ireland </a:t>
            </a:r>
            <a:r>
              <a:rPr lang="es-ES" sz="2020"/>
              <a:t>ha creado un </a:t>
            </a:r>
            <a:r>
              <a:rPr b="1" lang="es-ES" sz="2020"/>
              <a:t>grupo de trabajo </a:t>
            </a:r>
            <a:r>
              <a:rPr lang="es-ES" sz="2020"/>
              <a:t>especial de </a:t>
            </a:r>
            <a:r>
              <a:rPr b="1" lang="es-ES" sz="2020"/>
              <a:t>apoyo a las empresas </a:t>
            </a:r>
            <a:r>
              <a:rPr lang="es-ES" sz="2020"/>
              <a:t>centrado exclusivamente en apoyar al sector turístico durante la crisis. El grupo de trabajo está </a:t>
            </a:r>
            <a:r>
              <a:rPr b="1" lang="es-ES" sz="2020"/>
              <a:t>formulando recomendaciones </a:t>
            </a:r>
            <a:r>
              <a:rPr lang="es-ES" sz="2020"/>
              <a:t>al Gobierno, entre las que se incluyen medidas de apoyo a </a:t>
            </a:r>
            <a:r>
              <a:rPr b="1" lang="es-ES" sz="2020"/>
              <a:t>la sostenibilidad empresarial, el empleo</a:t>
            </a:r>
            <a:r>
              <a:rPr lang="es-ES" sz="2020"/>
              <a:t> e </a:t>
            </a:r>
            <a:r>
              <a:rPr b="1" lang="es-ES" sz="2020"/>
              <a:t>iniciativas diseñadas para reactivar la demanda</a:t>
            </a:r>
            <a:r>
              <a:rPr lang="es-ES" sz="2020"/>
              <a:t>. Fáilte Ireland puso en marcha un </a:t>
            </a:r>
            <a:r>
              <a:rPr b="1" lang="es-ES" sz="2020"/>
              <a:t>sitio web con información </a:t>
            </a:r>
            <a:r>
              <a:rPr lang="es-ES" sz="2020"/>
              <a:t>sobre </a:t>
            </a:r>
            <a:r>
              <a:rPr b="1" lang="es-ES" sz="2020"/>
              <a:t>ayudas a las empresas y notas</a:t>
            </a:r>
            <a:r>
              <a:rPr lang="es-ES" sz="2020"/>
              <a:t> y </a:t>
            </a:r>
            <a:r>
              <a:rPr b="1" lang="es-ES" sz="2020"/>
              <a:t>seminarios web grabados </a:t>
            </a:r>
            <a:r>
              <a:rPr lang="es-ES" sz="2020"/>
              <a:t>sobre </a:t>
            </a:r>
            <a:r>
              <a:rPr b="1" lang="es-ES" sz="2020"/>
              <a:t>las medidas que deben tomar las empresas</a:t>
            </a:r>
            <a:r>
              <a:rPr lang="es-ES" sz="2020"/>
              <a:t>. </a:t>
            </a:r>
            <a:r>
              <a:rPr lang="es-ES" sz="2020" u="sng">
                <a:solidFill>
                  <a:schemeClr val="hlink"/>
                </a:solidFill>
                <a:hlinkClick r:id="rId5"/>
              </a:rPr>
              <a:t>https://www.failteireland.ie/Utility/News-Library/Failte-Ireland-establishes-Business-Supports-to-as.aspx</a:t>
            </a:r>
            <a:r>
              <a:rPr lang="es-ES" sz="2020"/>
              <a:t> </a:t>
            </a:r>
            <a:endParaRPr sz="2020"/>
          </a:p>
          <a:p>
            <a:pPr indent="0" lvl="0" marL="0" rtl="0" algn="l">
              <a:lnSpc>
                <a:spcPct val="70000"/>
              </a:lnSpc>
              <a:spcBef>
                <a:spcPts val="1000"/>
              </a:spcBef>
              <a:spcAft>
                <a:spcPts val="0"/>
              </a:spcAft>
              <a:buClr>
                <a:srgbClr val="595A59"/>
              </a:buClr>
              <a:buSzPts val="2220"/>
              <a:buNone/>
            </a:pPr>
            <a:r>
              <a:t/>
            </a:r>
            <a:endParaRPr sz="2020"/>
          </a:p>
        </p:txBody>
      </p:sp>
      <p:sp>
        <p:nvSpPr>
          <p:cNvPr id="1988" name="Google Shape;1988;p37"/>
          <p:cNvSpPr txBox="1"/>
          <p:nvPr>
            <p:ph idx="2" type="body"/>
          </p:nvPr>
        </p:nvSpPr>
        <p:spPr>
          <a:xfrm>
            <a:off x="0" y="286860"/>
            <a:ext cx="12191999" cy="582221"/>
          </a:xfrm>
          <a:prstGeom prst="rect">
            <a:avLst/>
          </a:prstGeom>
          <a:solidFill>
            <a:srgbClr val="3AA091"/>
          </a:solid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lt1"/>
              </a:buClr>
              <a:buSzPts val="3600"/>
              <a:buNone/>
            </a:pPr>
            <a:r>
              <a:rPr lang="es-ES">
                <a:solidFill>
                  <a:schemeClr val="lt1"/>
                </a:solidFill>
              </a:rPr>
              <a:t>Estudios de caso - Industria nacional Apoyo gubernamental</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2" name="Shape 1992"/>
        <p:cNvGrpSpPr/>
        <p:nvPr/>
      </p:nvGrpSpPr>
      <p:grpSpPr>
        <a:xfrm>
          <a:off x="0" y="0"/>
          <a:ext cx="0" cy="0"/>
          <a:chOff x="0" y="0"/>
          <a:chExt cx="0" cy="0"/>
        </a:xfrm>
      </p:grpSpPr>
      <p:sp>
        <p:nvSpPr>
          <p:cNvPr id="1993" name="Google Shape;1993;p38"/>
          <p:cNvSpPr txBox="1"/>
          <p:nvPr>
            <p:ph idx="1" type="body"/>
          </p:nvPr>
        </p:nvSpPr>
        <p:spPr>
          <a:xfrm>
            <a:off x="1143000" y="781050"/>
            <a:ext cx="6000750" cy="607695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2000"/>
              <a:buNone/>
            </a:pPr>
            <a:r>
              <a:rPr lang="es-ES" sz="1800"/>
              <a:t>Las administraciones locales o los ayuntamientos desempeñan una amplia gama de funciones en la planificación y respuesta ante una emergencia. Trabaja en cooperación con los principales organismos gubernamentales de gestión de emergencias, como la policía, los bomberos, los servicios de ambulancias y los servicios de emergencia, para garantizar un planteamiento coordinado de las situaciones de emergencia y un resultado más seguro para las comunidades. </a:t>
            </a:r>
            <a:endParaRPr sz="2200"/>
          </a:p>
          <a:p>
            <a:pPr indent="0" lvl="0" marL="0" rtl="0" algn="l">
              <a:lnSpc>
                <a:spcPct val="90000"/>
              </a:lnSpc>
              <a:spcBef>
                <a:spcPts val="0"/>
              </a:spcBef>
              <a:spcAft>
                <a:spcPts val="0"/>
              </a:spcAft>
              <a:buClr>
                <a:schemeClr val="lt1"/>
              </a:buClr>
              <a:buSzPts val="2000"/>
              <a:buNone/>
            </a:pPr>
            <a:r>
              <a:t/>
            </a:r>
            <a:endParaRPr sz="1800"/>
          </a:p>
          <a:p>
            <a:pPr indent="0" lvl="0" marL="0" rtl="0" algn="l">
              <a:lnSpc>
                <a:spcPct val="90000"/>
              </a:lnSpc>
              <a:spcBef>
                <a:spcPts val="0"/>
              </a:spcBef>
              <a:spcAft>
                <a:spcPts val="0"/>
              </a:spcAft>
              <a:buClr>
                <a:schemeClr val="lt1"/>
              </a:buClr>
              <a:buSzPts val="2000"/>
              <a:buNone/>
            </a:pPr>
            <a:r>
              <a:rPr lang="es-ES" sz="1800"/>
              <a:t>Los ayuntamientos suelen nombrar comités para planificar el uso de los recursos regionales en la gestión de emergencias. También deben nombrar a un responsable municipal de recursos de emergencia y a un gestor de recuperación para coordinar la asignación de recursos del ayuntamiento en caso de emergencia.</a:t>
            </a:r>
            <a:endParaRPr sz="2200"/>
          </a:p>
          <a:p>
            <a:pPr indent="0" lvl="0" marL="0" rtl="0" algn="l">
              <a:lnSpc>
                <a:spcPct val="90000"/>
              </a:lnSpc>
              <a:spcBef>
                <a:spcPts val="0"/>
              </a:spcBef>
              <a:spcAft>
                <a:spcPts val="0"/>
              </a:spcAft>
              <a:buClr>
                <a:schemeClr val="lt1"/>
              </a:buClr>
              <a:buSzPts val="2000"/>
              <a:buNone/>
            </a:pPr>
            <a:r>
              <a:t/>
            </a:r>
            <a:endParaRPr sz="1800"/>
          </a:p>
          <a:p>
            <a:pPr indent="0" lvl="0" marL="0" rtl="0" algn="l">
              <a:lnSpc>
                <a:spcPct val="90000"/>
              </a:lnSpc>
              <a:spcBef>
                <a:spcPts val="0"/>
              </a:spcBef>
              <a:spcAft>
                <a:spcPts val="0"/>
              </a:spcAft>
              <a:buClr>
                <a:schemeClr val="lt1"/>
              </a:buClr>
              <a:buSzPts val="2000"/>
              <a:buNone/>
            </a:pPr>
            <a:r>
              <a:rPr lang="es-ES" sz="1800"/>
              <a:t>Cada ayuntamiento debe disponer de un Plan de Gestión de Emergencias. Este plan debe considerar cada situación de emergencia potencial y desarrollar principios y disposiciones genéricos que puedan activarse en cualquier situación de emergencia. </a:t>
            </a:r>
            <a:endParaRPr sz="2200"/>
          </a:p>
        </p:txBody>
      </p:sp>
      <p:sp>
        <p:nvSpPr>
          <p:cNvPr id="1994" name="Google Shape;1994;p38"/>
          <p:cNvSpPr txBox="1"/>
          <p:nvPr>
            <p:ph idx="3" type="body"/>
          </p:nvPr>
        </p:nvSpPr>
        <p:spPr>
          <a:xfrm>
            <a:off x="1057274" y="156092"/>
            <a:ext cx="6206019" cy="539234"/>
          </a:xfrm>
          <a:prstGeom prst="rect">
            <a:avLst/>
          </a:prstGeom>
          <a:noFill/>
          <a:ln>
            <a:noFill/>
          </a:ln>
        </p:spPr>
        <p:txBody>
          <a:bodyPr anchorCtr="0" anchor="t" bIns="45700" lIns="91425" spcFirstLastPara="1" rIns="91425" wrap="square" tIns="45700">
            <a:normAutofit fontScale="85000" lnSpcReduction="10000"/>
          </a:bodyPr>
          <a:lstStyle/>
          <a:p>
            <a:pPr indent="0" lvl="0" marL="0" rtl="0" algn="ctr">
              <a:lnSpc>
                <a:spcPct val="120000"/>
              </a:lnSpc>
              <a:spcBef>
                <a:spcPts val="0"/>
              </a:spcBef>
              <a:spcAft>
                <a:spcPts val="0"/>
              </a:spcAft>
              <a:buClr>
                <a:schemeClr val="lt1"/>
              </a:buClr>
              <a:buSzPct val="100000"/>
              <a:buNone/>
            </a:pPr>
            <a:r>
              <a:rPr b="1" lang="es-ES" sz="3100"/>
              <a:t>Colaboración con las administraciones locales y los ayuntamientos </a:t>
            </a:r>
            <a:endParaRPr/>
          </a:p>
        </p:txBody>
      </p:sp>
      <p:pic>
        <p:nvPicPr>
          <p:cNvPr descr="A train pulling into a station&#10;&#10;Description automatically generated with medium confidence" id="1995" name="Google Shape;1995;p38"/>
          <p:cNvPicPr preferRelativeResize="0"/>
          <p:nvPr>
            <p:ph idx="2" type="pic"/>
          </p:nvPr>
        </p:nvPicPr>
        <p:blipFill rotWithShape="1">
          <a:blip r:embed="rId3">
            <a:alphaModFix/>
          </a:blip>
          <a:srcRect b="0" l="25590" r="25590" t="0"/>
          <a:stretch/>
        </p:blipFill>
        <p:spPr>
          <a:xfrm>
            <a:off x="7298140" y="228600"/>
            <a:ext cx="4659043" cy="6362700"/>
          </a:xfrm>
          <a:prstGeom prst="rect">
            <a:avLst/>
          </a:prstGeom>
          <a:solidFill>
            <a:schemeClr val="lt1"/>
          </a:solid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9" name="Shape 1999"/>
        <p:cNvGrpSpPr/>
        <p:nvPr/>
      </p:nvGrpSpPr>
      <p:grpSpPr>
        <a:xfrm>
          <a:off x="0" y="0"/>
          <a:ext cx="0" cy="0"/>
          <a:chOff x="0" y="0"/>
          <a:chExt cx="0" cy="0"/>
        </a:xfrm>
      </p:grpSpPr>
      <p:sp>
        <p:nvSpPr>
          <p:cNvPr id="2000" name="Google Shape;2000;p39"/>
          <p:cNvSpPr txBox="1"/>
          <p:nvPr>
            <p:ph idx="1" type="body"/>
          </p:nvPr>
        </p:nvSpPr>
        <p:spPr>
          <a:xfrm>
            <a:off x="1142999" y="695326"/>
            <a:ext cx="6120293" cy="6162674"/>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1850"/>
              <a:buNone/>
            </a:pPr>
            <a:r>
              <a:rPr lang="es-ES" sz="1650"/>
              <a:t>Este Plan de Gestión de Emergencias es una valiosa fuente de información sobre los riesgos relevantes para una región. Registra los dispositivos de gestión de emergencias de una región e incluye: </a:t>
            </a:r>
            <a:endParaRPr sz="2020"/>
          </a:p>
          <a:p>
            <a:pPr indent="0" lvl="0" marL="0" rtl="0" algn="l">
              <a:lnSpc>
                <a:spcPct val="100000"/>
              </a:lnSpc>
              <a:spcBef>
                <a:spcPts val="0"/>
              </a:spcBef>
              <a:spcAft>
                <a:spcPts val="0"/>
              </a:spcAft>
              <a:buClr>
                <a:schemeClr val="lt1"/>
              </a:buClr>
              <a:buSzPts val="1850"/>
              <a:buNone/>
            </a:pPr>
            <a:r>
              <a:t/>
            </a:r>
            <a:endParaRPr sz="1650"/>
          </a:p>
          <a:p>
            <a:pPr indent="-330200" lvl="0" marL="342900" rtl="0" algn="l">
              <a:lnSpc>
                <a:spcPct val="100000"/>
              </a:lnSpc>
              <a:spcBef>
                <a:spcPts val="0"/>
              </a:spcBef>
              <a:spcAft>
                <a:spcPts val="0"/>
              </a:spcAft>
              <a:buClr>
                <a:schemeClr val="lt1"/>
              </a:buClr>
              <a:buSzPts val="1650"/>
              <a:buFont typeface="Noto Sans Symbols"/>
              <a:buChar char="❖"/>
            </a:pPr>
            <a:r>
              <a:rPr lang="es-ES" sz="1650"/>
              <a:t>Información geográfica y demográfica clave sobre la región o zona</a:t>
            </a:r>
            <a:endParaRPr sz="2020"/>
          </a:p>
          <a:p>
            <a:pPr indent="-330200" lvl="0" marL="342900" rtl="0" algn="l">
              <a:lnSpc>
                <a:spcPct val="100000"/>
              </a:lnSpc>
              <a:spcBef>
                <a:spcPts val="0"/>
              </a:spcBef>
              <a:spcAft>
                <a:spcPts val="0"/>
              </a:spcAft>
              <a:buClr>
                <a:schemeClr val="lt1"/>
              </a:buClr>
              <a:buSzPts val="1650"/>
              <a:buFont typeface="Noto Sans Symbols"/>
              <a:buChar char="❖"/>
            </a:pPr>
            <a:r>
              <a:rPr lang="es-ES" sz="1650"/>
              <a:t>Los resultados de los análisis de riesgos de emergencia realizados; </a:t>
            </a:r>
            <a:endParaRPr sz="2020"/>
          </a:p>
          <a:p>
            <a:pPr indent="-330200" lvl="0" marL="342900" rtl="0" algn="l">
              <a:lnSpc>
                <a:spcPct val="100000"/>
              </a:lnSpc>
              <a:spcBef>
                <a:spcPts val="0"/>
              </a:spcBef>
              <a:spcAft>
                <a:spcPts val="0"/>
              </a:spcAft>
              <a:buClr>
                <a:schemeClr val="lt1"/>
              </a:buClr>
              <a:buSzPts val="1650"/>
              <a:buFont typeface="Noto Sans Symbols"/>
              <a:buChar char="❖"/>
            </a:pPr>
            <a:r>
              <a:rPr lang="es-ES" sz="1650"/>
              <a:t>Esbozos de estrategias de reducción de riesgos;</a:t>
            </a:r>
            <a:endParaRPr sz="2020"/>
          </a:p>
          <a:p>
            <a:pPr indent="-330200" lvl="0" marL="342900" rtl="0" algn="l">
              <a:lnSpc>
                <a:spcPct val="100000"/>
              </a:lnSpc>
              <a:spcBef>
                <a:spcPts val="0"/>
              </a:spcBef>
              <a:spcAft>
                <a:spcPts val="0"/>
              </a:spcAft>
              <a:buClr>
                <a:schemeClr val="lt1"/>
              </a:buClr>
              <a:buSzPts val="1650"/>
              <a:buFont typeface="Noto Sans Symbols"/>
              <a:buChar char="❖"/>
            </a:pPr>
            <a:r>
              <a:rPr lang="es-ES" sz="1650"/>
              <a:t>Se informa sobre las campañas de sensibilización y educación de la población y se adoptan otras medidas para aumentar la resiliencia de la comunidad; </a:t>
            </a:r>
            <a:endParaRPr sz="2020"/>
          </a:p>
          <a:p>
            <a:pPr indent="-330200" lvl="0" marL="342900" rtl="0" algn="l">
              <a:lnSpc>
                <a:spcPct val="100000"/>
              </a:lnSpc>
              <a:spcBef>
                <a:spcPts val="0"/>
              </a:spcBef>
              <a:spcAft>
                <a:spcPts val="0"/>
              </a:spcAft>
              <a:buClr>
                <a:schemeClr val="lt1"/>
              </a:buClr>
              <a:buSzPts val="1650"/>
              <a:buFont typeface="Noto Sans Symbols"/>
              <a:buChar char="❖"/>
            </a:pPr>
            <a:r>
              <a:rPr lang="es-ES" sz="1650"/>
              <a:t>Disposiciones para la gestión de las actividades de respuesta y recuperación; </a:t>
            </a:r>
            <a:endParaRPr sz="2020"/>
          </a:p>
          <a:p>
            <a:pPr indent="-330200" lvl="0" marL="342900" rtl="0" algn="l">
              <a:lnSpc>
                <a:spcPct val="100000"/>
              </a:lnSpc>
              <a:spcBef>
                <a:spcPts val="0"/>
              </a:spcBef>
              <a:spcAft>
                <a:spcPts val="0"/>
              </a:spcAft>
              <a:buClr>
                <a:schemeClr val="lt1"/>
              </a:buClr>
              <a:buSzPts val="1650"/>
              <a:buFont typeface="Noto Sans Symbols"/>
              <a:buChar char="❖"/>
            </a:pPr>
            <a:r>
              <a:rPr lang="es-ES" sz="1650"/>
              <a:t>Listas de contactos del personal clave del ayuntamiento y otro personal necesario durante una emergencia; y </a:t>
            </a:r>
            <a:endParaRPr sz="2020"/>
          </a:p>
          <a:p>
            <a:pPr indent="-330200" lvl="0" marL="342900" rtl="0" algn="l">
              <a:lnSpc>
                <a:spcPct val="100000"/>
              </a:lnSpc>
              <a:spcBef>
                <a:spcPts val="0"/>
              </a:spcBef>
              <a:spcAft>
                <a:spcPts val="0"/>
              </a:spcAft>
              <a:buClr>
                <a:schemeClr val="lt1"/>
              </a:buClr>
              <a:buSzPts val="1650"/>
              <a:buFont typeface="Noto Sans Symbols"/>
              <a:buChar char="❖"/>
            </a:pPr>
            <a:r>
              <a:rPr lang="es-ES" sz="1650"/>
              <a:t>Información sobre el acceso a los recursos propiedad del ayuntamiento o bajo su control, disponibles para las actividades de prevención, respuesta y recuperación, incluidos los datos de contacto de los proveedores. </a:t>
            </a:r>
            <a:endParaRPr sz="2020"/>
          </a:p>
        </p:txBody>
      </p:sp>
      <p:sp>
        <p:nvSpPr>
          <p:cNvPr id="2001" name="Google Shape;2001;p39"/>
          <p:cNvSpPr txBox="1"/>
          <p:nvPr>
            <p:ph idx="3" type="body"/>
          </p:nvPr>
        </p:nvSpPr>
        <p:spPr>
          <a:xfrm>
            <a:off x="1057274" y="0"/>
            <a:ext cx="6206019" cy="8763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lnSpc>
                <a:spcPct val="120000"/>
              </a:lnSpc>
              <a:spcBef>
                <a:spcPts val="0"/>
              </a:spcBef>
              <a:spcAft>
                <a:spcPts val="0"/>
              </a:spcAft>
              <a:buClr>
                <a:schemeClr val="lt1"/>
              </a:buClr>
              <a:buSzPct val="100000"/>
              <a:buNone/>
            </a:pPr>
            <a:r>
              <a:rPr b="1" lang="es-ES" sz="3100"/>
              <a:t>Colaboración con las administraciones locales y los ayuntamientos</a:t>
            </a:r>
            <a:endParaRPr/>
          </a:p>
          <a:p>
            <a:pPr indent="0" lvl="0" marL="0" rtl="0" algn="ctr">
              <a:lnSpc>
                <a:spcPct val="120000"/>
              </a:lnSpc>
              <a:spcBef>
                <a:spcPts val="0"/>
              </a:spcBef>
              <a:spcAft>
                <a:spcPts val="0"/>
              </a:spcAft>
              <a:buClr>
                <a:schemeClr val="lt1"/>
              </a:buClr>
              <a:buSzPct val="100000"/>
              <a:buNone/>
            </a:pPr>
            <a:r>
              <a:rPr i="1" lang="es-ES" sz="2600"/>
              <a:t>Plan de gestión de emergencias </a:t>
            </a:r>
            <a:endParaRPr/>
          </a:p>
        </p:txBody>
      </p:sp>
      <p:pic>
        <p:nvPicPr>
          <p:cNvPr descr="A picture containing grass, sky, outdoor, person&#10;&#10;Description automatically generated" id="2002" name="Google Shape;2002;p39"/>
          <p:cNvPicPr preferRelativeResize="0"/>
          <p:nvPr>
            <p:ph idx="2" type="pic"/>
          </p:nvPr>
        </p:nvPicPr>
        <p:blipFill rotWithShape="1">
          <a:blip r:embed="rId3">
            <a:alphaModFix/>
          </a:blip>
          <a:srcRect b="4606" l="0" r="0" t="4606"/>
          <a:stretch/>
        </p:blipFill>
        <p:spPr>
          <a:xfrm>
            <a:off x="7298140" y="228600"/>
            <a:ext cx="4659043" cy="6362700"/>
          </a:xfrm>
          <a:prstGeom prst="rect">
            <a:avLst/>
          </a:prstGeom>
          <a:solidFill>
            <a:schemeClr val="lt1"/>
          </a:solid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5" name="Shape 1245"/>
        <p:cNvGrpSpPr/>
        <p:nvPr/>
      </p:nvGrpSpPr>
      <p:grpSpPr>
        <a:xfrm>
          <a:off x="0" y="0"/>
          <a:ext cx="0" cy="0"/>
          <a:chOff x="0" y="0"/>
          <a:chExt cx="0" cy="0"/>
        </a:xfrm>
      </p:grpSpPr>
      <p:graphicFrame>
        <p:nvGraphicFramePr>
          <p:cNvPr id="1246" name="Google Shape;1246;p4"/>
          <p:cNvGraphicFramePr/>
          <p:nvPr/>
        </p:nvGraphicFramePr>
        <p:xfrm>
          <a:off x="30956" y="1163949"/>
          <a:ext cx="3000000" cy="3000000"/>
        </p:xfrm>
        <a:graphic>
          <a:graphicData uri="http://schemas.openxmlformats.org/drawingml/2006/table">
            <a:tbl>
              <a:tblPr bandRow="1" firstRow="1">
                <a:noFill/>
                <a:tableStyleId>{9BC1951C-B155-4894-82E0-8256C25FC41F}</a:tableStyleId>
              </a:tblPr>
              <a:tblGrid>
                <a:gridCol w="3857625"/>
                <a:gridCol w="4314825"/>
                <a:gridCol w="4019550"/>
              </a:tblGrid>
              <a:tr h="1369725">
                <a:tc>
                  <a:txBody>
                    <a:bodyPr/>
                    <a:lstStyle/>
                    <a:p>
                      <a:pPr indent="0" lvl="0" marL="0" marR="0" rtl="0" algn="l">
                        <a:lnSpc>
                          <a:spcPct val="100000"/>
                        </a:lnSpc>
                        <a:spcBef>
                          <a:spcPts val="0"/>
                        </a:spcBef>
                        <a:spcAft>
                          <a:spcPts val="0"/>
                        </a:spcAft>
                        <a:buClr>
                          <a:schemeClr val="dk1"/>
                        </a:buClr>
                        <a:buSzPts val="3200"/>
                        <a:buFont typeface="Calibri"/>
                        <a:buNone/>
                      </a:pPr>
                      <a:r>
                        <a:t/>
                      </a:r>
                      <a:endParaRPr b="1" sz="3200" u="none" cap="none" strike="noStrike">
                        <a:solidFill>
                          <a:srgbClr val="FF5353"/>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chemeClr val="dk1"/>
                        </a:buClr>
                        <a:buSzPts val="1600"/>
                        <a:buFont typeface="Calibri"/>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r>
              <a:tr h="1624550">
                <a:tc>
                  <a:txBody>
                    <a:bodyPr/>
                    <a:lstStyle/>
                    <a:p>
                      <a:pPr indent="0" lvl="0" marL="0" marR="0" rtl="0" algn="l">
                        <a:lnSpc>
                          <a:spcPct val="100000"/>
                        </a:lnSpc>
                        <a:spcBef>
                          <a:spcPts val="0"/>
                        </a:spcBef>
                        <a:spcAft>
                          <a:spcPts val="0"/>
                        </a:spcAft>
                        <a:buClr>
                          <a:srgbClr val="000000"/>
                        </a:buClr>
                        <a:buSzPts val="1600"/>
                        <a:buFont typeface="Arial"/>
                        <a:buNone/>
                      </a:pPr>
                      <a:r>
                        <a:t/>
                      </a:r>
                      <a:endParaRPr i="1" sz="1600" u="none" cap="none" strike="noStrike">
                        <a:solidFill>
                          <a:schemeClr val="l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77B55"/>
                    </a:solidFill>
                  </a:tcPr>
                </a:tc>
                <a:tc>
                  <a:txBody>
                    <a:bodyPr/>
                    <a:lstStyle/>
                    <a:p>
                      <a:pPr indent="0" lvl="0" marL="0" marR="0" rtl="0" algn="l">
                        <a:lnSpc>
                          <a:spcPct val="100000"/>
                        </a:lnSpc>
                        <a:spcBef>
                          <a:spcPts val="0"/>
                        </a:spcBef>
                        <a:spcAft>
                          <a:spcPts val="0"/>
                        </a:spcAft>
                        <a:buClr>
                          <a:srgbClr val="FF5353"/>
                        </a:buClr>
                        <a:buSzPts val="3200"/>
                        <a:buFont typeface="Calibri"/>
                        <a:buNone/>
                      </a:pPr>
                      <a:r>
                        <a:rPr b="1" lang="es-ES" sz="3200" u="none" cap="none" strike="noStrike">
                          <a:solidFill>
                            <a:srgbClr val="FF5353"/>
                          </a:solidFill>
                          <a:latin typeface="Calibri"/>
                          <a:ea typeface="Calibri"/>
                          <a:cs typeface="Calibri"/>
                          <a:sym typeface="Calibri"/>
                        </a:rPr>
                        <a:t> </a:t>
                      </a:r>
                      <a:endParaRPr sz="1400" u="none" cap="none" strike="noStrike"/>
                    </a:p>
                    <a:p>
                      <a:pPr indent="0" lvl="0" marL="0" marR="0" rtl="0" algn="l">
                        <a:lnSpc>
                          <a:spcPct val="100000"/>
                        </a:lnSpc>
                        <a:spcBef>
                          <a:spcPts val="0"/>
                        </a:spcBef>
                        <a:spcAft>
                          <a:spcPts val="0"/>
                        </a:spcAft>
                        <a:buClr>
                          <a:schemeClr val="dk1"/>
                        </a:buClr>
                        <a:buSzPts val="3200"/>
                        <a:buFont typeface="Calibri"/>
                        <a:buNone/>
                      </a:pPr>
                      <a:r>
                        <a:t/>
                      </a:r>
                      <a:endParaRPr b="1" sz="3200" u="none" cap="none" strike="noStrike">
                        <a:solidFill>
                          <a:srgbClr val="FF5353"/>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Calibri"/>
                        <a:buNone/>
                      </a:pPr>
                      <a:r>
                        <a:t/>
                      </a:r>
                      <a:endParaRPr b="1" sz="1800" u="none" cap="none" strike="noStrike">
                        <a:solidFill>
                          <a:srgbClr val="FF5353"/>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sz="1400" u="none" cap="none" strike="noStrike">
                        <a:solidFill>
                          <a:schemeClr val="l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77B55"/>
                    </a:solidFill>
                  </a:tcPr>
                </a:tc>
              </a:tr>
              <a:tr h="26438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r>
            </a:tbl>
          </a:graphicData>
        </a:graphic>
      </p:graphicFrame>
      <p:sp>
        <p:nvSpPr>
          <p:cNvPr id="1247" name="Google Shape;1247;p4"/>
          <p:cNvSpPr txBox="1"/>
          <p:nvPr/>
        </p:nvSpPr>
        <p:spPr>
          <a:xfrm>
            <a:off x="4803893" y="1202638"/>
            <a:ext cx="3390900" cy="1108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Análisis regional de riesgos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Evaluar la crisis más probable a la que se enfrentará una región y las acciones prioritarias para mitigar el riesgo.</a:t>
            </a:r>
            <a:endParaRPr b="0" i="0" sz="1200" u="none" cap="none" strike="noStrike">
              <a:solidFill>
                <a:srgbClr val="000000"/>
              </a:solidFill>
              <a:latin typeface="Arial"/>
              <a:ea typeface="Arial"/>
              <a:cs typeface="Arial"/>
              <a:sym typeface="Arial"/>
            </a:endParaRPr>
          </a:p>
        </p:txBody>
      </p:sp>
      <p:sp>
        <p:nvSpPr>
          <p:cNvPr id="1248" name="Google Shape;1248;p4"/>
          <p:cNvSpPr/>
          <p:nvPr/>
        </p:nvSpPr>
        <p:spPr>
          <a:xfrm>
            <a:off x="81950" y="1258166"/>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249" name="Google Shape;1249;p4"/>
          <p:cNvSpPr txBox="1"/>
          <p:nvPr/>
        </p:nvSpPr>
        <p:spPr>
          <a:xfrm>
            <a:off x="8951820" y="1188669"/>
            <a:ext cx="3505200" cy="1354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2000"/>
              <a:buFont typeface="Calibri"/>
              <a:buNone/>
            </a:pPr>
            <a:r>
              <a:rPr b="1" i="0" lang="es-ES" sz="1800" u="none" cap="none" strike="noStrike">
                <a:solidFill>
                  <a:schemeClr val="lt1"/>
                </a:solidFill>
                <a:latin typeface="Calibri"/>
                <a:ea typeface="Calibri"/>
                <a:cs typeface="Calibri"/>
                <a:sym typeface="Calibri"/>
              </a:rPr>
              <a:t>Análisis DAFO</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1800"/>
              <a:buFont typeface="Calibri"/>
              <a:buNone/>
            </a:pPr>
            <a:r>
              <a:rPr b="0" i="0" lang="es-ES" sz="1600" u="none" cap="none" strike="noStrike">
                <a:solidFill>
                  <a:schemeClr val="lt1"/>
                </a:solidFill>
                <a:latin typeface="Calibri"/>
                <a:ea typeface="Calibri"/>
                <a:cs typeface="Calibri"/>
                <a:sym typeface="Calibri"/>
              </a:rPr>
              <a:t>Analizar</a:t>
            </a:r>
            <a:r>
              <a:rPr b="1" i="0" lang="es-ES" sz="1600" u="none" cap="none" strike="noStrike">
                <a:solidFill>
                  <a:schemeClr val="lt1"/>
                </a:solidFill>
                <a:latin typeface="Calibri"/>
                <a:ea typeface="Calibri"/>
                <a:cs typeface="Calibri"/>
                <a:sym typeface="Calibri"/>
              </a:rPr>
              <a:t> </a:t>
            </a:r>
            <a:r>
              <a:rPr b="0" i="0" lang="es-ES" sz="1600" u="none" cap="none" strike="noStrike">
                <a:solidFill>
                  <a:schemeClr val="lt1"/>
                </a:solidFill>
                <a:latin typeface="Calibri"/>
                <a:ea typeface="Calibri"/>
                <a:cs typeface="Calibri"/>
                <a:sym typeface="Calibri"/>
              </a:rPr>
              <a:t>puntos fuertes, oportunidades y amenazas para revisar y reforzar una región turística.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1250" name="Google Shape;1250;p4"/>
          <p:cNvSpPr txBox="1"/>
          <p:nvPr/>
        </p:nvSpPr>
        <p:spPr>
          <a:xfrm>
            <a:off x="811165" y="2667636"/>
            <a:ext cx="3045600" cy="1354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Auditoría regional de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Auditoría de las carencias y necesidades regionales para aplicar las Prioridades y Acciones de Riesgo y DAFO</a:t>
            </a:r>
            <a:endParaRPr b="0" i="0" sz="1200" u="none" cap="none" strike="noStrike">
              <a:solidFill>
                <a:srgbClr val="000000"/>
              </a:solidFill>
              <a:latin typeface="Arial"/>
              <a:ea typeface="Arial"/>
              <a:cs typeface="Arial"/>
              <a:sym typeface="Arial"/>
            </a:endParaRPr>
          </a:p>
        </p:txBody>
      </p:sp>
      <p:sp>
        <p:nvSpPr>
          <p:cNvPr id="1251" name="Google Shape;1251;p4"/>
          <p:cNvSpPr txBox="1"/>
          <p:nvPr/>
        </p:nvSpPr>
        <p:spPr>
          <a:xfrm>
            <a:off x="800244" y="1157891"/>
            <a:ext cx="31749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 Equipo Regional  de Gestión de Crisis Turísticas</a:t>
            </a:r>
            <a:r>
              <a:rPr b="0" i="0" lang="es-ES" sz="1800" u="none" cap="none" strike="noStrike">
                <a:solidFill>
                  <a:schemeClr val="lt1"/>
                </a:solidFill>
                <a:latin typeface="Calibri"/>
                <a:ea typeface="Calibri"/>
                <a:cs typeface="Calibri"/>
                <a:sym typeface="Calibri"/>
              </a:rPr>
              <a:t>(TCMT) </a:t>
            </a:r>
            <a:r>
              <a:rPr b="0" i="0" lang="es-ES" sz="1600" u="none" cap="none" strike="noStrike">
                <a:solidFill>
                  <a:schemeClr val="lt1"/>
                </a:solidFill>
                <a:latin typeface="Calibri"/>
                <a:ea typeface="Calibri"/>
                <a:cs typeface="Calibri"/>
                <a:sym typeface="Calibri"/>
              </a:rPr>
              <a:t>Crear para</a:t>
            </a:r>
            <a:r>
              <a:rPr b="1" i="0" lang="es-ES" sz="1800" u="none" cap="none" strike="noStrike">
                <a:solidFill>
                  <a:schemeClr val="lt1"/>
                </a:solidFill>
                <a:latin typeface="Calibri"/>
                <a:ea typeface="Calibri"/>
                <a:cs typeface="Calibri"/>
                <a:sym typeface="Calibri"/>
              </a:rPr>
              <a:t> </a:t>
            </a:r>
            <a:r>
              <a:rPr b="0" i="0" lang="es-ES" sz="1600" u="none" cap="none" strike="noStrike">
                <a:solidFill>
                  <a:schemeClr val="lt1"/>
                </a:solidFill>
                <a:latin typeface="Calibri"/>
                <a:ea typeface="Calibri"/>
                <a:cs typeface="Calibri"/>
                <a:sym typeface="Calibri"/>
              </a:rPr>
              <a:t>una respuesta colaborada y coordinada a una crisis</a:t>
            </a:r>
            <a:endParaRPr b="0" i="0" sz="1200" u="none" cap="none" strike="noStrike">
              <a:solidFill>
                <a:srgbClr val="000000"/>
              </a:solidFill>
              <a:latin typeface="Arial"/>
              <a:ea typeface="Arial"/>
              <a:cs typeface="Arial"/>
              <a:sym typeface="Arial"/>
            </a:endParaRPr>
          </a:p>
        </p:txBody>
      </p:sp>
      <p:sp>
        <p:nvSpPr>
          <p:cNvPr id="1252" name="Google Shape;1252;p4"/>
          <p:cNvSpPr txBox="1"/>
          <p:nvPr/>
        </p:nvSpPr>
        <p:spPr>
          <a:xfrm>
            <a:off x="4693443" y="2601215"/>
            <a:ext cx="3571800" cy="1354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Estrategia de gestión de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Desarrollar un CMS para que una región turística pueda seguir un plan a largo plazo para mitigar y prevenir el impacto de una crisis</a:t>
            </a:r>
            <a:endParaRPr b="0" i="0" sz="1200" u="none" cap="none" strike="noStrike">
              <a:solidFill>
                <a:srgbClr val="000000"/>
              </a:solidFill>
              <a:latin typeface="Arial"/>
              <a:ea typeface="Arial"/>
              <a:cs typeface="Arial"/>
              <a:sym typeface="Arial"/>
            </a:endParaRPr>
          </a:p>
        </p:txBody>
      </p:sp>
      <p:sp>
        <p:nvSpPr>
          <p:cNvPr id="1253" name="Google Shape;1253;p4"/>
          <p:cNvSpPr txBox="1"/>
          <p:nvPr/>
        </p:nvSpPr>
        <p:spPr>
          <a:xfrm>
            <a:off x="8951820" y="2619746"/>
            <a:ext cx="3302100" cy="1600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Plan de gestión de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Desarrollar un CMP para que una región turística pueda seguir un plan a corto plazo para responder y recuperarse de una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1254" name="Google Shape;1254;p4"/>
          <p:cNvSpPr txBox="1"/>
          <p:nvPr/>
        </p:nvSpPr>
        <p:spPr>
          <a:xfrm>
            <a:off x="842825" y="4311926"/>
            <a:ext cx="3045600" cy="2370300"/>
          </a:xfrm>
          <a:prstGeom prst="rect">
            <a:avLst/>
          </a:prstGeom>
          <a:solidFill>
            <a:srgbClr val="3AA09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Activación de una respuesta a una crisis regional</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Medidas de activación de respuesta a crisis, protocolos, sistemas de comunicación e intercambio de información con las partes interesadas internas de la industria para garantizar una respuesta alineada.</a:t>
            </a:r>
            <a:endParaRPr b="0" i="0" sz="1200" u="none" cap="none" strike="noStrike">
              <a:solidFill>
                <a:srgbClr val="000000"/>
              </a:solidFill>
              <a:latin typeface="Arial"/>
              <a:ea typeface="Arial"/>
              <a:cs typeface="Arial"/>
              <a:sym typeface="Arial"/>
            </a:endParaRPr>
          </a:p>
        </p:txBody>
      </p:sp>
      <p:sp>
        <p:nvSpPr>
          <p:cNvPr id="1255" name="Google Shape;1255;p4"/>
          <p:cNvSpPr txBox="1"/>
          <p:nvPr/>
        </p:nvSpPr>
        <p:spPr>
          <a:xfrm>
            <a:off x="4815588" y="4296538"/>
            <a:ext cx="3302100" cy="2401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Comunicación externa con relaciones públicas, medios de comunicación y marketing </a:t>
            </a:r>
            <a:r>
              <a:rPr b="0" i="0" lang="es-ES" sz="1600" u="none" cap="none" strike="noStrike">
                <a:solidFill>
                  <a:schemeClr val="lt1"/>
                </a:solidFill>
                <a:latin typeface="Calibri"/>
                <a:ea typeface="Calibri"/>
                <a:cs typeface="Calibri"/>
                <a:sym typeface="Calibri"/>
              </a:rPr>
              <a:t>turístico Enfoques regionales de respuesta y comunicación con distintos agentes externos. Cómo se aborda cada uno de ellos de forma diferente en términos de mensajería, enfoque y calendario.</a:t>
            </a:r>
            <a:endParaRPr b="0" i="0" sz="1200" u="none" cap="none" strike="noStrike">
              <a:solidFill>
                <a:srgbClr val="000000"/>
              </a:solidFill>
              <a:latin typeface="Arial"/>
              <a:ea typeface="Arial"/>
              <a:cs typeface="Arial"/>
              <a:sym typeface="Arial"/>
            </a:endParaRPr>
          </a:p>
        </p:txBody>
      </p:sp>
      <p:sp>
        <p:nvSpPr>
          <p:cNvPr id="1256" name="Google Shape;1256;p4"/>
          <p:cNvSpPr txBox="1"/>
          <p:nvPr/>
        </p:nvSpPr>
        <p:spPr>
          <a:xfrm>
            <a:off x="9044825" y="4298668"/>
            <a:ext cx="3080700" cy="2370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Reconstrucción, recuperación y res </a:t>
            </a:r>
            <a:r>
              <a:rPr b="0" i="0" lang="es-ES" sz="1600" u="none" cap="none" strike="noStrike">
                <a:solidFill>
                  <a:schemeClr val="lt1"/>
                </a:solidFill>
                <a:latin typeface="Calibri"/>
                <a:ea typeface="Calibri"/>
                <a:cs typeface="Calibri"/>
                <a:sym typeface="Calibri"/>
              </a:rPr>
              <a:t>iliencia Reconstruir las regiones turísticas a una "nueva normalidad" utilizando enfoques de continuidad empresarial y resiliencia, descubriendo la necesidad de priorizar el cambio y adaptándose a la "nueva normalidad".</a:t>
            </a:r>
            <a:endParaRPr b="0" i="0" sz="1200" u="none" cap="none" strike="noStrike">
              <a:solidFill>
                <a:srgbClr val="000000"/>
              </a:solidFill>
              <a:latin typeface="Arial"/>
              <a:ea typeface="Arial"/>
              <a:cs typeface="Arial"/>
              <a:sym typeface="Arial"/>
            </a:endParaRPr>
          </a:p>
        </p:txBody>
      </p:sp>
      <p:sp>
        <p:nvSpPr>
          <p:cNvPr id="1257" name="Google Shape;1257;p4"/>
          <p:cNvSpPr txBox="1"/>
          <p:nvPr/>
        </p:nvSpPr>
        <p:spPr>
          <a:xfrm>
            <a:off x="0" y="171587"/>
            <a:ext cx="12192000" cy="769441"/>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rgbClr val="086D6E"/>
                </a:solidFill>
                <a:latin typeface="Calibri"/>
                <a:ea typeface="Calibri"/>
                <a:cs typeface="Calibri"/>
                <a:sym typeface="Calibri"/>
              </a:rPr>
              <a:t>Hoja de ruta del turismo regional para gestionar una crisis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0" i="1" lang="es-ES" sz="2000" u="none" cap="none" strike="noStrike">
                <a:solidFill>
                  <a:srgbClr val="086D6E"/>
                </a:solidFill>
                <a:latin typeface="Calibri"/>
                <a:ea typeface="Calibri"/>
                <a:cs typeface="Calibri"/>
                <a:sym typeface="Calibri"/>
              </a:rPr>
              <a:t>(Preparar, Prevenir, Mitigar, Planificar, Responder, Recuperar y Reconstruir)</a:t>
            </a:r>
            <a:endParaRPr b="0" i="0" sz="1400" u="none" cap="none" strike="noStrike">
              <a:solidFill>
                <a:srgbClr val="000000"/>
              </a:solidFill>
              <a:latin typeface="Arial"/>
              <a:ea typeface="Arial"/>
              <a:cs typeface="Arial"/>
              <a:sym typeface="Arial"/>
            </a:endParaRPr>
          </a:p>
        </p:txBody>
      </p:sp>
      <p:sp>
        <p:nvSpPr>
          <p:cNvPr id="1258" name="Google Shape;1258;p4"/>
          <p:cNvSpPr/>
          <p:nvPr/>
        </p:nvSpPr>
        <p:spPr>
          <a:xfrm>
            <a:off x="4014372" y="1238868"/>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259" name="Google Shape;1259;p4"/>
          <p:cNvSpPr/>
          <p:nvPr/>
        </p:nvSpPr>
        <p:spPr>
          <a:xfrm>
            <a:off x="8233526" y="1254657"/>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1260" name="Google Shape;1260;p4"/>
          <p:cNvSpPr/>
          <p:nvPr/>
        </p:nvSpPr>
        <p:spPr>
          <a:xfrm>
            <a:off x="109683" y="2667636"/>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1261" name="Google Shape;1261;p4"/>
          <p:cNvSpPr/>
          <p:nvPr/>
        </p:nvSpPr>
        <p:spPr>
          <a:xfrm>
            <a:off x="3975149" y="2695263"/>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F77B55"/>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1262" name="Google Shape;1262;p4"/>
          <p:cNvSpPr/>
          <p:nvPr/>
        </p:nvSpPr>
        <p:spPr>
          <a:xfrm>
            <a:off x="8249422" y="2695263"/>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F77B55"/>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1263" name="Google Shape;1263;p4"/>
          <p:cNvSpPr/>
          <p:nvPr/>
        </p:nvSpPr>
        <p:spPr>
          <a:xfrm>
            <a:off x="118370" y="4404850"/>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3AA09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1264" name="Google Shape;1264;p4"/>
          <p:cNvSpPr/>
          <p:nvPr/>
        </p:nvSpPr>
        <p:spPr>
          <a:xfrm>
            <a:off x="4046515" y="4341957"/>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3AA091"/>
                </a:solidFill>
                <a:latin typeface="Calibri"/>
                <a:ea typeface="Calibri"/>
                <a:cs typeface="Calibri"/>
                <a:sym typeface="Calibri"/>
              </a:rPr>
              <a:t>8</a:t>
            </a:r>
            <a:endParaRPr b="0" i="0" sz="1400" u="none" cap="none" strike="noStrike">
              <a:solidFill>
                <a:srgbClr val="000000"/>
              </a:solidFill>
              <a:latin typeface="Arial"/>
              <a:ea typeface="Arial"/>
              <a:cs typeface="Arial"/>
              <a:sym typeface="Arial"/>
            </a:endParaRPr>
          </a:p>
        </p:txBody>
      </p:sp>
      <p:sp>
        <p:nvSpPr>
          <p:cNvPr id="1265" name="Google Shape;1265;p4"/>
          <p:cNvSpPr/>
          <p:nvPr/>
        </p:nvSpPr>
        <p:spPr>
          <a:xfrm>
            <a:off x="8301103" y="4388105"/>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3AA091"/>
                </a:solidFill>
                <a:latin typeface="Calibri"/>
                <a:ea typeface="Calibri"/>
                <a:cs typeface="Calibri"/>
                <a:sym typeface="Calibri"/>
              </a:rPr>
              <a:t>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6" name="Shape 2006"/>
        <p:cNvGrpSpPr/>
        <p:nvPr/>
      </p:nvGrpSpPr>
      <p:grpSpPr>
        <a:xfrm>
          <a:off x="0" y="0"/>
          <a:ext cx="0" cy="0"/>
          <a:chOff x="0" y="0"/>
          <a:chExt cx="0" cy="0"/>
        </a:xfrm>
      </p:grpSpPr>
      <p:sp>
        <p:nvSpPr>
          <p:cNvPr id="2007" name="Google Shape;2007;p40"/>
          <p:cNvSpPr txBox="1"/>
          <p:nvPr>
            <p:ph idx="1" type="body"/>
          </p:nvPr>
        </p:nvSpPr>
        <p:spPr>
          <a:xfrm>
            <a:off x="1142999" y="695326"/>
            <a:ext cx="6120293" cy="6162674"/>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2000"/>
              <a:buNone/>
            </a:pPr>
            <a:r>
              <a:rPr lang="es-ES" sz="1800"/>
              <a:t>Los responsables y funcionarios de turismo de los gobiernos locales desempeñan un importante papel de apoyo a la hora de ayudar al equipo regional de gestión del turismo a prepararse, responder y recuperarse de un acontecimiento de crisis. </a:t>
            </a:r>
            <a:endParaRPr sz="22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lang="es-ES" sz="1800"/>
              <a:t>Este papel incluye la recopilación de información de impacto a nivel empresarial, la coordinación local de las actividades de preparación de las empresas ante las crisis, facilitar la difusión de información oficial de emergencia a los visitantes y empresas turísticas y, en la mayoría de los casos, representar al consejo en el TCMG. </a:t>
            </a:r>
            <a:endParaRPr sz="22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lang="es-ES" sz="1800"/>
              <a:t>También desempeñan un importante papel de enlace entre el TCMT y otras áreas del Consejo (incluyendo la oficina del Alcalde y el Centro de Coordinación de Emergencias), así como el punto de enlace de turismo local para el controlador del incidente, y deben contribuir al desarrollo del Plan de Gestión de Emergencias del Consejo</a:t>
            </a:r>
            <a:endParaRPr sz="2200"/>
          </a:p>
        </p:txBody>
      </p:sp>
      <p:sp>
        <p:nvSpPr>
          <p:cNvPr id="2008" name="Google Shape;2008;p40"/>
          <p:cNvSpPr txBox="1"/>
          <p:nvPr>
            <p:ph idx="3" type="body"/>
          </p:nvPr>
        </p:nvSpPr>
        <p:spPr>
          <a:xfrm>
            <a:off x="1057274" y="0"/>
            <a:ext cx="6206019" cy="8763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ctr">
              <a:lnSpc>
                <a:spcPct val="120000"/>
              </a:lnSpc>
              <a:spcBef>
                <a:spcPts val="0"/>
              </a:spcBef>
              <a:spcAft>
                <a:spcPts val="0"/>
              </a:spcAft>
              <a:buClr>
                <a:schemeClr val="lt1"/>
              </a:buClr>
              <a:buSzPct val="100000"/>
              <a:buNone/>
            </a:pPr>
            <a:r>
              <a:rPr b="1" lang="es-ES" sz="3100"/>
              <a:t>Colaboración con las organizaciones regionales de turismo</a:t>
            </a:r>
            <a:endParaRPr/>
          </a:p>
        </p:txBody>
      </p:sp>
      <p:pic>
        <p:nvPicPr>
          <p:cNvPr descr="A picture containing person, outdoor, person, yellow&#10;&#10;Description automatically generated" id="2009" name="Google Shape;2009;p40"/>
          <p:cNvPicPr preferRelativeResize="0"/>
          <p:nvPr>
            <p:ph idx="2" type="pic"/>
          </p:nvPr>
        </p:nvPicPr>
        <p:blipFill rotWithShape="1">
          <a:blip r:embed="rId3">
            <a:alphaModFix/>
          </a:blip>
          <a:srcRect b="0" l="1181" r="1179" t="0"/>
          <a:stretch/>
        </p:blipFill>
        <p:spPr>
          <a:xfrm>
            <a:off x="7298140" y="228600"/>
            <a:ext cx="4659043" cy="6362700"/>
          </a:xfrm>
          <a:prstGeom prst="rect">
            <a:avLst/>
          </a:prstGeom>
          <a:solidFill>
            <a:schemeClr val="lt1"/>
          </a:solid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3" name="Shape 2013"/>
        <p:cNvGrpSpPr/>
        <p:nvPr/>
      </p:nvGrpSpPr>
      <p:grpSpPr>
        <a:xfrm>
          <a:off x="0" y="0"/>
          <a:ext cx="0" cy="0"/>
          <a:chOff x="0" y="0"/>
          <a:chExt cx="0" cy="0"/>
        </a:xfrm>
      </p:grpSpPr>
      <p:pic>
        <p:nvPicPr>
          <p:cNvPr descr="A picture containing outdoor, sky, ground, nature&#10;&#10;Description automatically generated" id="2014" name="Google Shape;2014;p41"/>
          <p:cNvPicPr preferRelativeResize="0"/>
          <p:nvPr>
            <p:ph idx="2" type="pic"/>
          </p:nvPr>
        </p:nvPicPr>
        <p:blipFill rotWithShape="1">
          <a:blip r:embed="rId3">
            <a:alphaModFix/>
          </a:blip>
          <a:srcRect b="17184" l="0" r="0" t="17186"/>
          <a:stretch/>
        </p:blipFill>
        <p:spPr>
          <a:xfrm>
            <a:off x="241300" y="228600"/>
            <a:ext cx="11696700" cy="5763986"/>
          </a:xfrm>
          <a:prstGeom prst="rect">
            <a:avLst/>
          </a:prstGeom>
          <a:noFill/>
          <a:ln>
            <a:noFill/>
          </a:ln>
        </p:spPr>
      </p:pic>
      <p:sp>
        <p:nvSpPr>
          <p:cNvPr id="2015" name="Google Shape;2015;p41"/>
          <p:cNvSpPr/>
          <p:nvPr/>
        </p:nvSpPr>
        <p:spPr>
          <a:xfrm>
            <a:off x="5876925" y="822167"/>
            <a:ext cx="6315075" cy="3246152"/>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16" name="Google Shape;2016;p41"/>
          <p:cNvSpPr txBox="1"/>
          <p:nvPr>
            <p:ph idx="3" type="body"/>
          </p:nvPr>
        </p:nvSpPr>
        <p:spPr>
          <a:xfrm>
            <a:off x="6222999" y="2278348"/>
            <a:ext cx="5729431" cy="1664489"/>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lang="es-ES"/>
              <a:t>Aprenda de las regiones y destinos que viven y respiran la gestión de crisis con regularidad. Conozca cómo Hawai y Suiza se prepararon, mitigaron y gestionaron las crisis turísticas regionales utilizando diferentes estrategias, acciones y enfoques de CMP.</a:t>
            </a:r>
            <a:endParaRPr/>
          </a:p>
        </p:txBody>
      </p:sp>
      <p:sp>
        <p:nvSpPr>
          <p:cNvPr id="2017" name="Google Shape;2017;p41"/>
          <p:cNvSpPr txBox="1"/>
          <p:nvPr>
            <p:ph idx="1" type="body"/>
          </p:nvPr>
        </p:nvSpPr>
        <p:spPr>
          <a:xfrm>
            <a:off x="6222999" y="1161199"/>
            <a:ext cx="5602432" cy="71080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3200"/>
              <a:buNone/>
            </a:pPr>
            <a:r>
              <a:rPr lang="es-ES" sz="3200"/>
              <a:t>7.  Aprenda de los mejores </a:t>
            </a:r>
            <a:endParaRPr/>
          </a:p>
          <a:p>
            <a:pPr indent="0" lvl="0" marL="0" rtl="0" algn="l">
              <a:lnSpc>
                <a:spcPct val="100000"/>
              </a:lnSpc>
              <a:spcBef>
                <a:spcPts val="0"/>
              </a:spcBef>
              <a:spcAft>
                <a:spcPts val="0"/>
              </a:spcAft>
              <a:buClr>
                <a:schemeClr val="lt1"/>
              </a:buClr>
              <a:buSzPts val="3200"/>
              <a:buNone/>
            </a:pPr>
            <a:r>
              <a:rPr lang="es-ES" sz="3200"/>
              <a:t>Líderes en gestión de crisis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1" name="Shape 2021"/>
        <p:cNvGrpSpPr/>
        <p:nvPr/>
      </p:nvGrpSpPr>
      <p:grpSpPr>
        <a:xfrm>
          <a:off x="0" y="0"/>
          <a:ext cx="0" cy="0"/>
          <a:chOff x="0" y="0"/>
          <a:chExt cx="0" cy="0"/>
        </a:xfrm>
      </p:grpSpPr>
      <p:sp>
        <p:nvSpPr>
          <p:cNvPr id="2022" name="Google Shape;2022;p42"/>
          <p:cNvSpPr txBox="1"/>
          <p:nvPr>
            <p:ph idx="2" type="body"/>
          </p:nvPr>
        </p:nvSpPr>
        <p:spPr>
          <a:xfrm>
            <a:off x="285749" y="934362"/>
            <a:ext cx="6829426" cy="44939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t/>
            </a:r>
            <a:endParaRPr b="0" i="0" sz="1700"/>
          </a:p>
          <a:p>
            <a:pPr indent="0" lvl="0" marL="0" rtl="0" algn="l">
              <a:lnSpc>
                <a:spcPct val="100000"/>
              </a:lnSpc>
              <a:spcBef>
                <a:spcPts val="0"/>
              </a:spcBef>
              <a:spcAft>
                <a:spcPts val="0"/>
              </a:spcAft>
              <a:buClr>
                <a:schemeClr val="lt1"/>
              </a:buClr>
              <a:buSzPts val="2800"/>
              <a:buNone/>
            </a:pPr>
            <a:r>
              <a:rPr b="1" i="0" lang="es-ES" sz="2500"/>
              <a:t>Suiza y Hawai</a:t>
            </a:r>
            <a:endParaRPr sz="2700"/>
          </a:p>
          <a:p>
            <a:pPr indent="0" lvl="0" marL="0" rtl="0" algn="l">
              <a:lnSpc>
                <a:spcPct val="100000"/>
              </a:lnSpc>
              <a:spcBef>
                <a:spcPts val="0"/>
              </a:spcBef>
              <a:spcAft>
                <a:spcPts val="0"/>
              </a:spcAft>
              <a:buClr>
                <a:schemeClr val="lt1"/>
              </a:buClr>
              <a:buSzPts val="2400"/>
              <a:buNone/>
            </a:pPr>
            <a:r>
              <a:rPr lang="es-ES" sz="2100"/>
              <a:t>Los mejores países para reducir las crisis y responder a ellas</a:t>
            </a:r>
            <a:endParaRPr sz="2700"/>
          </a:p>
          <a:p>
            <a:pPr indent="0" lvl="0" marL="0" rtl="0" algn="l">
              <a:lnSpc>
                <a:spcPct val="100000"/>
              </a:lnSpc>
              <a:spcBef>
                <a:spcPts val="0"/>
              </a:spcBef>
              <a:spcAft>
                <a:spcPts val="0"/>
              </a:spcAft>
              <a:buClr>
                <a:schemeClr val="lt1"/>
              </a:buClr>
              <a:buSzPts val="2000"/>
              <a:buNone/>
            </a:pPr>
            <a:r>
              <a:t/>
            </a:r>
            <a:endParaRPr b="0" i="0" sz="1700"/>
          </a:p>
          <a:p>
            <a:pPr indent="0" lvl="0" marL="0" rtl="0" algn="l">
              <a:lnSpc>
                <a:spcPct val="100000"/>
              </a:lnSpc>
              <a:spcBef>
                <a:spcPts val="0"/>
              </a:spcBef>
              <a:spcAft>
                <a:spcPts val="0"/>
              </a:spcAft>
              <a:buClr>
                <a:schemeClr val="lt1"/>
              </a:buClr>
              <a:buSzPts val="2800"/>
              <a:buNone/>
            </a:pPr>
            <a:r>
              <a:rPr b="1" i="0" lang="es-ES" sz="2500" u="sng">
                <a:solidFill>
                  <a:schemeClr val="hlink"/>
                </a:solidFill>
                <a:hlinkClick r:id="rId3"/>
              </a:rPr>
              <a:t>Suiza</a:t>
            </a:r>
            <a:r>
              <a:rPr i="0" lang="es-ES" sz="1700"/>
              <a:t> ha invertido ingentes fondos en su gestión de crisis; por ejemplo, cuenta con un Centro de </a:t>
            </a:r>
            <a:r>
              <a:rPr i="0" lang="es-ES" sz="1700" u="sng">
                <a:solidFill>
                  <a:schemeClr val="hlink"/>
                </a:solidFill>
                <a:hlinkClick r:id="rId4"/>
              </a:rPr>
              <a:t>Gestión de Crisis </a:t>
            </a:r>
            <a:r>
              <a:rPr i="0" lang="es-ES" sz="1700"/>
              <a:t>para todo tipo de crisis y emergencias (conflictos armados, disturbios políticos, catástrofes naturales, intentos de asesinato e incluso secuestros). Por ejemplo, ha establecido sistemas de alerta temprana que predicen amenazas potenciales como corrimientos de tierras, avalanchas e inundaciones. Incluso disponen de </a:t>
            </a:r>
            <a:r>
              <a:rPr i="0" lang="es-ES" sz="1700" u="sng">
                <a:solidFill>
                  <a:schemeClr val="hlink"/>
                </a:solidFill>
                <a:hlinkClick r:id="rId5"/>
              </a:rPr>
              <a:t>estrategias de adaptación a los riesgos climáticos</a:t>
            </a:r>
            <a:r>
              <a:rPr i="0" lang="es-ES" sz="1700"/>
              <a:t>. </a:t>
            </a:r>
            <a:endParaRPr sz="2700"/>
          </a:p>
          <a:p>
            <a:pPr indent="0" lvl="0" marL="0" rtl="0" algn="l">
              <a:lnSpc>
                <a:spcPct val="100000"/>
              </a:lnSpc>
              <a:spcBef>
                <a:spcPts val="0"/>
              </a:spcBef>
              <a:spcAft>
                <a:spcPts val="0"/>
              </a:spcAft>
              <a:buClr>
                <a:schemeClr val="lt1"/>
              </a:buClr>
              <a:buSzPts val="2000"/>
              <a:buNone/>
            </a:pPr>
            <a:r>
              <a:t/>
            </a:r>
            <a:endParaRPr i="0" sz="1700"/>
          </a:p>
          <a:p>
            <a:pPr indent="0" lvl="0" marL="0" rtl="0" algn="l">
              <a:lnSpc>
                <a:spcPct val="100000"/>
              </a:lnSpc>
              <a:spcBef>
                <a:spcPts val="0"/>
              </a:spcBef>
              <a:spcAft>
                <a:spcPts val="0"/>
              </a:spcAft>
              <a:buClr>
                <a:schemeClr val="lt1"/>
              </a:buClr>
              <a:buSzPts val="2800"/>
              <a:buNone/>
            </a:pPr>
            <a:r>
              <a:rPr b="1" i="0" lang="es-ES" sz="2500" u="sng">
                <a:solidFill>
                  <a:schemeClr val="hlink"/>
                </a:solidFill>
                <a:hlinkClick r:id="rId6"/>
              </a:rPr>
              <a:t>Hawai</a:t>
            </a:r>
            <a:r>
              <a:rPr b="1" i="0" lang="es-ES" sz="1700"/>
              <a:t> </a:t>
            </a:r>
            <a:r>
              <a:rPr i="0" lang="es-ES" sz="1700"/>
              <a:t>cuenta con </a:t>
            </a:r>
            <a:r>
              <a:rPr b="0" i="0" lang="es-ES" sz="1700"/>
              <a:t>estructuras muy bien organizadas para la preparación y respuesta ante catástrofes. </a:t>
            </a:r>
            <a:r>
              <a:rPr i="0" lang="es-ES" sz="1700"/>
              <a:t>Tienen una respuesta para todo tipo de crisis: </a:t>
            </a:r>
            <a:r>
              <a:rPr b="0" i="0" lang="es-ES" sz="1700" u="sng">
                <a:solidFill>
                  <a:schemeClr val="hlink"/>
                </a:solidFill>
                <a:hlinkClick r:id="rId7"/>
              </a:rPr>
              <a:t>huracanes, tsunamis, inundaciones, terremotos, etc</a:t>
            </a:r>
            <a:r>
              <a:rPr i="0" lang="es-ES" sz="1700"/>
              <a:t>. </a:t>
            </a:r>
            <a:r>
              <a:rPr b="0" i="0" lang="es-ES" sz="1700"/>
              <a:t>El Estado activa sus </a:t>
            </a:r>
            <a:r>
              <a:rPr b="0" i="0" lang="es-ES" sz="1700" u="sng">
                <a:solidFill>
                  <a:schemeClr val="hlink"/>
                </a:solidFill>
                <a:hlinkClick r:id="rId8"/>
              </a:rPr>
              <a:t>Agencias de Gestión de Emergencias</a:t>
            </a:r>
            <a:r>
              <a:rPr b="0" i="0" lang="es-ES" sz="1700"/>
              <a:t> y facilita la toma de decisiones conjuntas y de rápida actuación.</a:t>
            </a:r>
            <a:endParaRPr sz="2700"/>
          </a:p>
          <a:p>
            <a:pPr indent="0" lvl="0" marL="0" rtl="0" algn="l">
              <a:lnSpc>
                <a:spcPct val="100000"/>
              </a:lnSpc>
              <a:spcBef>
                <a:spcPts val="0"/>
              </a:spcBef>
              <a:spcAft>
                <a:spcPts val="0"/>
              </a:spcAft>
              <a:buClr>
                <a:schemeClr val="lt1"/>
              </a:buClr>
              <a:buSzPts val="2000"/>
              <a:buNone/>
            </a:pPr>
            <a:r>
              <a:t/>
            </a:r>
            <a:endParaRPr sz="1700"/>
          </a:p>
        </p:txBody>
      </p:sp>
      <p:grpSp>
        <p:nvGrpSpPr>
          <p:cNvPr id="2023" name="Google Shape;2023;p42"/>
          <p:cNvGrpSpPr/>
          <p:nvPr/>
        </p:nvGrpSpPr>
        <p:grpSpPr>
          <a:xfrm>
            <a:off x="7557703" y="708004"/>
            <a:ext cx="3866444" cy="3405991"/>
            <a:chOff x="4309028" y="541434"/>
            <a:chExt cx="1909439" cy="1772847"/>
          </a:xfrm>
        </p:grpSpPr>
        <p:sp>
          <p:nvSpPr>
            <p:cNvPr id="2024" name="Google Shape;2024;p42"/>
            <p:cNvSpPr/>
            <p:nvPr/>
          </p:nvSpPr>
          <p:spPr>
            <a:xfrm>
              <a:off x="5828766" y="2283256"/>
              <a:ext cx="5715" cy="101"/>
            </a:xfrm>
            <a:custGeom>
              <a:rect b="b" l="l" r="r" t="t"/>
              <a:pathLst>
                <a:path extrusionOk="0" h="101" w="5715">
                  <a:moveTo>
                    <a:pt x="5715" y="0"/>
                  </a:moveTo>
                  <a:cubicBezTo>
                    <a:pt x="3886" y="0"/>
                    <a:pt x="1829" y="0"/>
                    <a:pt x="0" y="0"/>
                  </a:cubicBezTo>
                  <a:cubicBezTo>
                    <a:pt x="2057" y="229"/>
                    <a:pt x="3886" y="0"/>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5" name="Google Shape;2025;p42"/>
            <p:cNvSpPr/>
            <p:nvPr/>
          </p:nvSpPr>
          <p:spPr>
            <a:xfrm>
              <a:off x="6070168" y="1987219"/>
              <a:ext cx="685" cy="228"/>
            </a:xfrm>
            <a:custGeom>
              <a:rect b="b" l="l" r="r" t="t"/>
              <a:pathLst>
                <a:path extrusionOk="0" h="228" w="685">
                  <a:moveTo>
                    <a:pt x="0" y="0"/>
                  </a:moveTo>
                  <a:cubicBezTo>
                    <a:pt x="229" y="0"/>
                    <a:pt x="457" y="0"/>
                    <a:pt x="686" y="229"/>
                  </a:cubicBezTo>
                  <a:cubicBezTo>
                    <a:pt x="457" y="0"/>
                    <a:pt x="229"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6" name="Google Shape;2026;p42"/>
            <p:cNvSpPr/>
            <p:nvPr/>
          </p:nvSpPr>
          <p:spPr>
            <a:xfrm>
              <a:off x="5834710" y="2283256"/>
              <a:ext cx="7772" cy="2286"/>
            </a:xfrm>
            <a:custGeom>
              <a:rect b="b" l="l" r="r" t="t"/>
              <a:pathLst>
                <a:path extrusionOk="0" h="2286" w="7772">
                  <a:moveTo>
                    <a:pt x="7772" y="0"/>
                  </a:moveTo>
                  <a:cubicBezTo>
                    <a:pt x="5258" y="0"/>
                    <a:pt x="2743" y="0"/>
                    <a:pt x="0" y="0"/>
                  </a:cubicBezTo>
                  <a:cubicBezTo>
                    <a:pt x="2515" y="0"/>
                    <a:pt x="5258" y="0"/>
                    <a:pt x="777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7" name="Google Shape;2027;p42"/>
            <p:cNvSpPr/>
            <p:nvPr/>
          </p:nvSpPr>
          <p:spPr>
            <a:xfrm>
              <a:off x="5805678" y="2283485"/>
              <a:ext cx="20116" cy="2286"/>
            </a:xfrm>
            <a:custGeom>
              <a:rect b="b" l="l" r="r" t="t"/>
              <a:pathLst>
                <a:path extrusionOk="0" h="2286" w="20116">
                  <a:moveTo>
                    <a:pt x="20117" y="0"/>
                  </a:moveTo>
                  <a:cubicBezTo>
                    <a:pt x="13945" y="0"/>
                    <a:pt x="7315" y="0"/>
                    <a:pt x="0" y="0"/>
                  </a:cubicBezTo>
                  <a:cubicBezTo>
                    <a:pt x="7087" y="0"/>
                    <a:pt x="13945" y="0"/>
                    <a:pt x="2011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8" name="Google Shape;2028;p42"/>
            <p:cNvSpPr/>
            <p:nvPr/>
          </p:nvSpPr>
          <p:spPr>
            <a:xfrm>
              <a:off x="5925007" y="2282571"/>
              <a:ext cx="12115" cy="101"/>
            </a:xfrm>
            <a:custGeom>
              <a:rect b="b" l="l" r="r" t="t"/>
              <a:pathLst>
                <a:path extrusionOk="0" h="101" w="12115">
                  <a:moveTo>
                    <a:pt x="12116" y="0"/>
                  </a:moveTo>
                  <a:cubicBezTo>
                    <a:pt x="8001" y="0"/>
                    <a:pt x="3886" y="0"/>
                    <a:pt x="0" y="0"/>
                  </a:cubicBezTo>
                  <a:cubicBezTo>
                    <a:pt x="3886" y="229"/>
                    <a:pt x="8001" y="0"/>
                    <a:pt x="1211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9" name="Google Shape;2029;p42"/>
            <p:cNvSpPr/>
            <p:nvPr/>
          </p:nvSpPr>
          <p:spPr>
            <a:xfrm>
              <a:off x="6079540" y="2219934"/>
              <a:ext cx="2971" cy="35433"/>
            </a:xfrm>
            <a:custGeom>
              <a:rect b="b" l="l" r="r" t="t"/>
              <a:pathLst>
                <a:path extrusionOk="0" h="35433" w="2971">
                  <a:moveTo>
                    <a:pt x="2972" y="0"/>
                  </a:moveTo>
                  <a:cubicBezTo>
                    <a:pt x="1829" y="11887"/>
                    <a:pt x="686" y="23546"/>
                    <a:pt x="0" y="35433"/>
                  </a:cubicBezTo>
                  <a:cubicBezTo>
                    <a:pt x="686" y="23546"/>
                    <a:pt x="1829" y="11887"/>
                    <a:pt x="297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0" name="Google Shape;2030;p42"/>
            <p:cNvSpPr/>
            <p:nvPr/>
          </p:nvSpPr>
          <p:spPr>
            <a:xfrm>
              <a:off x="6072682" y="1987677"/>
              <a:ext cx="685" cy="228"/>
            </a:xfrm>
            <a:custGeom>
              <a:rect b="b" l="l" r="r" t="t"/>
              <a:pathLst>
                <a:path extrusionOk="0" h="228" w="685">
                  <a:moveTo>
                    <a:pt x="0" y="0"/>
                  </a:moveTo>
                  <a:cubicBezTo>
                    <a:pt x="229" y="0"/>
                    <a:pt x="457" y="0"/>
                    <a:pt x="686" y="229"/>
                  </a:cubicBezTo>
                  <a:cubicBezTo>
                    <a:pt x="686" y="229"/>
                    <a:pt x="457"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1" name="Google Shape;2031;p42"/>
            <p:cNvSpPr/>
            <p:nvPr/>
          </p:nvSpPr>
          <p:spPr>
            <a:xfrm>
              <a:off x="6097143" y="1999107"/>
              <a:ext cx="2971" cy="6858"/>
            </a:xfrm>
            <a:custGeom>
              <a:rect b="b" l="l" r="r" t="t"/>
              <a:pathLst>
                <a:path extrusionOk="0" h="6858" w="2971">
                  <a:moveTo>
                    <a:pt x="0" y="0"/>
                  </a:moveTo>
                  <a:cubicBezTo>
                    <a:pt x="1372" y="1829"/>
                    <a:pt x="2286" y="4115"/>
                    <a:pt x="2972" y="6858"/>
                  </a:cubicBezTo>
                  <a:cubicBezTo>
                    <a:pt x="2286" y="4115"/>
                    <a:pt x="1372"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2" name="Google Shape;2032;p42"/>
            <p:cNvSpPr/>
            <p:nvPr/>
          </p:nvSpPr>
          <p:spPr>
            <a:xfrm>
              <a:off x="5668289" y="1998421"/>
              <a:ext cx="9144" cy="914"/>
            </a:xfrm>
            <a:custGeom>
              <a:rect b="b" l="l" r="r" t="t"/>
              <a:pathLst>
                <a:path extrusionOk="0" h="914" w="9144">
                  <a:moveTo>
                    <a:pt x="9144" y="0"/>
                  </a:moveTo>
                  <a:cubicBezTo>
                    <a:pt x="6401" y="229"/>
                    <a:pt x="3886" y="457"/>
                    <a:pt x="1372" y="686"/>
                  </a:cubicBezTo>
                  <a:cubicBezTo>
                    <a:pt x="914" y="686"/>
                    <a:pt x="457" y="686"/>
                    <a:pt x="0" y="914"/>
                  </a:cubicBezTo>
                  <a:cubicBezTo>
                    <a:pt x="457" y="914"/>
                    <a:pt x="914" y="914"/>
                    <a:pt x="1372" y="686"/>
                  </a:cubicBezTo>
                  <a:cubicBezTo>
                    <a:pt x="3886" y="457"/>
                    <a:pt x="6401" y="229"/>
                    <a:pt x="91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3" name="Google Shape;2033;p42"/>
            <p:cNvSpPr/>
            <p:nvPr/>
          </p:nvSpPr>
          <p:spPr>
            <a:xfrm>
              <a:off x="5798362" y="2283485"/>
              <a:ext cx="7315" cy="2286"/>
            </a:xfrm>
            <a:custGeom>
              <a:rect b="b" l="l" r="r" t="t"/>
              <a:pathLst>
                <a:path extrusionOk="0" h="2286" w="7315">
                  <a:moveTo>
                    <a:pt x="7315" y="0"/>
                  </a:moveTo>
                  <a:cubicBezTo>
                    <a:pt x="4801" y="0"/>
                    <a:pt x="2515" y="0"/>
                    <a:pt x="0" y="0"/>
                  </a:cubicBezTo>
                  <a:cubicBezTo>
                    <a:pt x="2286" y="0"/>
                    <a:pt x="4801" y="0"/>
                    <a:pt x="73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4" name="Google Shape;2034;p42"/>
            <p:cNvSpPr/>
            <p:nvPr/>
          </p:nvSpPr>
          <p:spPr>
            <a:xfrm>
              <a:off x="4447394" y="1467978"/>
              <a:ext cx="1587798" cy="704375"/>
            </a:xfrm>
            <a:custGeom>
              <a:rect b="b" l="l" r="r" t="t"/>
              <a:pathLst>
                <a:path extrusionOk="0" h="704375" w="1587798">
                  <a:moveTo>
                    <a:pt x="216884" y="701435"/>
                  </a:moveTo>
                  <a:cubicBezTo>
                    <a:pt x="333470" y="702350"/>
                    <a:pt x="450285" y="699835"/>
                    <a:pt x="566871" y="698235"/>
                  </a:cubicBezTo>
                  <a:cubicBezTo>
                    <a:pt x="683228" y="696863"/>
                    <a:pt x="799585" y="697092"/>
                    <a:pt x="915714" y="701892"/>
                  </a:cubicBezTo>
                  <a:cubicBezTo>
                    <a:pt x="1028871" y="706693"/>
                    <a:pt x="1142257" y="703493"/>
                    <a:pt x="1255642" y="700978"/>
                  </a:cubicBezTo>
                  <a:cubicBezTo>
                    <a:pt x="1308906" y="699835"/>
                    <a:pt x="1364227" y="697549"/>
                    <a:pt x="1415662" y="682690"/>
                  </a:cubicBezTo>
                  <a:cubicBezTo>
                    <a:pt x="1472584" y="666231"/>
                    <a:pt x="1525619" y="633770"/>
                    <a:pt x="1561966" y="586678"/>
                  </a:cubicBezTo>
                  <a:cubicBezTo>
                    <a:pt x="1575682" y="568847"/>
                    <a:pt x="1585741" y="552845"/>
                    <a:pt x="1585741" y="529299"/>
                  </a:cubicBezTo>
                  <a:cubicBezTo>
                    <a:pt x="1585741" y="524727"/>
                    <a:pt x="1585284" y="519927"/>
                    <a:pt x="1584369" y="515355"/>
                  </a:cubicBezTo>
                  <a:cubicBezTo>
                    <a:pt x="1585512" y="515355"/>
                    <a:pt x="1586655" y="515583"/>
                    <a:pt x="1587798" y="515583"/>
                  </a:cubicBezTo>
                  <a:cubicBezTo>
                    <a:pt x="1535220" y="512612"/>
                    <a:pt x="1450410" y="515355"/>
                    <a:pt x="1369714" y="520155"/>
                  </a:cubicBezTo>
                  <a:cubicBezTo>
                    <a:pt x="1377486" y="519698"/>
                    <a:pt x="1385259" y="519241"/>
                    <a:pt x="1393260" y="518784"/>
                  </a:cubicBezTo>
                  <a:cubicBezTo>
                    <a:pt x="1391888" y="519470"/>
                    <a:pt x="1390288" y="520384"/>
                    <a:pt x="1388916" y="521070"/>
                  </a:cubicBezTo>
                  <a:cubicBezTo>
                    <a:pt x="1371543" y="527242"/>
                    <a:pt x="1353712" y="531585"/>
                    <a:pt x="1335424" y="534557"/>
                  </a:cubicBezTo>
                  <a:cubicBezTo>
                    <a:pt x="1304106" y="537986"/>
                    <a:pt x="1272559" y="538672"/>
                    <a:pt x="1241012" y="539129"/>
                  </a:cubicBezTo>
                  <a:cubicBezTo>
                    <a:pt x="1230954" y="539358"/>
                    <a:pt x="1220895" y="539586"/>
                    <a:pt x="1210837" y="539815"/>
                  </a:cubicBezTo>
                  <a:cubicBezTo>
                    <a:pt x="1209694" y="537300"/>
                    <a:pt x="1208551" y="535014"/>
                    <a:pt x="1207179" y="532728"/>
                  </a:cubicBezTo>
                  <a:cubicBezTo>
                    <a:pt x="1193920" y="533414"/>
                    <a:pt x="1178604" y="530900"/>
                    <a:pt x="1179061" y="513526"/>
                  </a:cubicBezTo>
                  <a:cubicBezTo>
                    <a:pt x="1185691" y="423458"/>
                    <a:pt x="1188663" y="333389"/>
                    <a:pt x="1186377" y="243321"/>
                  </a:cubicBezTo>
                  <a:cubicBezTo>
                    <a:pt x="1186377" y="203316"/>
                    <a:pt x="1186605" y="163311"/>
                    <a:pt x="1186148" y="123306"/>
                  </a:cubicBezTo>
                  <a:cubicBezTo>
                    <a:pt x="1185919" y="98160"/>
                    <a:pt x="1185005" y="73242"/>
                    <a:pt x="1183176" y="48096"/>
                  </a:cubicBezTo>
                  <a:cubicBezTo>
                    <a:pt x="1182490" y="36895"/>
                    <a:pt x="1179747" y="18836"/>
                    <a:pt x="1165803" y="15864"/>
                  </a:cubicBezTo>
                  <a:cubicBezTo>
                    <a:pt x="1149572" y="12435"/>
                    <a:pt x="967149" y="6263"/>
                    <a:pt x="892397" y="11063"/>
                  </a:cubicBezTo>
                  <a:cubicBezTo>
                    <a:pt x="885082" y="11520"/>
                    <a:pt x="877538" y="10606"/>
                    <a:pt x="870223" y="9234"/>
                  </a:cubicBezTo>
                  <a:cubicBezTo>
                    <a:pt x="807586" y="-3110"/>
                    <a:pt x="744950" y="-3567"/>
                    <a:pt x="682542" y="10835"/>
                  </a:cubicBezTo>
                  <a:cubicBezTo>
                    <a:pt x="671341" y="13349"/>
                    <a:pt x="660368" y="13121"/>
                    <a:pt x="649395" y="11063"/>
                  </a:cubicBezTo>
                  <a:cubicBezTo>
                    <a:pt x="642994" y="9920"/>
                    <a:pt x="636365" y="7634"/>
                    <a:pt x="630193" y="8320"/>
                  </a:cubicBezTo>
                  <a:cubicBezTo>
                    <a:pt x="582187" y="14035"/>
                    <a:pt x="454399" y="12663"/>
                    <a:pt x="438626" y="13349"/>
                  </a:cubicBezTo>
                  <a:cubicBezTo>
                    <a:pt x="420109" y="14035"/>
                    <a:pt x="413023" y="20207"/>
                    <a:pt x="411651" y="38267"/>
                  </a:cubicBezTo>
                  <a:cubicBezTo>
                    <a:pt x="409594" y="63184"/>
                    <a:pt x="418052" y="276468"/>
                    <a:pt x="423310" y="358078"/>
                  </a:cubicBezTo>
                  <a:cubicBezTo>
                    <a:pt x="424224" y="372023"/>
                    <a:pt x="427196" y="385739"/>
                    <a:pt x="428339" y="399455"/>
                  </a:cubicBezTo>
                  <a:cubicBezTo>
                    <a:pt x="430625" y="424601"/>
                    <a:pt x="430396" y="424601"/>
                    <a:pt x="405936" y="424829"/>
                  </a:cubicBezTo>
                  <a:cubicBezTo>
                    <a:pt x="382619" y="425286"/>
                    <a:pt x="359530" y="425515"/>
                    <a:pt x="336213" y="426429"/>
                  </a:cubicBezTo>
                  <a:cubicBezTo>
                    <a:pt x="257346" y="429401"/>
                    <a:pt x="178708" y="432830"/>
                    <a:pt x="99841" y="435573"/>
                  </a:cubicBezTo>
                  <a:cubicBezTo>
                    <a:pt x="73780" y="436488"/>
                    <a:pt x="47720" y="435573"/>
                    <a:pt x="21888" y="434888"/>
                  </a:cubicBezTo>
                  <a:cubicBezTo>
                    <a:pt x="9315" y="434430"/>
                    <a:pt x="2686" y="439688"/>
                    <a:pt x="1086" y="451804"/>
                  </a:cubicBezTo>
                  <a:cubicBezTo>
                    <a:pt x="-2801" y="479465"/>
                    <a:pt x="4515" y="628740"/>
                    <a:pt x="10915" y="699149"/>
                  </a:cubicBezTo>
                  <a:cubicBezTo>
                    <a:pt x="10687" y="696863"/>
                    <a:pt x="10458" y="694349"/>
                    <a:pt x="10230" y="692063"/>
                  </a:cubicBezTo>
                  <a:cubicBezTo>
                    <a:pt x="78810" y="698463"/>
                    <a:pt x="147618" y="700978"/>
                    <a:pt x="216884" y="701435"/>
                  </a:cubicBezTo>
                  <a:close/>
                  <a:moveTo>
                    <a:pt x="669741" y="256808"/>
                  </a:moveTo>
                  <a:cubicBezTo>
                    <a:pt x="685514" y="233948"/>
                    <a:pt x="758209" y="158739"/>
                    <a:pt x="774668" y="137479"/>
                  </a:cubicBezTo>
                  <a:cubicBezTo>
                    <a:pt x="786784" y="121706"/>
                    <a:pt x="800957" y="102503"/>
                    <a:pt x="821760" y="111419"/>
                  </a:cubicBezTo>
                  <a:cubicBezTo>
                    <a:pt x="841191" y="119648"/>
                    <a:pt x="855135" y="134507"/>
                    <a:pt x="857193" y="157139"/>
                  </a:cubicBezTo>
                  <a:cubicBezTo>
                    <a:pt x="859250" y="179313"/>
                    <a:pt x="861536" y="201487"/>
                    <a:pt x="863136" y="223661"/>
                  </a:cubicBezTo>
                  <a:cubicBezTo>
                    <a:pt x="867708" y="285612"/>
                    <a:pt x="871137" y="347791"/>
                    <a:pt x="878910" y="409513"/>
                  </a:cubicBezTo>
                  <a:cubicBezTo>
                    <a:pt x="881653" y="430316"/>
                    <a:pt x="876852" y="433287"/>
                    <a:pt x="855364" y="435573"/>
                  </a:cubicBezTo>
                  <a:cubicBezTo>
                    <a:pt x="838676" y="437402"/>
                    <a:pt x="815587" y="439002"/>
                    <a:pt x="800728" y="437174"/>
                  </a:cubicBezTo>
                  <a:cubicBezTo>
                    <a:pt x="781983" y="437174"/>
                    <a:pt x="771696" y="438317"/>
                    <a:pt x="755008" y="436945"/>
                  </a:cubicBezTo>
                  <a:cubicBezTo>
                    <a:pt x="733977" y="435345"/>
                    <a:pt x="728948" y="429173"/>
                    <a:pt x="730777" y="408599"/>
                  </a:cubicBezTo>
                  <a:cubicBezTo>
                    <a:pt x="733749" y="373394"/>
                    <a:pt x="736949" y="338418"/>
                    <a:pt x="741521" y="303443"/>
                  </a:cubicBezTo>
                  <a:cubicBezTo>
                    <a:pt x="743350" y="289498"/>
                    <a:pt x="739235" y="285155"/>
                    <a:pt x="725748" y="285155"/>
                  </a:cubicBezTo>
                  <a:cubicBezTo>
                    <a:pt x="710889" y="285155"/>
                    <a:pt x="696030" y="284469"/>
                    <a:pt x="681399" y="282183"/>
                  </a:cubicBezTo>
                  <a:cubicBezTo>
                    <a:pt x="665169" y="279897"/>
                    <a:pt x="660368" y="270524"/>
                    <a:pt x="669741" y="25680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5" name="Google Shape;2035;p42"/>
            <p:cNvSpPr/>
            <p:nvPr/>
          </p:nvSpPr>
          <p:spPr>
            <a:xfrm>
              <a:off x="5315331" y="2288057"/>
              <a:ext cx="32918" cy="1828"/>
            </a:xfrm>
            <a:custGeom>
              <a:rect b="b" l="l" r="r" t="t"/>
              <a:pathLst>
                <a:path extrusionOk="0" h="1828" w="32918">
                  <a:moveTo>
                    <a:pt x="0" y="1829"/>
                  </a:moveTo>
                  <a:cubicBezTo>
                    <a:pt x="7087" y="1600"/>
                    <a:pt x="13030" y="1372"/>
                    <a:pt x="17374" y="914"/>
                  </a:cubicBezTo>
                  <a:cubicBezTo>
                    <a:pt x="21946" y="686"/>
                    <a:pt x="26975" y="229"/>
                    <a:pt x="32918" y="0"/>
                  </a:cubicBezTo>
                  <a:cubicBezTo>
                    <a:pt x="27203" y="229"/>
                    <a:pt x="21946" y="457"/>
                    <a:pt x="17374" y="914"/>
                  </a:cubicBezTo>
                  <a:cubicBezTo>
                    <a:pt x="13030" y="1372"/>
                    <a:pt x="7315" y="1600"/>
                    <a:pt x="0" y="18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6" name="Google Shape;2036;p42"/>
            <p:cNvSpPr/>
            <p:nvPr/>
          </p:nvSpPr>
          <p:spPr>
            <a:xfrm>
              <a:off x="6100800" y="2010308"/>
              <a:ext cx="228" cy="3657"/>
            </a:xfrm>
            <a:custGeom>
              <a:rect b="b" l="l" r="r" t="t"/>
              <a:pathLst>
                <a:path extrusionOk="0" h="3657" w="228">
                  <a:moveTo>
                    <a:pt x="229" y="3658"/>
                  </a:moveTo>
                  <a:cubicBezTo>
                    <a:pt x="229" y="2286"/>
                    <a:pt x="229" y="1143"/>
                    <a:pt x="0" y="0"/>
                  </a:cubicBezTo>
                  <a:cubicBezTo>
                    <a:pt x="229" y="1372"/>
                    <a:pt x="229" y="2515"/>
                    <a:pt x="229" y="36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7" name="Google Shape;2037;p42"/>
            <p:cNvSpPr/>
            <p:nvPr/>
          </p:nvSpPr>
          <p:spPr>
            <a:xfrm>
              <a:off x="6066282" y="1986534"/>
              <a:ext cx="914" cy="228"/>
            </a:xfrm>
            <a:custGeom>
              <a:rect b="b" l="l" r="r" t="t"/>
              <a:pathLst>
                <a:path extrusionOk="0" h="228" w="914">
                  <a:moveTo>
                    <a:pt x="0" y="0"/>
                  </a:moveTo>
                  <a:cubicBezTo>
                    <a:pt x="229" y="0"/>
                    <a:pt x="686" y="0"/>
                    <a:pt x="914" y="229"/>
                  </a:cubicBezTo>
                  <a:cubicBezTo>
                    <a:pt x="686" y="0"/>
                    <a:pt x="457"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8" name="Google Shape;2038;p42"/>
            <p:cNvSpPr/>
            <p:nvPr/>
          </p:nvSpPr>
          <p:spPr>
            <a:xfrm>
              <a:off x="5844768" y="2283028"/>
              <a:ext cx="56235" cy="228"/>
            </a:xfrm>
            <a:custGeom>
              <a:rect b="b" l="l" r="r" t="t"/>
              <a:pathLst>
                <a:path extrusionOk="0" h="228" w="56235">
                  <a:moveTo>
                    <a:pt x="0" y="229"/>
                  </a:moveTo>
                  <a:cubicBezTo>
                    <a:pt x="9373" y="229"/>
                    <a:pt x="16231" y="229"/>
                    <a:pt x="20117" y="229"/>
                  </a:cubicBezTo>
                  <a:cubicBezTo>
                    <a:pt x="32233" y="0"/>
                    <a:pt x="44120" y="0"/>
                    <a:pt x="56236" y="0"/>
                  </a:cubicBezTo>
                  <a:cubicBezTo>
                    <a:pt x="44120" y="0"/>
                    <a:pt x="32233" y="229"/>
                    <a:pt x="20117" y="229"/>
                  </a:cubicBezTo>
                  <a:cubicBezTo>
                    <a:pt x="16459" y="229"/>
                    <a:pt x="9373" y="229"/>
                    <a:pt x="0"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9" name="Google Shape;2039;p42"/>
            <p:cNvSpPr/>
            <p:nvPr/>
          </p:nvSpPr>
          <p:spPr>
            <a:xfrm>
              <a:off x="5778246" y="2283485"/>
              <a:ext cx="19888" cy="2286"/>
            </a:xfrm>
            <a:custGeom>
              <a:rect b="b" l="l" r="r" t="t"/>
              <a:pathLst>
                <a:path extrusionOk="0" h="2286" w="19888">
                  <a:moveTo>
                    <a:pt x="19888" y="0"/>
                  </a:moveTo>
                  <a:cubicBezTo>
                    <a:pt x="13716" y="0"/>
                    <a:pt x="7087" y="0"/>
                    <a:pt x="0" y="0"/>
                  </a:cubicBezTo>
                  <a:cubicBezTo>
                    <a:pt x="7087" y="0"/>
                    <a:pt x="13716" y="0"/>
                    <a:pt x="1988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0" name="Google Shape;2040;p42"/>
            <p:cNvSpPr/>
            <p:nvPr/>
          </p:nvSpPr>
          <p:spPr>
            <a:xfrm>
              <a:off x="5679033" y="1997506"/>
              <a:ext cx="8001" cy="685"/>
            </a:xfrm>
            <a:custGeom>
              <a:rect b="b" l="l" r="r" t="t"/>
              <a:pathLst>
                <a:path extrusionOk="0" h="685" w="8001">
                  <a:moveTo>
                    <a:pt x="0" y="686"/>
                  </a:moveTo>
                  <a:cubicBezTo>
                    <a:pt x="2743" y="457"/>
                    <a:pt x="5258" y="229"/>
                    <a:pt x="8001" y="0"/>
                  </a:cubicBezTo>
                  <a:cubicBezTo>
                    <a:pt x="5486" y="229"/>
                    <a:pt x="2743"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1" name="Google Shape;2041;p42"/>
            <p:cNvSpPr/>
            <p:nvPr/>
          </p:nvSpPr>
          <p:spPr>
            <a:xfrm>
              <a:off x="4459224" y="2177872"/>
              <a:ext cx="228" cy="2057"/>
            </a:xfrm>
            <a:custGeom>
              <a:rect b="b" l="l" r="r" t="t"/>
              <a:pathLst>
                <a:path extrusionOk="0" h="2057" w="228">
                  <a:moveTo>
                    <a:pt x="229" y="2057"/>
                  </a:moveTo>
                  <a:cubicBezTo>
                    <a:pt x="229" y="1372"/>
                    <a:pt x="0" y="686"/>
                    <a:pt x="0" y="0"/>
                  </a:cubicBezTo>
                  <a:cubicBezTo>
                    <a:pt x="0" y="686"/>
                    <a:pt x="0" y="1372"/>
                    <a:pt x="229" y="20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2" name="Google Shape;2042;p42"/>
            <p:cNvSpPr/>
            <p:nvPr/>
          </p:nvSpPr>
          <p:spPr>
            <a:xfrm>
              <a:off x="4472940" y="2269312"/>
              <a:ext cx="685" cy="2057"/>
            </a:xfrm>
            <a:custGeom>
              <a:rect b="b" l="l" r="r" t="t"/>
              <a:pathLst>
                <a:path extrusionOk="0" h="2057" w="685">
                  <a:moveTo>
                    <a:pt x="686" y="2057"/>
                  </a:moveTo>
                  <a:cubicBezTo>
                    <a:pt x="457" y="1372"/>
                    <a:pt x="229" y="686"/>
                    <a:pt x="0" y="0"/>
                  </a:cubicBezTo>
                  <a:cubicBezTo>
                    <a:pt x="229" y="914"/>
                    <a:pt x="457" y="1372"/>
                    <a:pt x="686" y="20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3" name="Google Shape;2043;p42"/>
            <p:cNvSpPr/>
            <p:nvPr/>
          </p:nvSpPr>
          <p:spPr>
            <a:xfrm>
              <a:off x="5666917" y="1999462"/>
              <a:ext cx="914" cy="101"/>
            </a:xfrm>
            <a:custGeom>
              <a:rect b="b" l="l" r="r" t="t"/>
              <a:pathLst>
                <a:path extrusionOk="0" h="101" w="914">
                  <a:moveTo>
                    <a:pt x="0" y="102"/>
                  </a:moveTo>
                  <a:cubicBezTo>
                    <a:pt x="229" y="102"/>
                    <a:pt x="457" y="102"/>
                    <a:pt x="914" y="102"/>
                  </a:cubicBezTo>
                  <a:cubicBezTo>
                    <a:pt x="457" y="-127"/>
                    <a:pt x="229" y="102"/>
                    <a:pt x="0" y="1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4" name="Google Shape;2044;p42"/>
            <p:cNvSpPr/>
            <p:nvPr/>
          </p:nvSpPr>
          <p:spPr>
            <a:xfrm>
              <a:off x="4477054" y="2278227"/>
              <a:ext cx="685" cy="685"/>
            </a:xfrm>
            <a:custGeom>
              <a:rect b="b" l="l" r="r" t="t"/>
              <a:pathLst>
                <a:path extrusionOk="0" h="685" w="685">
                  <a:moveTo>
                    <a:pt x="686" y="686"/>
                  </a:moveTo>
                  <a:cubicBezTo>
                    <a:pt x="457" y="457"/>
                    <a:pt x="229" y="229"/>
                    <a:pt x="0" y="0"/>
                  </a:cubicBezTo>
                  <a:cubicBezTo>
                    <a:pt x="229" y="229"/>
                    <a:pt x="457" y="457"/>
                    <a:pt x="686"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5" name="Google Shape;2045;p42"/>
            <p:cNvSpPr/>
            <p:nvPr/>
          </p:nvSpPr>
          <p:spPr>
            <a:xfrm>
              <a:off x="4458538" y="2170557"/>
              <a:ext cx="228" cy="3200"/>
            </a:xfrm>
            <a:custGeom>
              <a:rect b="b" l="l" r="r" t="t"/>
              <a:pathLst>
                <a:path extrusionOk="0" h="3200" w="228">
                  <a:moveTo>
                    <a:pt x="229" y="3200"/>
                  </a:moveTo>
                  <a:cubicBezTo>
                    <a:pt x="229" y="2286"/>
                    <a:pt x="0" y="1143"/>
                    <a:pt x="0" y="0"/>
                  </a:cubicBezTo>
                  <a:cubicBezTo>
                    <a:pt x="0" y="1143"/>
                    <a:pt x="0" y="2286"/>
                    <a:pt x="229" y="32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6" name="Google Shape;2046;p42"/>
            <p:cNvSpPr/>
            <p:nvPr/>
          </p:nvSpPr>
          <p:spPr>
            <a:xfrm>
              <a:off x="4458309" y="2167128"/>
              <a:ext cx="228" cy="3429"/>
            </a:xfrm>
            <a:custGeom>
              <a:rect b="b" l="l" r="r" t="t"/>
              <a:pathLst>
                <a:path extrusionOk="0" h="3429" w="228">
                  <a:moveTo>
                    <a:pt x="229" y="3429"/>
                  </a:moveTo>
                  <a:cubicBezTo>
                    <a:pt x="229" y="2286"/>
                    <a:pt x="0" y="1143"/>
                    <a:pt x="0" y="0"/>
                  </a:cubicBezTo>
                  <a:cubicBezTo>
                    <a:pt x="0" y="1372"/>
                    <a:pt x="0" y="2286"/>
                    <a:pt x="229" y="34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7" name="Google Shape;2047;p42"/>
            <p:cNvSpPr/>
            <p:nvPr/>
          </p:nvSpPr>
          <p:spPr>
            <a:xfrm>
              <a:off x="4458766" y="2174443"/>
              <a:ext cx="228" cy="2514"/>
            </a:xfrm>
            <a:custGeom>
              <a:rect b="b" l="l" r="r" t="t"/>
              <a:pathLst>
                <a:path extrusionOk="0" h="2514" w="228">
                  <a:moveTo>
                    <a:pt x="229" y="2515"/>
                  </a:moveTo>
                  <a:cubicBezTo>
                    <a:pt x="229" y="1600"/>
                    <a:pt x="0" y="914"/>
                    <a:pt x="0" y="0"/>
                  </a:cubicBezTo>
                  <a:cubicBezTo>
                    <a:pt x="229" y="914"/>
                    <a:pt x="229" y="1600"/>
                    <a:pt x="229" y="251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8" name="Google Shape;2048;p42"/>
            <p:cNvSpPr/>
            <p:nvPr/>
          </p:nvSpPr>
          <p:spPr>
            <a:xfrm>
              <a:off x="4704054" y="2291943"/>
              <a:ext cx="5486" cy="2286"/>
            </a:xfrm>
            <a:custGeom>
              <a:rect b="b" l="l" r="r" t="t"/>
              <a:pathLst>
                <a:path extrusionOk="0" h="2286" w="5486">
                  <a:moveTo>
                    <a:pt x="5486" y="0"/>
                  </a:moveTo>
                  <a:cubicBezTo>
                    <a:pt x="3658" y="0"/>
                    <a:pt x="1829" y="0"/>
                    <a:pt x="0" y="0"/>
                  </a:cubicBezTo>
                  <a:cubicBezTo>
                    <a:pt x="2057" y="0"/>
                    <a:pt x="3658" y="0"/>
                    <a:pt x="548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9" name="Google Shape;2049;p42"/>
            <p:cNvSpPr/>
            <p:nvPr/>
          </p:nvSpPr>
          <p:spPr>
            <a:xfrm>
              <a:off x="4732070" y="2292172"/>
              <a:ext cx="101" cy="0"/>
            </a:xfrm>
            <a:custGeom>
              <a:rect b="b" l="l" r="r" t="t"/>
              <a:pathLst>
                <a:path extrusionOk="0" h="120000" w="101">
                  <a:moveTo>
                    <a:pt x="102" y="0"/>
                  </a:moveTo>
                  <a:cubicBezTo>
                    <a:pt x="102" y="0"/>
                    <a:pt x="-127" y="0"/>
                    <a:pt x="102" y="0"/>
                  </a:cubicBezTo>
                  <a:cubicBezTo>
                    <a:pt x="-127" y="0"/>
                    <a:pt x="102" y="0"/>
                    <a:pt x="10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0" name="Google Shape;2050;p42"/>
            <p:cNvSpPr/>
            <p:nvPr/>
          </p:nvSpPr>
          <p:spPr>
            <a:xfrm>
              <a:off x="4679137" y="2291543"/>
              <a:ext cx="4800" cy="171"/>
            </a:xfrm>
            <a:custGeom>
              <a:rect b="b" l="l" r="r" t="t"/>
              <a:pathLst>
                <a:path extrusionOk="0" h="171" w="4800">
                  <a:moveTo>
                    <a:pt x="4801" y="171"/>
                  </a:moveTo>
                  <a:cubicBezTo>
                    <a:pt x="3200" y="171"/>
                    <a:pt x="1600" y="171"/>
                    <a:pt x="0" y="171"/>
                  </a:cubicBezTo>
                  <a:cubicBezTo>
                    <a:pt x="1600" y="-57"/>
                    <a:pt x="3200" y="-57"/>
                    <a:pt x="4801" y="17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1" name="Google Shape;2051;p42"/>
            <p:cNvSpPr/>
            <p:nvPr/>
          </p:nvSpPr>
          <p:spPr>
            <a:xfrm>
              <a:off x="4481855" y="2281656"/>
              <a:ext cx="2514" cy="685"/>
            </a:xfrm>
            <a:custGeom>
              <a:rect b="b" l="l" r="r" t="t"/>
              <a:pathLst>
                <a:path extrusionOk="0" h="685" w="2514">
                  <a:moveTo>
                    <a:pt x="2515" y="686"/>
                  </a:moveTo>
                  <a:cubicBezTo>
                    <a:pt x="1600" y="457"/>
                    <a:pt x="914" y="229"/>
                    <a:pt x="0" y="0"/>
                  </a:cubicBezTo>
                  <a:cubicBezTo>
                    <a:pt x="914" y="229"/>
                    <a:pt x="1600" y="457"/>
                    <a:pt x="2515"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2" name="Google Shape;2052;p42"/>
            <p:cNvSpPr/>
            <p:nvPr/>
          </p:nvSpPr>
          <p:spPr>
            <a:xfrm>
              <a:off x="4479112" y="2280056"/>
              <a:ext cx="2971" cy="1600"/>
            </a:xfrm>
            <a:custGeom>
              <a:rect b="b" l="l" r="r" t="t"/>
              <a:pathLst>
                <a:path extrusionOk="0" h="1600" w="2971">
                  <a:moveTo>
                    <a:pt x="2972" y="1600"/>
                  </a:moveTo>
                  <a:cubicBezTo>
                    <a:pt x="1829" y="1143"/>
                    <a:pt x="914" y="686"/>
                    <a:pt x="0" y="0"/>
                  </a:cubicBezTo>
                  <a:cubicBezTo>
                    <a:pt x="686" y="686"/>
                    <a:pt x="1829" y="1143"/>
                    <a:pt x="2972" y="16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3" name="Google Shape;2053;p42"/>
            <p:cNvSpPr/>
            <p:nvPr/>
          </p:nvSpPr>
          <p:spPr>
            <a:xfrm>
              <a:off x="4649419" y="2290927"/>
              <a:ext cx="4114" cy="101"/>
            </a:xfrm>
            <a:custGeom>
              <a:rect b="b" l="l" r="r" t="t"/>
              <a:pathLst>
                <a:path extrusionOk="0" h="101" w="4114">
                  <a:moveTo>
                    <a:pt x="4115" y="102"/>
                  </a:moveTo>
                  <a:cubicBezTo>
                    <a:pt x="2743" y="102"/>
                    <a:pt x="1372" y="102"/>
                    <a:pt x="0" y="102"/>
                  </a:cubicBezTo>
                  <a:cubicBezTo>
                    <a:pt x="1372" y="-127"/>
                    <a:pt x="2743" y="102"/>
                    <a:pt x="4115" y="1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4" name="Google Shape;2054;p42"/>
            <p:cNvSpPr/>
            <p:nvPr/>
          </p:nvSpPr>
          <p:spPr>
            <a:xfrm>
              <a:off x="4665649" y="2291257"/>
              <a:ext cx="8915" cy="228"/>
            </a:xfrm>
            <a:custGeom>
              <a:rect b="b" l="l" r="r" t="t"/>
              <a:pathLst>
                <a:path extrusionOk="0" h="228" w="8915">
                  <a:moveTo>
                    <a:pt x="8915" y="229"/>
                  </a:moveTo>
                  <a:cubicBezTo>
                    <a:pt x="5944" y="229"/>
                    <a:pt x="2972" y="0"/>
                    <a:pt x="0" y="0"/>
                  </a:cubicBezTo>
                  <a:cubicBezTo>
                    <a:pt x="2972" y="0"/>
                    <a:pt x="5944" y="229"/>
                    <a:pt x="8915" y="2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5" name="Google Shape;2055;p42"/>
            <p:cNvSpPr/>
            <p:nvPr/>
          </p:nvSpPr>
          <p:spPr>
            <a:xfrm>
              <a:off x="5687720" y="1996821"/>
              <a:ext cx="8001" cy="685"/>
            </a:xfrm>
            <a:custGeom>
              <a:rect b="b" l="l" r="r" t="t"/>
              <a:pathLst>
                <a:path extrusionOk="0" h="685" w="8001">
                  <a:moveTo>
                    <a:pt x="0" y="686"/>
                  </a:moveTo>
                  <a:cubicBezTo>
                    <a:pt x="2515" y="457"/>
                    <a:pt x="5258" y="229"/>
                    <a:pt x="8001" y="0"/>
                  </a:cubicBezTo>
                  <a:cubicBezTo>
                    <a:pt x="5258" y="229"/>
                    <a:pt x="2743"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6" name="Google Shape;2056;p42"/>
            <p:cNvSpPr/>
            <p:nvPr/>
          </p:nvSpPr>
          <p:spPr>
            <a:xfrm>
              <a:off x="6045936" y="1984248"/>
              <a:ext cx="2514" cy="228"/>
            </a:xfrm>
            <a:custGeom>
              <a:rect b="b" l="l" r="r" t="t"/>
              <a:pathLst>
                <a:path extrusionOk="0" h="228" w="2514">
                  <a:moveTo>
                    <a:pt x="0" y="0"/>
                  </a:moveTo>
                  <a:cubicBezTo>
                    <a:pt x="914" y="0"/>
                    <a:pt x="1829" y="229"/>
                    <a:pt x="2515" y="229"/>
                  </a:cubicBezTo>
                  <a:cubicBezTo>
                    <a:pt x="1600" y="0"/>
                    <a:pt x="914"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7" name="Google Shape;2057;p42"/>
            <p:cNvSpPr/>
            <p:nvPr/>
          </p:nvSpPr>
          <p:spPr>
            <a:xfrm>
              <a:off x="5793790" y="1988134"/>
              <a:ext cx="23088" cy="1371"/>
            </a:xfrm>
            <a:custGeom>
              <a:rect b="b" l="l" r="r" t="t"/>
              <a:pathLst>
                <a:path extrusionOk="0" h="1371" w="23088">
                  <a:moveTo>
                    <a:pt x="0" y="1372"/>
                  </a:moveTo>
                  <a:cubicBezTo>
                    <a:pt x="7544" y="914"/>
                    <a:pt x="15316" y="457"/>
                    <a:pt x="23089" y="0"/>
                  </a:cubicBezTo>
                  <a:cubicBezTo>
                    <a:pt x="15316" y="229"/>
                    <a:pt x="7772" y="686"/>
                    <a:pt x="0" y="13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8" name="Google Shape;2058;p42"/>
            <p:cNvSpPr/>
            <p:nvPr/>
          </p:nvSpPr>
          <p:spPr>
            <a:xfrm>
              <a:off x="6049365" y="1984476"/>
              <a:ext cx="4114" cy="457"/>
            </a:xfrm>
            <a:custGeom>
              <a:rect b="b" l="l" r="r" t="t"/>
              <a:pathLst>
                <a:path extrusionOk="0" h="457" w="4114">
                  <a:moveTo>
                    <a:pt x="0" y="0"/>
                  </a:moveTo>
                  <a:cubicBezTo>
                    <a:pt x="1372" y="229"/>
                    <a:pt x="2743" y="229"/>
                    <a:pt x="4115" y="457"/>
                  </a:cubicBezTo>
                  <a:cubicBezTo>
                    <a:pt x="2743" y="229"/>
                    <a:pt x="1372" y="2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9" name="Google Shape;2059;p42"/>
            <p:cNvSpPr/>
            <p:nvPr/>
          </p:nvSpPr>
          <p:spPr>
            <a:xfrm>
              <a:off x="6035649" y="1983562"/>
              <a:ext cx="9144" cy="685"/>
            </a:xfrm>
            <a:custGeom>
              <a:rect b="b" l="l" r="r" t="t"/>
              <a:pathLst>
                <a:path extrusionOk="0" h="685" w="9144">
                  <a:moveTo>
                    <a:pt x="0" y="0"/>
                  </a:moveTo>
                  <a:cubicBezTo>
                    <a:pt x="3200" y="229"/>
                    <a:pt x="6172" y="457"/>
                    <a:pt x="9144" y="686"/>
                  </a:cubicBezTo>
                  <a:cubicBezTo>
                    <a:pt x="6172" y="229"/>
                    <a:pt x="3200" y="2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0" name="Google Shape;2060;p42"/>
            <p:cNvSpPr/>
            <p:nvPr/>
          </p:nvSpPr>
          <p:spPr>
            <a:xfrm>
              <a:off x="6063081" y="1986076"/>
              <a:ext cx="1143" cy="228"/>
            </a:xfrm>
            <a:custGeom>
              <a:rect b="b" l="l" r="r" t="t"/>
              <a:pathLst>
                <a:path extrusionOk="0" h="228" w="1143">
                  <a:moveTo>
                    <a:pt x="0" y="0"/>
                  </a:moveTo>
                  <a:cubicBezTo>
                    <a:pt x="457" y="0"/>
                    <a:pt x="914" y="229"/>
                    <a:pt x="1143" y="229"/>
                  </a:cubicBezTo>
                  <a:cubicBezTo>
                    <a:pt x="914" y="0"/>
                    <a:pt x="457"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1" name="Google Shape;2061;p42"/>
            <p:cNvSpPr/>
            <p:nvPr/>
          </p:nvSpPr>
          <p:spPr>
            <a:xfrm>
              <a:off x="6055080" y="1984933"/>
              <a:ext cx="1828" cy="228"/>
            </a:xfrm>
            <a:custGeom>
              <a:rect b="b" l="l" r="r" t="t"/>
              <a:pathLst>
                <a:path extrusionOk="0" h="228" w="1828">
                  <a:moveTo>
                    <a:pt x="0" y="0"/>
                  </a:moveTo>
                  <a:cubicBezTo>
                    <a:pt x="686" y="0"/>
                    <a:pt x="1143" y="229"/>
                    <a:pt x="1829" y="229"/>
                  </a:cubicBezTo>
                  <a:cubicBezTo>
                    <a:pt x="1143" y="229"/>
                    <a:pt x="686" y="2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2" name="Google Shape;2062;p42"/>
            <p:cNvSpPr/>
            <p:nvPr/>
          </p:nvSpPr>
          <p:spPr>
            <a:xfrm>
              <a:off x="6058738" y="1985391"/>
              <a:ext cx="1828" cy="228"/>
            </a:xfrm>
            <a:custGeom>
              <a:rect b="b" l="l" r="r" t="t"/>
              <a:pathLst>
                <a:path extrusionOk="0" h="228" w="1828">
                  <a:moveTo>
                    <a:pt x="0" y="0"/>
                  </a:moveTo>
                  <a:cubicBezTo>
                    <a:pt x="686" y="0"/>
                    <a:pt x="1143" y="229"/>
                    <a:pt x="1829" y="229"/>
                  </a:cubicBezTo>
                  <a:cubicBezTo>
                    <a:pt x="1372" y="229"/>
                    <a:pt x="686" y="2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3" name="Google Shape;2063;p42"/>
            <p:cNvSpPr/>
            <p:nvPr/>
          </p:nvSpPr>
          <p:spPr>
            <a:xfrm>
              <a:off x="5748985" y="1990877"/>
              <a:ext cx="21259" cy="1600"/>
            </a:xfrm>
            <a:custGeom>
              <a:rect b="b" l="l" r="r" t="t"/>
              <a:pathLst>
                <a:path extrusionOk="0" h="1600" w="21259">
                  <a:moveTo>
                    <a:pt x="0" y="1600"/>
                  </a:moveTo>
                  <a:cubicBezTo>
                    <a:pt x="7087" y="1143"/>
                    <a:pt x="14173" y="686"/>
                    <a:pt x="21260" y="0"/>
                  </a:cubicBezTo>
                  <a:cubicBezTo>
                    <a:pt x="14173" y="686"/>
                    <a:pt x="7087" y="1143"/>
                    <a:pt x="0" y="16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4" name="Google Shape;2064;p42"/>
            <p:cNvSpPr/>
            <p:nvPr/>
          </p:nvSpPr>
          <p:spPr>
            <a:xfrm>
              <a:off x="5707380" y="1994992"/>
              <a:ext cx="8686" cy="685"/>
            </a:xfrm>
            <a:custGeom>
              <a:rect b="b" l="l" r="r" t="t"/>
              <a:pathLst>
                <a:path extrusionOk="0" h="685" w="8686">
                  <a:moveTo>
                    <a:pt x="0" y="686"/>
                  </a:moveTo>
                  <a:cubicBezTo>
                    <a:pt x="2743" y="457"/>
                    <a:pt x="5715" y="229"/>
                    <a:pt x="8687" y="0"/>
                  </a:cubicBezTo>
                  <a:cubicBezTo>
                    <a:pt x="5486" y="229"/>
                    <a:pt x="2743"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5" name="Google Shape;2065;p42"/>
            <p:cNvSpPr/>
            <p:nvPr/>
          </p:nvSpPr>
          <p:spPr>
            <a:xfrm>
              <a:off x="5697550" y="1995906"/>
              <a:ext cx="8686" cy="685"/>
            </a:xfrm>
            <a:custGeom>
              <a:rect b="b" l="l" r="r" t="t"/>
              <a:pathLst>
                <a:path extrusionOk="0" h="685" w="8686">
                  <a:moveTo>
                    <a:pt x="0" y="686"/>
                  </a:moveTo>
                  <a:cubicBezTo>
                    <a:pt x="2972" y="457"/>
                    <a:pt x="5715" y="229"/>
                    <a:pt x="8687" y="0"/>
                  </a:cubicBezTo>
                  <a:cubicBezTo>
                    <a:pt x="5715" y="229"/>
                    <a:pt x="2972"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6" name="Google Shape;2066;p42"/>
            <p:cNvSpPr/>
            <p:nvPr/>
          </p:nvSpPr>
          <p:spPr>
            <a:xfrm>
              <a:off x="5716981" y="1994306"/>
              <a:ext cx="9601" cy="685"/>
            </a:xfrm>
            <a:custGeom>
              <a:rect b="b" l="l" r="r" t="t"/>
              <a:pathLst>
                <a:path extrusionOk="0" h="685" w="9601">
                  <a:moveTo>
                    <a:pt x="0" y="686"/>
                  </a:moveTo>
                  <a:cubicBezTo>
                    <a:pt x="3200" y="457"/>
                    <a:pt x="6401" y="229"/>
                    <a:pt x="9601" y="0"/>
                  </a:cubicBezTo>
                  <a:cubicBezTo>
                    <a:pt x="6401" y="229"/>
                    <a:pt x="3200"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7" name="Google Shape;2067;p42"/>
            <p:cNvSpPr/>
            <p:nvPr/>
          </p:nvSpPr>
          <p:spPr>
            <a:xfrm>
              <a:off x="5727725" y="1993392"/>
              <a:ext cx="9601" cy="685"/>
            </a:xfrm>
            <a:custGeom>
              <a:rect b="b" l="l" r="r" t="t"/>
              <a:pathLst>
                <a:path extrusionOk="0" h="685" w="9601">
                  <a:moveTo>
                    <a:pt x="0" y="686"/>
                  </a:moveTo>
                  <a:cubicBezTo>
                    <a:pt x="3200" y="457"/>
                    <a:pt x="6401" y="229"/>
                    <a:pt x="9601" y="0"/>
                  </a:cubicBezTo>
                  <a:cubicBezTo>
                    <a:pt x="6172" y="229"/>
                    <a:pt x="3200"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8" name="Google Shape;2068;p42"/>
            <p:cNvSpPr/>
            <p:nvPr/>
          </p:nvSpPr>
          <p:spPr>
            <a:xfrm>
              <a:off x="4762347" y="229262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9" name="Google Shape;2069;p42"/>
            <p:cNvSpPr/>
            <p:nvPr/>
          </p:nvSpPr>
          <p:spPr>
            <a:xfrm>
              <a:off x="5737783" y="1992706"/>
              <a:ext cx="10287" cy="685"/>
            </a:xfrm>
            <a:custGeom>
              <a:rect b="b" l="l" r="r" t="t"/>
              <a:pathLst>
                <a:path extrusionOk="0" h="685" w="10287">
                  <a:moveTo>
                    <a:pt x="0" y="686"/>
                  </a:moveTo>
                  <a:cubicBezTo>
                    <a:pt x="3429" y="457"/>
                    <a:pt x="6858" y="229"/>
                    <a:pt x="10287" y="0"/>
                  </a:cubicBezTo>
                  <a:cubicBezTo>
                    <a:pt x="6858" y="0"/>
                    <a:pt x="3429" y="457"/>
                    <a:pt x="0" y="6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0" name="Google Shape;2070;p42"/>
            <p:cNvSpPr/>
            <p:nvPr/>
          </p:nvSpPr>
          <p:spPr>
            <a:xfrm>
              <a:off x="5771159" y="1989505"/>
              <a:ext cx="22174" cy="1371"/>
            </a:xfrm>
            <a:custGeom>
              <a:rect b="b" l="l" r="r" t="t"/>
              <a:pathLst>
                <a:path extrusionOk="0" h="1371" w="22174">
                  <a:moveTo>
                    <a:pt x="0" y="1372"/>
                  </a:moveTo>
                  <a:cubicBezTo>
                    <a:pt x="7315" y="914"/>
                    <a:pt x="14859" y="457"/>
                    <a:pt x="22174" y="0"/>
                  </a:cubicBezTo>
                  <a:cubicBezTo>
                    <a:pt x="14859" y="457"/>
                    <a:pt x="7315" y="914"/>
                    <a:pt x="0" y="13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1" name="Google Shape;2071;p42"/>
            <p:cNvSpPr/>
            <p:nvPr/>
          </p:nvSpPr>
          <p:spPr>
            <a:xfrm>
              <a:off x="4459452" y="2181301"/>
              <a:ext cx="228" cy="1371"/>
            </a:xfrm>
            <a:custGeom>
              <a:rect b="b" l="l" r="r" t="t"/>
              <a:pathLst>
                <a:path extrusionOk="0" h="1371" w="228">
                  <a:moveTo>
                    <a:pt x="229" y="1372"/>
                  </a:moveTo>
                  <a:cubicBezTo>
                    <a:pt x="229" y="914"/>
                    <a:pt x="229" y="457"/>
                    <a:pt x="0" y="0"/>
                  </a:cubicBezTo>
                  <a:cubicBezTo>
                    <a:pt x="229" y="686"/>
                    <a:pt x="229" y="1143"/>
                    <a:pt x="229" y="137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2" name="Google Shape;2072;p42"/>
            <p:cNvSpPr/>
            <p:nvPr/>
          </p:nvSpPr>
          <p:spPr>
            <a:xfrm>
              <a:off x="5475636" y="2285085"/>
              <a:ext cx="171" cy="2286"/>
            </a:xfrm>
            <a:custGeom>
              <a:rect b="b" l="l" r="r" t="t"/>
              <a:pathLst>
                <a:path extrusionOk="0" h="2286" w="171">
                  <a:moveTo>
                    <a:pt x="171" y="0"/>
                  </a:moveTo>
                  <a:cubicBezTo>
                    <a:pt x="-57" y="0"/>
                    <a:pt x="-57" y="0"/>
                    <a:pt x="171" y="0"/>
                  </a:cubicBezTo>
                  <a:cubicBezTo>
                    <a:pt x="-57" y="0"/>
                    <a:pt x="-57" y="0"/>
                    <a:pt x="17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3" name="Google Shape;2073;p42"/>
            <p:cNvSpPr/>
            <p:nvPr/>
          </p:nvSpPr>
          <p:spPr>
            <a:xfrm>
              <a:off x="5511698" y="2284628"/>
              <a:ext cx="5486" cy="2286"/>
            </a:xfrm>
            <a:custGeom>
              <a:rect b="b" l="l" r="r" t="t"/>
              <a:pathLst>
                <a:path extrusionOk="0" h="2286" w="5486">
                  <a:moveTo>
                    <a:pt x="5486" y="0"/>
                  </a:moveTo>
                  <a:cubicBezTo>
                    <a:pt x="3658" y="0"/>
                    <a:pt x="1829" y="0"/>
                    <a:pt x="0" y="0"/>
                  </a:cubicBezTo>
                  <a:cubicBezTo>
                    <a:pt x="1829" y="0"/>
                    <a:pt x="3658" y="0"/>
                    <a:pt x="548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4" name="Google Shape;2074;p42"/>
            <p:cNvSpPr/>
            <p:nvPr/>
          </p:nvSpPr>
          <p:spPr>
            <a:xfrm>
              <a:off x="5501240" y="2284857"/>
              <a:ext cx="171" cy="2286"/>
            </a:xfrm>
            <a:custGeom>
              <a:rect b="b" l="l" r="r" t="t"/>
              <a:pathLst>
                <a:path extrusionOk="0" h="2286" w="171">
                  <a:moveTo>
                    <a:pt x="171" y="0"/>
                  </a:moveTo>
                  <a:cubicBezTo>
                    <a:pt x="-57" y="0"/>
                    <a:pt x="-57" y="0"/>
                    <a:pt x="171" y="0"/>
                  </a:cubicBezTo>
                  <a:cubicBezTo>
                    <a:pt x="-57" y="0"/>
                    <a:pt x="-57" y="0"/>
                    <a:pt x="17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5" name="Google Shape;2075;p42"/>
            <p:cNvSpPr/>
            <p:nvPr/>
          </p:nvSpPr>
          <p:spPr>
            <a:xfrm>
              <a:off x="4788179" y="229285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6" name="Google Shape;2076;p42"/>
            <p:cNvSpPr/>
            <p:nvPr/>
          </p:nvSpPr>
          <p:spPr>
            <a:xfrm>
              <a:off x="5485638" y="2284857"/>
              <a:ext cx="5257" cy="101"/>
            </a:xfrm>
            <a:custGeom>
              <a:rect b="b" l="l" r="r" t="t"/>
              <a:pathLst>
                <a:path extrusionOk="0" h="101" w="5257">
                  <a:moveTo>
                    <a:pt x="5258" y="0"/>
                  </a:moveTo>
                  <a:cubicBezTo>
                    <a:pt x="3429" y="0"/>
                    <a:pt x="1829" y="0"/>
                    <a:pt x="0" y="0"/>
                  </a:cubicBezTo>
                  <a:cubicBezTo>
                    <a:pt x="1829" y="229"/>
                    <a:pt x="3658" y="0"/>
                    <a:pt x="52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7" name="Google Shape;2077;p42"/>
            <p:cNvSpPr/>
            <p:nvPr/>
          </p:nvSpPr>
          <p:spPr>
            <a:xfrm>
              <a:off x="5401513" y="2286228"/>
              <a:ext cx="8458" cy="228"/>
            </a:xfrm>
            <a:custGeom>
              <a:rect b="b" l="l" r="r" t="t"/>
              <a:pathLst>
                <a:path extrusionOk="0" h="228" w="8458">
                  <a:moveTo>
                    <a:pt x="8458" y="0"/>
                  </a:moveTo>
                  <a:cubicBezTo>
                    <a:pt x="5486" y="0"/>
                    <a:pt x="2743" y="229"/>
                    <a:pt x="0" y="229"/>
                  </a:cubicBezTo>
                  <a:cubicBezTo>
                    <a:pt x="2743" y="229"/>
                    <a:pt x="5715" y="0"/>
                    <a:pt x="84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8" name="Google Shape;2078;p42"/>
            <p:cNvSpPr/>
            <p:nvPr/>
          </p:nvSpPr>
          <p:spPr>
            <a:xfrm>
              <a:off x="5441518" y="2285542"/>
              <a:ext cx="4800" cy="2286"/>
            </a:xfrm>
            <a:custGeom>
              <a:rect b="b" l="l" r="r" t="t"/>
              <a:pathLst>
                <a:path extrusionOk="0" h="2286" w="4800">
                  <a:moveTo>
                    <a:pt x="4801" y="0"/>
                  </a:moveTo>
                  <a:cubicBezTo>
                    <a:pt x="3200" y="0"/>
                    <a:pt x="1600" y="0"/>
                    <a:pt x="0" y="0"/>
                  </a:cubicBezTo>
                  <a:cubicBezTo>
                    <a:pt x="1600" y="0"/>
                    <a:pt x="3200" y="0"/>
                    <a:pt x="480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9" name="Google Shape;2079;p42"/>
            <p:cNvSpPr/>
            <p:nvPr/>
          </p:nvSpPr>
          <p:spPr>
            <a:xfrm>
              <a:off x="5414314" y="2286000"/>
              <a:ext cx="4572" cy="101"/>
            </a:xfrm>
            <a:custGeom>
              <a:rect b="b" l="l" r="r" t="t"/>
              <a:pathLst>
                <a:path extrusionOk="0" h="101" w="4572">
                  <a:moveTo>
                    <a:pt x="4572" y="0"/>
                  </a:moveTo>
                  <a:cubicBezTo>
                    <a:pt x="2972" y="0"/>
                    <a:pt x="1600" y="0"/>
                    <a:pt x="0" y="0"/>
                  </a:cubicBezTo>
                  <a:cubicBezTo>
                    <a:pt x="1600" y="229"/>
                    <a:pt x="2972" y="0"/>
                    <a:pt x="457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0" name="Google Shape;2080;p42"/>
            <p:cNvSpPr/>
            <p:nvPr/>
          </p:nvSpPr>
          <p:spPr>
            <a:xfrm>
              <a:off x="5576392" y="228417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1" name="Google Shape;2081;p42"/>
            <p:cNvSpPr/>
            <p:nvPr/>
          </p:nvSpPr>
          <p:spPr>
            <a:xfrm>
              <a:off x="5743270" y="2283485"/>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2" name="Google Shape;2082;p42"/>
            <p:cNvSpPr/>
            <p:nvPr/>
          </p:nvSpPr>
          <p:spPr>
            <a:xfrm>
              <a:off x="5752414" y="2283485"/>
              <a:ext cx="8915" cy="2286"/>
            </a:xfrm>
            <a:custGeom>
              <a:rect b="b" l="l" r="r" t="t"/>
              <a:pathLst>
                <a:path extrusionOk="0" h="2286" w="8915">
                  <a:moveTo>
                    <a:pt x="8915" y="0"/>
                  </a:moveTo>
                  <a:cubicBezTo>
                    <a:pt x="5944" y="0"/>
                    <a:pt x="2972" y="0"/>
                    <a:pt x="0" y="0"/>
                  </a:cubicBezTo>
                  <a:cubicBezTo>
                    <a:pt x="2972" y="0"/>
                    <a:pt x="5944" y="0"/>
                    <a:pt x="89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3" name="Google Shape;2083;p42"/>
            <p:cNvSpPr/>
            <p:nvPr/>
          </p:nvSpPr>
          <p:spPr>
            <a:xfrm>
              <a:off x="5761329" y="2283485"/>
              <a:ext cx="13030" cy="2286"/>
            </a:xfrm>
            <a:custGeom>
              <a:rect b="b" l="l" r="r" t="t"/>
              <a:pathLst>
                <a:path extrusionOk="0" h="2286" w="13030">
                  <a:moveTo>
                    <a:pt x="13030" y="0"/>
                  </a:moveTo>
                  <a:cubicBezTo>
                    <a:pt x="8915" y="0"/>
                    <a:pt x="4572" y="0"/>
                    <a:pt x="0" y="0"/>
                  </a:cubicBezTo>
                  <a:cubicBezTo>
                    <a:pt x="4343" y="0"/>
                    <a:pt x="8687" y="0"/>
                    <a:pt x="1303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4" name="Google Shape;2084;p42"/>
            <p:cNvSpPr/>
            <p:nvPr/>
          </p:nvSpPr>
          <p:spPr>
            <a:xfrm>
              <a:off x="5389454" y="2286685"/>
              <a:ext cx="171" cy="2286"/>
            </a:xfrm>
            <a:custGeom>
              <a:rect b="b" l="l" r="r" t="t"/>
              <a:pathLst>
                <a:path extrusionOk="0" h="2286" w="171">
                  <a:moveTo>
                    <a:pt x="171" y="0"/>
                  </a:moveTo>
                  <a:cubicBezTo>
                    <a:pt x="-57" y="0"/>
                    <a:pt x="-57" y="0"/>
                    <a:pt x="171" y="0"/>
                  </a:cubicBezTo>
                  <a:cubicBezTo>
                    <a:pt x="-57" y="0"/>
                    <a:pt x="-57" y="0"/>
                    <a:pt x="17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5" name="Google Shape;2085;p42"/>
            <p:cNvSpPr/>
            <p:nvPr/>
          </p:nvSpPr>
          <p:spPr>
            <a:xfrm>
              <a:off x="5549188" y="228439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6" name="Google Shape;2086;p42"/>
            <p:cNvSpPr/>
            <p:nvPr/>
          </p:nvSpPr>
          <p:spPr>
            <a:xfrm>
              <a:off x="5527471" y="2284628"/>
              <a:ext cx="5486" cy="2286"/>
            </a:xfrm>
            <a:custGeom>
              <a:rect b="b" l="l" r="r" t="t"/>
              <a:pathLst>
                <a:path extrusionOk="0" h="2286" w="5486">
                  <a:moveTo>
                    <a:pt x="5486" y="0"/>
                  </a:moveTo>
                  <a:cubicBezTo>
                    <a:pt x="3658" y="0"/>
                    <a:pt x="1829" y="0"/>
                    <a:pt x="0" y="0"/>
                  </a:cubicBezTo>
                  <a:cubicBezTo>
                    <a:pt x="2057" y="0"/>
                    <a:pt x="3658" y="0"/>
                    <a:pt x="548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7" name="Google Shape;2087;p42"/>
            <p:cNvSpPr/>
            <p:nvPr/>
          </p:nvSpPr>
          <p:spPr>
            <a:xfrm>
              <a:off x="5724125" y="2283485"/>
              <a:ext cx="171" cy="2286"/>
            </a:xfrm>
            <a:custGeom>
              <a:rect b="b" l="l" r="r" t="t"/>
              <a:pathLst>
                <a:path extrusionOk="0" h="2286" w="171">
                  <a:moveTo>
                    <a:pt x="171" y="0"/>
                  </a:moveTo>
                  <a:cubicBezTo>
                    <a:pt x="-57" y="0"/>
                    <a:pt x="-57" y="0"/>
                    <a:pt x="171" y="0"/>
                  </a:cubicBezTo>
                  <a:cubicBezTo>
                    <a:pt x="-57" y="0"/>
                    <a:pt x="-57" y="0"/>
                    <a:pt x="17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8" name="Google Shape;2088;p42"/>
            <p:cNvSpPr/>
            <p:nvPr/>
          </p:nvSpPr>
          <p:spPr>
            <a:xfrm>
              <a:off x="5641543" y="2283714"/>
              <a:ext cx="5486" cy="2286"/>
            </a:xfrm>
            <a:custGeom>
              <a:rect b="b" l="l" r="r" t="t"/>
              <a:pathLst>
                <a:path extrusionOk="0" h="2286" w="5486">
                  <a:moveTo>
                    <a:pt x="5486" y="0"/>
                  </a:moveTo>
                  <a:cubicBezTo>
                    <a:pt x="3658" y="0"/>
                    <a:pt x="1829" y="0"/>
                    <a:pt x="0" y="0"/>
                  </a:cubicBezTo>
                  <a:cubicBezTo>
                    <a:pt x="1829" y="0"/>
                    <a:pt x="3658" y="0"/>
                    <a:pt x="548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9" name="Google Shape;2089;p42"/>
            <p:cNvSpPr/>
            <p:nvPr/>
          </p:nvSpPr>
          <p:spPr>
            <a:xfrm>
              <a:off x="5214061" y="2291715"/>
              <a:ext cx="11658" cy="228"/>
            </a:xfrm>
            <a:custGeom>
              <a:rect b="b" l="l" r="r" t="t"/>
              <a:pathLst>
                <a:path extrusionOk="0" h="228" w="11658">
                  <a:moveTo>
                    <a:pt x="11659" y="0"/>
                  </a:moveTo>
                  <a:cubicBezTo>
                    <a:pt x="7772" y="0"/>
                    <a:pt x="3886" y="0"/>
                    <a:pt x="0" y="229"/>
                  </a:cubicBezTo>
                  <a:cubicBezTo>
                    <a:pt x="4115" y="229"/>
                    <a:pt x="8001" y="0"/>
                    <a:pt x="1165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0" name="Google Shape;2090;p42"/>
            <p:cNvSpPr/>
            <p:nvPr/>
          </p:nvSpPr>
          <p:spPr>
            <a:xfrm>
              <a:off x="5196001" y="2291943"/>
              <a:ext cx="12115" cy="228"/>
            </a:xfrm>
            <a:custGeom>
              <a:rect b="b" l="l" r="r" t="t"/>
              <a:pathLst>
                <a:path extrusionOk="0" h="228" w="12115">
                  <a:moveTo>
                    <a:pt x="12116" y="0"/>
                  </a:moveTo>
                  <a:cubicBezTo>
                    <a:pt x="8230" y="0"/>
                    <a:pt x="4115" y="0"/>
                    <a:pt x="0" y="229"/>
                  </a:cubicBezTo>
                  <a:cubicBezTo>
                    <a:pt x="4115" y="229"/>
                    <a:pt x="8230" y="0"/>
                    <a:pt x="1211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1" name="Google Shape;2091;p42"/>
            <p:cNvSpPr/>
            <p:nvPr/>
          </p:nvSpPr>
          <p:spPr>
            <a:xfrm>
              <a:off x="5236921" y="2291486"/>
              <a:ext cx="10744" cy="228"/>
            </a:xfrm>
            <a:custGeom>
              <a:rect b="b" l="l" r="r" t="t"/>
              <a:pathLst>
                <a:path extrusionOk="0" h="228" w="10744">
                  <a:moveTo>
                    <a:pt x="10744" y="0"/>
                  </a:moveTo>
                  <a:cubicBezTo>
                    <a:pt x="7315" y="0"/>
                    <a:pt x="3658" y="0"/>
                    <a:pt x="0" y="229"/>
                  </a:cubicBezTo>
                  <a:cubicBezTo>
                    <a:pt x="3658" y="0"/>
                    <a:pt x="7315" y="0"/>
                    <a:pt x="107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2" name="Google Shape;2092;p42"/>
            <p:cNvSpPr/>
            <p:nvPr/>
          </p:nvSpPr>
          <p:spPr>
            <a:xfrm>
              <a:off x="5277154" y="2290800"/>
              <a:ext cx="8686" cy="228"/>
            </a:xfrm>
            <a:custGeom>
              <a:rect b="b" l="l" r="r" t="t"/>
              <a:pathLst>
                <a:path extrusionOk="0" h="228" w="8686">
                  <a:moveTo>
                    <a:pt x="8687" y="0"/>
                  </a:moveTo>
                  <a:cubicBezTo>
                    <a:pt x="5944" y="0"/>
                    <a:pt x="2972" y="229"/>
                    <a:pt x="0" y="229"/>
                  </a:cubicBezTo>
                  <a:cubicBezTo>
                    <a:pt x="2972" y="0"/>
                    <a:pt x="5944" y="0"/>
                    <a:pt x="868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3" name="Google Shape;2093;p42"/>
            <p:cNvSpPr/>
            <p:nvPr/>
          </p:nvSpPr>
          <p:spPr>
            <a:xfrm>
              <a:off x="5247665" y="2291257"/>
              <a:ext cx="10287" cy="228"/>
            </a:xfrm>
            <a:custGeom>
              <a:rect b="b" l="l" r="r" t="t"/>
              <a:pathLst>
                <a:path extrusionOk="0" h="228" w="10287">
                  <a:moveTo>
                    <a:pt x="10287" y="0"/>
                  </a:moveTo>
                  <a:cubicBezTo>
                    <a:pt x="6858" y="0"/>
                    <a:pt x="3429" y="229"/>
                    <a:pt x="0" y="229"/>
                  </a:cubicBezTo>
                  <a:cubicBezTo>
                    <a:pt x="3429" y="229"/>
                    <a:pt x="6858" y="0"/>
                    <a:pt x="1028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4" name="Google Shape;2094;p42"/>
            <p:cNvSpPr/>
            <p:nvPr/>
          </p:nvSpPr>
          <p:spPr>
            <a:xfrm>
              <a:off x="5123535" y="2292629"/>
              <a:ext cx="13716" cy="2286"/>
            </a:xfrm>
            <a:custGeom>
              <a:rect b="b" l="l" r="r" t="t"/>
              <a:pathLst>
                <a:path extrusionOk="0" h="2286" w="13716">
                  <a:moveTo>
                    <a:pt x="13716" y="0"/>
                  </a:moveTo>
                  <a:cubicBezTo>
                    <a:pt x="9144" y="0"/>
                    <a:pt x="4572" y="0"/>
                    <a:pt x="0" y="0"/>
                  </a:cubicBezTo>
                  <a:cubicBezTo>
                    <a:pt x="4572" y="0"/>
                    <a:pt x="9144" y="0"/>
                    <a:pt x="1371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5" name="Google Shape;2095;p42"/>
            <p:cNvSpPr/>
            <p:nvPr/>
          </p:nvSpPr>
          <p:spPr>
            <a:xfrm>
              <a:off x="4886477" y="2293315"/>
              <a:ext cx="29718" cy="2286"/>
            </a:xfrm>
            <a:custGeom>
              <a:rect b="b" l="l" r="r" t="t"/>
              <a:pathLst>
                <a:path extrusionOk="0" h="2286" w="29718">
                  <a:moveTo>
                    <a:pt x="29718" y="0"/>
                  </a:moveTo>
                  <a:cubicBezTo>
                    <a:pt x="19660" y="0"/>
                    <a:pt x="9830" y="0"/>
                    <a:pt x="0" y="0"/>
                  </a:cubicBezTo>
                  <a:cubicBezTo>
                    <a:pt x="9830" y="0"/>
                    <a:pt x="19660" y="0"/>
                    <a:pt x="2971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6" name="Google Shape;2096;p42"/>
            <p:cNvSpPr/>
            <p:nvPr/>
          </p:nvSpPr>
          <p:spPr>
            <a:xfrm>
              <a:off x="4864531" y="2293086"/>
              <a:ext cx="7315" cy="2286"/>
            </a:xfrm>
            <a:custGeom>
              <a:rect b="b" l="l" r="r" t="t"/>
              <a:pathLst>
                <a:path extrusionOk="0" h="2286" w="7315">
                  <a:moveTo>
                    <a:pt x="7315" y="0"/>
                  </a:moveTo>
                  <a:cubicBezTo>
                    <a:pt x="4801" y="0"/>
                    <a:pt x="2515" y="0"/>
                    <a:pt x="0" y="0"/>
                  </a:cubicBezTo>
                  <a:cubicBezTo>
                    <a:pt x="2515" y="0"/>
                    <a:pt x="5029" y="0"/>
                    <a:pt x="73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7" name="Google Shape;2097;p42"/>
            <p:cNvSpPr/>
            <p:nvPr/>
          </p:nvSpPr>
          <p:spPr>
            <a:xfrm>
              <a:off x="4931054" y="2293315"/>
              <a:ext cx="7543" cy="2286"/>
            </a:xfrm>
            <a:custGeom>
              <a:rect b="b" l="l" r="r" t="t"/>
              <a:pathLst>
                <a:path extrusionOk="0" h="2286" w="7543">
                  <a:moveTo>
                    <a:pt x="7544" y="0"/>
                  </a:moveTo>
                  <a:cubicBezTo>
                    <a:pt x="5029" y="0"/>
                    <a:pt x="2515" y="0"/>
                    <a:pt x="0" y="0"/>
                  </a:cubicBezTo>
                  <a:cubicBezTo>
                    <a:pt x="2515" y="0"/>
                    <a:pt x="5029" y="0"/>
                    <a:pt x="75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8" name="Google Shape;2098;p42"/>
            <p:cNvSpPr/>
            <p:nvPr/>
          </p:nvSpPr>
          <p:spPr>
            <a:xfrm>
              <a:off x="5285841" y="2290572"/>
              <a:ext cx="8229" cy="228"/>
            </a:xfrm>
            <a:custGeom>
              <a:rect b="b" l="l" r="r" t="t"/>
              <a:pathLst>
                <a:path extrusionOk="0" h="228" w="8229">
                  <a:moveTo>
                    <a:pt x="8230" y="0"/>
                  </a:moveTo>
                  <a:cubicBezTo>
                    <a:pt x="5486" y="0"/>
                    <a:pt x="2743" y="229"/>
                    <a:pt x="0" y="229"/>
                  </a:cubicBezTo>
                  <a:cubicBezTo>
                    <a:pt x="2972" y="0"/>
                    <a:pt x="5715" y="0"/>
                    <a:pt x="823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9" name="Google Shape;2099;p42"/>
            <p:cNvSpPr/>
            <p:nvPr/>
          </p:nvSpPr>
          <p:spPr>
            <a:xfrm>
              <a:off x="5294071" y="2289886"/>
              <a:ext cx="21259" cy="685"/>
            </a:xfrm>
            <a:custGeom>
              <a:rect b="b" l="l" r="r" t="t"/>
              <a:pathLst>
                <a:path extrusionOk="0" h="685" w="21259">
                  <a:moveTo>
                    <a:pt x="21260" y="0"/>
                  </a:moveTo>
                  <a:cubicBezTo>
                    <a:pt x="15088" y="229"/>
                    <a:pt x="8001" y="457"/>
                    <a:pt x="0" y="686"/>
                  </a:cubicBezTo>
                  <a:cubicBezTo>
                    <a:pt x="8001" y="457"/>
                    <a:pt x="15088" y="229"/>
                    <a:pt x="2126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0" name="Google Shape;2100;p42"/>
            <p:cNvSpPr/>
            <p:nvPr/>
          </p:nvSpPr>
          <p:spPr>
            <a:xfrm>
              <a:off x="5354193" y="2287828"/>
              <a:ext cx="3200" cy="228"/>
            </a:xfrm>
            <a:custGeom>
              <a:rect b="b" l="l" r="r" t="t"/>
              <a:pathLst>
                <a:path extrusionOk="0" h="228" w="3200">
                  <a:moveTo>
                    <a:pt x="3200" y="0"/>
                  </a:moveTo>
                  <a:cubicBezTo>
                    <a:pt x="2057" y="0"/>
                    <a:pt x="914" y="0"/>
                    <a:pt x="0" y="229"/>
                  </a:cubicBezTo>
                  <a:cubicBezTo>
                    <a:pt x="1143" y="0"/>
                    <a:pt x="2057" y="0"/>
                    <a:pt x="320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1" name="Google Shape;2101;p42"/>
            <p:cNvSpPr/>
            <p:nvPr/>
          </p:nvSpPr>
          <p:spPr>
            <a:xfrm>
              <a:off x="5370652" y="2287143"/>
              <a:ext cx="7315" cy="228"/>
            </a:xfrm>
            <a:custGeom>
              <a:rect b="b" l="l" r="r" t="t"/>
              <a:pathLst>
                <a:path extrusionOk="0" h="228" w="7315">
                  <a:moveTo>
                    <a:pt x="7315" y="0"/>
                  </a:moveTo>
                  <a:cubicBezTo>
                    <a:pt x="4801" y="0"/>
                    <a:pt x="2286" y="229"/>
                    <a:pt x="0" y="229"/>
                  </a:cubicBezTo>
                  <a:cubicBezTo>
                    <a:pt x="2515" y="0"/>
                    <a:pt x="4801" y="0"/>
                    <a:pt x="73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2" name="Google Shape;2102;p42"/>
            <p:cNvSpPr/>
            <p:nvPr/>
          </p:nvSpPr>
          <p:spPr>
            <a:xfrm>
              <a:off x="5377967" y="2286914"/>
              <a:ext cx="3886" cy="101"/>
            </a:xfrm>
            <a:custGeom>
              <a:rect b="b" l="l" r="r" t="t"/>
              <a:pathLst>
                <a:path extrusionOk="0" h="101" w="3886">
                  <a:moveTo>
                    <a:pt x="3886" y="0"/>
                  </a:moveTo>
                  <a:cubicBezTo>
                    <a:pt x="2515" y="0"/>
                    <a:pt x="1372" y="0"/>
                    <a:pt x="0" y="0"/>
                  </a:cubicBezTo>
                  <a:cubicBezTo>
                    <a:pt x="1372" y="229"/>
                    <a:pt x="2515" y="0"/>
                    <a:pt x="388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3" name="Google Shape;2103;p42"/>
            <p:cNvSpPr/>
            <p:nvPr/>
          </p:nvSpPr>
          <p:spPr>
            <a:xfrm>
              <a:off x="5357393" y="2287600"/>
              <a:ext cx="6629" cy="228"/>
            </a:xfrm>
            <a:custGeom>
              <a:rect b="b" l="l" r="r" t="t"/>
              <a:pathLst>
                <a:path extrusionOk="0" h="228" w="6629">
                  <a:moveTo>
                    <a:pt x="6629" y="0"/>
                  </a:moveTo>
                  <a:cubicBezTo>
                    <a:pt x="4343" y="0"/>
                    <a:pt x="2057" y="229"/>
                    <a:pt x="0" y="229"/>
                  </a:cubicBezTo>
                  <a:cubicBezTo>
                    <a:pt x="2057" y="0"/>
                    <a:pt x="4343" y="0"/>
                    <a:pt x="66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4" name="Google Shape;2104;p42"/>
            <p:cNvSpPr/>
            <p:nvPr/>
          </p:nvSpPr>
          <p:spPr>
            <a:xfrm>
              <a:off x="5150260" y="665679"/>
              <a:ext cx="192868" cy="191352"/>
            </a:xfrm>
            <a:custGeom>
              <a:rect b="b" l="l" r="r" t="t"/>
              <a:pathLst>
                <a:path extrusionOk="0" h="191352" w="192868">
                  <a:moveTo>
                    <a:pt x="96947" y="191341"/>
                  </a:moveTo>
                  <a:cubicBezTo>
                    <a:pt x="159355" y="190427"/>
                    <a:pt x="187930" y="169853"/>
                    <a:pt x="192502" y="93043"/>
                  </a:cubicBezTo>
                  <a:cubicBezTo>
                    <a:pt x="197303" y="46638"/>
                    <a:pt x="154326" y="-454"/>
                    <a:pt x="100376" y="3"/>
                  </a:cubicBezTo>
                  <a:cubicBezTo>
                    <a:pt x="49170" y="460"/>
                    <a:pt x="935" y="34979"/>
                    <a:pt x="21" y="90300"/>
                  </a:cubicBezTo>
                  <a:cubicBezTo>
                    <a:pt x="-1122" y="162081"/>
                    <a:pt x="44369" y="192027"/>
                    <a:pt x="96947" y="1913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5" name="Google Shape;2105;p42"/>
            <p:cNvSpPr/>
            <p:nvPr/>
          </p:nvSpPr>
          <p:spPr>
            <a:xfrm>
              <a:off x="4992939" y="559282"/>
              <a:ext cx="439333" cy="903414"/>
            </a:xfrm>
            <a:custGeom>
              <a:rect b="b" l="l" r="r" t="t"/>
              <a:pathLst>
                <a:path extrusionOk="0" h="903414" w="439333">
                  <a:moveTo>
                    <a:pt x="94020" y="894842"/>
                  </a:moveTo>
                  <a:cubicBezTo>
                    <a:pt x="113223" y="911759"/>
                    <a:pt x="157114" y="902386"/>
                    <a:pt x="164886" y="877697"/>
                  </a:cubicBezTo>
                  <a:cubicBezTo>
                    <a:pt x="168544" y="866267"/>
                    <a:pt x="170601" y="854151"/>
                    <a:pt x="171973" y="842264"/>
                  </a:cubicBezTo>
                  <a:cubicBezTo>
                    <a:pt x="180431" y="773227"/>
                    <a:pt x="186832" y="703961"/>
                    <a:pt x="199405" y="635381"/>
                  </a:cubicBezTo>
                  <a:cubicBezTo>
                    <a:pt x="203520" y="612750"/>
                    <a:pt x="207635" y="600634"/>
                    <a:pt x="225008" y="591719"/>
                  </a:cubicBezTo>
                  <a:cubicBezTo>
                    <a:pt x="244896" y="581660"/>
                    <a:pt x="266613" y="591033"/>
                    <a:pt x="272786" y="612978"/>
                  </a:cubicBezTo>
                  <a:cubicBezTo>
                    <a:pt x="277815" y="630809"/>
                    <a:pt x="304790" y="805002"/>
                    <a:pt x="319420" y="872897"/>
                  </a:cubicBezTo>
                  <a:cubicBezTo>
                    <a:pt x="324449" y="897128"/>
                    <a:pt x="341823" y="905815"/>
                    <a:pt x="365597" y="900329"/>
                  </a:cubicBezTo>
                  <a:cubicBezTo>
                    <a:pt x="389600" y="894842"/>
                    <a:pt x="399201" y="889813"/>
                    <a:pt x="401259" y="865124"/>
                  </a:cubicBezTo>
                  <a:cubicBezTo>
                    <a:pt x="401945" y="856895"/>
                    <a:pt x="388000" y="698246"/>
                    <a:pt x="380685" y="632867"/>
                  </a:cubicBezTo>
                  <a:cubicBezTo>
                    <a:pt x="375427" y="585775"/>
                    <a:pt x="366512" y="539369"/>
                    <a:pt x="364911" y="491820"/>
                  </a:cubicBezTo>
                  <a:cubicBezTo>
                    <a:pt x="362625" y="422555"/>
                    <a:pt x="374055" y="355118"/>
                    <a:pt x="385943" y="287452"/>
                  </a:cubicBezTo>
                  <a:cubicBezTo>
                    <a:pt x="396687" y="226187"/>
                    <a:pt x="414289" y="166523"/>
                    <a:pt x="430062" y="106172"/>
                  </a:cubicBezTo>
                  <a:cubicBezTo>
                    <a:pt x="436006" y="83541"/>
                    <a:pt x="440121" y="60909"/>
                    <a:pt x="439206" y="37364"/>
                  </a:cubicBezTo>
                  <a:cubicBezTo>
                    <a:pt x="438292" y="15647"/>
                    <a:pt x="428691" y="2845"/>
                    <a:pt x="412460" y="330"/>
                  </a:cubicBezTo>
                  <a:cubicBezTo>
                    <a:pt x="398058" y="-1956"/>
                    <a:pt x="386857" y="7646"/>
                    <a:pt x="379770" y="28448"/>
                  </a:cubicBezTo>
                  <a:cubicBezTo>
                    <a:pt x="379542" y="29363"/>
                    <a:pt x="379313" y="30277"/>
                    <a:pt x="379085" y="31191"/>
                  </a:cubicBezTo>
                  <a:cubicBezTo>
                    <a:pt x="370855" y="60681"/>
                    <a:pt x="362854" y="90170"/>
                    <a:pt x="354167" y="119660"/>
                  </a:cubicBezTo>
                  <a:cubicBezTo>
                    <a:pt x="351881" y="127432"/>
                    <a:pt x="352796" y="134061"/>
                    <a:pt x="356682" y="140919"/>
                  </a:cubicBezTo>
                  <a:cubicBezTo>
                    <a:pt x="368798" y="161951"/>
                    <a:pt x="370855" y="185039"/>
                    <a:pt x="367883" y="208356"/>
                  </a:cubicBezTo>
                  <a:cubicBezTo>
                    <a:pt x="364226" y="239217"/>
                    <a:pt x="353253" y="274650"/>
                    <a:pt x="331993" y="292710"/>
                  </a:cubicBezTo>
                  <a:cubicBezTo>
                    <a:pt x="298160" y="317856"/>
                    <a:pt x="257927" y="324942"/>
                    <a:pt x="214493" y="309169"/>
                  </a:cubicBezTo>
                  <a:cubicBezTo>
                    <a:pt x="168544" y="292481"/>
                    <a:pt x="144541" y="263220"/>
                    <a:pt x="139055" y="215672"/>
                  </a:cubicBezTo>
                  <a:cubicBezTo>
                    <a:pt x="136997" y="197612"/>
                    <a:pt x="130596" y="181610"/>
                    <a:pt x="124196" y="165380"/>
                  </a:cubicBezTo>
                  <a:cubicBezTo>
                    <a:pt x="110480" y="129718"/>
                    <a:pt x="89906" y="97714"/>
                    <a:pt x="71389" y="64567"/>
                  </a:cubicBezTo>
                  <a:cubicBezTo>
                    <a:pt x="63845" y="50851"/>
                    <a:pt x="53558" y="38507"/>
                    <a:pt x="44414" y="25705"/>
                  </a:cubicBezTo>
                  <a:cubicBezTo>
                    <a:pt x="41671" y="21819"/>
                    <a:pt x="38928" y="18161"/>
                    <a:pt x="33670" y="17933"/>
                  </a:cubicBezTo>
                  <a:cubicBezTo>
                    <a:pt x="17439" y="17018"/>
                    <a:pt x="-2677" y="38964"/>
                    <a:pt x="294" y="55194"/>
                  </a:cubicBezTo>
                  <a:cubicBezTo>
                    <a:pt x="1895" y="63195"/>
                    <a:pt x="4638" y="71425"/>
                    <a:pt x="8524" y="78740"/>
                  </a:cubicBezTo>
                  <a:cubicBezTo>
                    <a:pt x="48986" y="159436"/>
                    <a:pt x="77790" y="244932"/>
                    <a:pt x="108651" y="329286"/>
                  </a:cubicBezTo>
                  <a:cubicBezTo>
                    <a:pt x="121681" y="365176"/>
                    <a:pt x="129453" y="402666"/>
                    <a:pt x="126024" y="441300"/>
                  </a:cubicBezTo>
                  <a:cubicBezTo>
                    <a:pt x="122138" y="487477"/>
                    <a:pt x="117795" y="533883"/>
                    <a:pt x="115737" y="580289"/>
                  </a:cubicBezTo>
                  <a:cubicBezTo>
                    <a:pt x="114366" y="610007"/>
                    <a:pt x="110937" y="639496"/>
                    <a:pt x="107736" y="668985"/>
                  </a:cubicBezTo>
                  <a:cubicBezTo>
                    <a:pt x="101107" y="729793"/>
                    <a:pt x="94020" y="790829"/>
                    <a:pt x="87162" y="851637"/>
                  </a:cubicBezTo>
                  <a:cubicBezTo>
                    <a:pt x="84191" y="879983"/>
                    <a:pt x="89448" y="890499"/>
                    <a:pt x="94020" y="89484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6" name="Google Shape;2106;p42"/>
            <p:cNvSpPr/>
            <p:nvPr/>
          </p:nvSpPr>
          <p:spPr>
            <a:xfrm>
              <a:off x="5136794" y="1598062"/>
              <a:ext cx="166992" cy="289712"/>
            </a:xfrm>
            <a:custGeom>
              <a:rect b="b" l="l" r="r" t="t"/>
              <a:pathLst>
                <a:path extrusionOk="0" h="289712" w="166992">
                  <a:moveTo>
                    <a:pt x="52807" y="135869"/>
                  </a:moveTo>
                  <a:cubicBezTo>
                    <a:pt x="69952" y="137240"/>
                    <a:pt x="73609" y="141355"/>
                    <a:pt x="72695" y="158500"/>
                  </a:cubicBezTo>
                  <a:cubicBezTo>
                    <a:pt x="72466" y="163072"/>
                    <a:pt x="71095" y="167644"/>
                    <a:pt x="70637" y="172216"/>
                  </a:cubicBezTo>
                  <a:cubicBezTo>
                    <a:pt x="67894" y="204449"/>
                    <a:pt x="65380" y="236910"/>
                    <a:pt x="62408" y="269142"/>
                  </a:cubicBezTo>
                  <a:cubicBezTo>
                    <a:pt x="61036" y="283316"/>
                    <a:pt x="66523" y="289716"/>
                    <a:pt x="80924" y="289488"/>
                  </a:cubicBezTo>
                  <a:cubicBezTo>
                    <a:pt x="103099" y="289031"/>
                    <a:pt x="125501" y="290174"/>
                    <a:pt x="147676" y="289488"/>
                  </a:cubicBezTo>
                  <a:cubicBezTo>
                    <a:pt x="165964" y="288802"/>
                    <a:pt x="168021" y="286287"/>
                    <a:pt x="166649" y="267314"/>
                  </a:cubicBezTo>
                  <a:cubicBezTo>
                    <a:pt x="165506" y="248797"/>
                    <a:pt x="162306" y="230509"/>
                    <a:pt x="161163" y="211992"/>
                  </a:cubicBezTo>
                  <a:cubicBezTo>
                    <a:pt x="157277" y="151871"/>
                    <a:pt x="153619" y="91749"/>
                    <a:pt x="150190" y="31627"/>
                  </a:cubicBezTo>
                  <a:cubicBezTo>
                    <a:pt x="149276" y="17682"/>
                    <a:pt x="144932" y="6024"/>
                    <a:pt x="131445" y="309"/>
                  </a:cubicBezTo>
                  <a:cubicBezTo>
                    <a:pt x="115443" y="-6321"/>
                    <a:pt x="40234" y="95635"/>
                    <a:pt x="0" y="130611"/>
                  </a:cubicBezTo>
                  <a:cubicBezTo>
                    <a:pt x="19660" y="138612"/>
                    <a:pt x="36576" y="134726"/>
                    <a:pt x="52807" y="13586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7" name="Google Shape;2107;p42"/>
            <p:cNvSpPr/>
            <p:nvPr/>
          </p:nvSpPr>
          <p:spPr>
            <a:xfrm>
              <a:off x="5654344" y="1986762"/>
              <a:ext cx="186309" cy="20574"/>
            </a:xfrm>
            <a:custGeom>
              <a:rect b="b" l="l" r="r" t="t"/>
              <a:pathLst>
                <a:path extrusionOk="0" h="20574" w="186309">
                  <a:moveTo>
                    <a:pt x="34061" y="20345"/>
                  </a:moveTo>
                  <a:cubicBezTo>
                    <a:pt x="65608" y="19660"/>
                    <a:pt x="97155" y="19202"/>
                    <a:pt x="128473" y="15773"/>
                  </a:cubicBezTo>
                  <a:cubicBezTo>
                    <a:pt x="146761" y="12802"/>
                    <a:pt x="164592" y="8458"/>
                    <a:pt x="181966" y="2286"/>
                  </a:cubicBezTo>
                  <a:cubicBezTo>
                    <a:pt x="183337" y="1600"/>
                    <a:pt x="184937" y="914"/>
                    <a:pt x="186309" y="0"/>
                  </a:cubicBezTo>
                  <a:cubicBezTo>
                    <a:pt x="178537" y="457"/>
                    <a:pt x="170536" y="914"/>
                    <a:pt x="162763" y="1372"/>
                  </a:cubicBezTo>
                  <a:cubicBezTo>
                    <a:pt x="162763" y="1372"/>
                    <a:pt x="162763" y="1372"/>
                    <a:pt x="162535" y="1372"/>
                  </a:cubicBezTo>
                  <a:cubicBezTo>
                    <a:pt x="154762" y="1829"/>
                    <a:pt x="147218" y="2286"/>
                    <a:pt x="139446" y="2743"/>
                  </a:cubicBezTo>
                  <a:cubicBezTo>
                    <a:pt x="139217" y="2743"/>
                    <a:pt x="139217" y="2743"/>
                    <a:pt x="138989" y="2743"/>
                  </a:cubicBezTo>
                  <a:cubicBezTo>
                    <a:pt x="131445" y="3200"/>
                    <a:pt x="124130" y="3658"/>
                    <a:pt x="116815" y="4115"/>
                  </a:cubicBezTo>
                  <a:cubicBezTo>
                    <a:pt x="116586" y="4115"/>
                    <a:pt x="116357" y="4115"/>
                    <a:pt x="115900" y="4115"/>
                  </a:cubicBezTo>
                  <a:cubicBezTo>
                    <a:pt x="108585" y="4572"/>
                    <a:pt x="101498" y="5029"/>
                    <a:pt x="94640" y="5715"/>
                  </a:cubicBezTo>
                  <a:cubicBezTo>
                    <a:pt x="94412" y="5715"/>
                    <a:pt x="93955" y="5715"/>
                    <a:pt x="93726" y="5715"/>
                  </a:cubicBezTo>
                  <a:cubicBezTo>
                    <a:pt x="90297" y="5944"/>
                    <a:pt x="86868" y="6172"/>
                    <a:pt x="83439" y="6401"/>
                  </a:cubicBezTo>
                  <a:cubicBezTo>
                    <a:pt x="83210" y="6401"/>
                    <a:pt x="82982" y="6401"/>
                    <a:pt x="82753" y="6401"/>
                  </a:cubicBezTo>
                  <a:cubicBezTo>
                    <a:pt x="79553" y="6629"/>
                    <a:pt x="76352" y="6858"/>
                    <a:pt x="73152" y="7087"/>
                  </a:cubicBezTo>
                  <a:cubicBezTo>
                    <a:pt x="72695" y="7087"/>
                    <a:pt x="72466" y="7087"/>
                    <a:pt x="72009" y="7087"/>
                  </a:cubicBezTo>
                  <a:cubicBezTo>
                    <a:pt x="68809" y="7315"/>
                    <a:pt x="65608" y="7544"/>
                    <a:pt x="62408" y="7772"/>
                  </a:cubicBezTo>
                  <a:cubicBezTo>
                    <a:pt x="61951" y="7772"/>
                    <a:pt x="61493" y="7772"/>
                    <a:pt x="61265" y="7772"/>
                  </a:cubicBezTo>
                  <a:cubicBezTo>
                    <a:pt x="58293" y="8001"/>
                    <a:pt x="55550" y="8230"/>
                    <a:pt x="52578" y="8458"/>
                  </a:cubicBezTo>
                  <a:cubicBezTo>
                    <a:pt x="52349" y="8458"/>
                    <a:pt x="51892" y="8458"/>
                    <a:pt x="51664" y="8458"/>
                  </a:cubicBezTo>
                  <a:cubicBezTo>
                    <a:pt x="48692" y="8687"/>
                    <a:pt x="45720" y="8915"/>
                    <a:pt x="42977" y="9144"/>
                  </a:cubicBezTo>
                  <a:cubicBezTo>
                    <a:pt x="42291" y="9144"/>
                    <a:pt x="41834" y="9144"/>
                    <a:pt x="41148" y="9373"/>
                  </a:cubicBezTo>
                  <a:cubicBezTo>
                    <a:pt x="38405" y="9601"/>
                    <a:pt x="35662" y="9830"/>
                    <a:pt x="33147" y="10058"/>
                  </a:cubicBezTo>
                  <a:cubicBezTo>
                    <a:pt x="32918" y="10058"/>
                    <a:pt x="32690" y="10058"/>
                    <a:pt x="32690" y="10058"/>
                  </a:cubicBezTo>
                  <a:cubicBezTo>
                    <a:pt x="29947" y="10287"/>
                    <a:pt x="27203" y="10516"/>
                    <a:pt x="24689" y="10744"/>
                  </a:cubicBezTo>
                  <a:cubicBezTo>
                    <a:pt x="24003" y="10744"/>
                    <a:pt x="23546" y="10744"/>
                    <a:pt x="22860" y="10973"/>
                  </a:cubicBezTo>
                  <a:cubicBezTo>
                    <a:pt x="20117" y="11201"/>
                    <a:pt x="17602" y="11430"/>
                    <a:pt x="15088" y="11659"/>
                  </a:cubicBezTo>
                  <a:cubicBezTo>
                    <a:pt x="14630" y="11659"/>
                    <a:pt x="14173" y="11659"/>
                    <a:pt x="13716" y="11887"/>
                  </a:cubicBezTo>
                  <a:cubicBezTo>
                    <a:pt x="13487" y="11887"/>
                    <a:pt x="13259" y="11887"/>
                    <a:pt x="13259" y="11887"/>
                  </a:cubicBezTo>
                  <a:cubicBezTo>
                    <a:pt x="13030" y="11887"/>
                    <a:pt x="12802" y="11887"/>
                    <a:pt x="12344" y="11887"/>
                  </a:cubicBezTo>
                  <a:cubicBezTo>
                    <a:pt x="8915" y="12344"/>
                    <a:pt x="4572" y="12802"/>
                    <a:pt x="0" y="13030"/>
                  </a:cubicBezTo>
                  <a:cubicBezTo>
                    <a:pt x="1372" y="15316"/>
                    <a:pt x="2515" y="17602"/>
                    <a:pt x="3658" y="20117"/>
                  </a:cubicBezTo>
                  <a:cubicBezTo>
                    <a:pt x="13945" y="20803"/>
                    <a:pt x="24003" y="20574"/>
                    <a:pt x="34061" y="2034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8" name="Google Shape;2108;p42"/>
            <p:cNvSpPr/>
            <p:nvPr/>
          </p:nvSpPr>
          <p:spPr>
            <a:xfrm>
              <a:off x="4457852" y="1982876"/>
              <a:ext cx="1643862" cy="308838"/>
            </a:xfrm>
            <a:custGeom>
              <a:rect b="b" l="l" r="r" t="t"/>
              <a:pathLst>
                <a:path extrusionOk="0" h="308838" w="1643862">
                  <a:moveTo>
                    <a:pt x="1642263" y="22860"/>
                  </a:moveTo>
                  <a:cubicBezTo>
                    <a:pt x="1641577" y="20117"/>
                    <a:pt x="1640662" y="17831"/>
                    <a:pt x="1639291" y="16002"/>
                  </a:cubicBezTo>
                  <a:cubicBezTo>
                    <a:pt x="1635405" y="10744"/>
                    <a:pt x="1628775" y="8230"/>
                    <a:pt x="1618031" y="5486"/>
                  </a:cubicBezTo>
                  <a:cubicBezTo>
                    <a:pt x="1617345" y="5258"/>
                    <a:pt x="1616431" y="5029"/>
                    <a:pt x="1615745" y="4801"/>
                  </a:cubicBezTo>
                  <a:cubicBezTo>
                    <a:pt x="1615516" y="4801"/>
                    <a:pt x="1615288" y="4801"/>
                    <a:pt x="1615059" y="4572"/>
                  </a:cubicBezTo>
                  <a:cubicBezTo>
                    <a:pt x="1614373" y="4343"/>
                    <a:pt x="1613688" y="4343"/>
                    <a:pt x="1613002" y="4115"/>
                  </a:cubicBezTo>
                  <a:cubicBezTo>
                    <a:pt x="1612773" y="4115"/>
                    <a:pt x="1612545" y="4115"/>
                    <a:pt x="1612316" y="3886"/>
                  </a:cubicBezTo>
                  <a:cubicBezTo>
                    <a:pt x="1611402" y="3658"/>
                    <a:pt x="1610487" y="3658"/>
                    <a:pt x="1609573" y="3429"/>
                  </a:cubicBezTo>
                  <a:cubicBezTo>
                    <a:pt x="1609344" y="3429"/>
                    <a:pt x="1608887" y="3429"/>
                    <a:pt x="1608658" y="3200"/>
                  </a:cubicBezTo>
                  <a:cubicBezTo>
                    <a:pt x="1607973" y="3200"/>
                    <a:pt x="1607287" y="2972"/>
                    <a:pt x="1606601" y="2972"/>
                  </a:cubicBezTo>
                  <a:cubicBezTo>
                    <a:pt x="1606144" y="2972"/>
                    <a:pt x="1605687" y="2743"/>
                    <a:pt x="1605458" y="2743"/>
                  </a:cubicBezTo>
                  <a:cubicBezTo>
                    <a:pt x="1604544" y="2515"/>
                    <a:pt x="1603858" y="2515"/>
                    <a:pt x="1602943" y="2515"/>
                  </a:cubicBezTo>
                  <a:cubicBezTo>
                    <a:pt x="1602258" y="2515"/>
                    <a:pt x="1601800" y="2286"/>
                    <a:pt x="1601115" y="2286"/>
                  </a:cubicBezTo>
                  <a:cubicBezTo>
                    <a:pt x="1600429" y="2286"/>
                    <a:pt x="1599972" y="2057"/>
                    <a:pt x="1599286" y="2057"/>
                  </a:cubicBezTo>
                  <a:cubicBezTo>
                    <a:pt x="1598600" y="2057"/>
                    <a:pt x="1598143" y="1829"/>
                    <a:pt x="1597457" y="1829"/>
                  </a:cubicBezTo>
                  <a:cubicBezTo>
                    <a:pt x="1597000" y="1829"/>
                    <a:pt x="1596314" y="1829"/>
                    <a:pt x="1595857" y="1600"/>
                  </a:cubicBezTo>
                  <a:cubicBezTo>
                    <a:pt x="1594485" y="1372"/>
                    <a:pt x="1593114" y="1372"/>
                    <a:pt x="1591742" y="1143"/>
                  </a:cubicBezTo>
                  <a:cubicBezTo>
                    <a:pt x="1591513" y="1143"/>
                    <a:pt x="1591056" y="1143"/>
                    <a:pt x="1590828" y="1143"/>
                  </a:cubicBezTo>
                  <a:cubicBezTo>
                    <a:pt x="1589913" y="1143"/>
                    <a:pt x="1589227" y="914"/>
                    <a:pt x="1588313" y="914"/>
                  </a:cubicBezTo>
                  <a:cubicBezTo>
                    <a:pt x="1588084" y="914"/>
                    <a:pt x="1587627" y="914"/>
                    <a:pt x="1587170" y="914"/>
                  </a:cubicBezTo>
                  <a:cubicBezTo>
                    <a:pt x="1584198" y="686"/>
                    <a:pt x="1581226" y="457"/>
                    <a:pt x="1578026" y="229"/>
                  </a:cubicBezTo>
                  <a:cubicBezTo>
                    <a:pt x="1577797" y="229"/>
                    <a:pt x="1577797" y="229"/>
                    <a:pt x="1577569" y="229"/>
                  </a:cubicBezTo>
                  <a:cubicBezTo>
                    <a:pt x="1576426" y="229"/>
                    <a:pt x="1575283" y="0"/>
                    <a:pt x="1574140" y="0"/>
                  </a:cubicBezTo>
                  <a:cubicBezTo>
                    <a:pt x="1575054" y="4801"/>
                    <a:pt x="1575511" y="9601"/>
                    <a:pt x="1575511" y="13945"/>
                  </a:cubicBezTo>
                  <a:cubicBezTo>
                    <a:pt x="1575511" y="37490"/>
                    <a:pt x="1565453" y="53492"/>
                    <a:pt x="1551737" y="71323"/>
                  </a:cubicBezTo>
                  <a:cubicBezTo>
                    <a:pt x="1515390" y="118415"/>
                    <a:pt x="1462126" y="150876"/>
                    <a:pt x="1405433" y="167335"/>
                  </a:cubicBezTo>
                  <a:cubicBezTo>
                    <a:pt x="1353998" y="182194"/>
                    <a:pt x="1298677" y="184480"/>
                    <a:pt x="1245413" y="185623"/>
                  </a:cubicBezTo>
                  <a:cubicBezTo>
                    <a:pt x="1132256" y="188138"/>
                    <a:pt x="1018642" y="191338"/>
                    <a:pt x="905485" y="186538"/>
                  </a:cubicBezTo>
                  <a:cubicBezTo>
                    <a:pt x="789127" y="181737"/>
                    <a:pt x="672998" y="181280"/>
                    <a:pt x="556641" y="182880"/>
                  </a:cubicBezTo>
                  <a:cubicBezTo>
                    <a:pt x="440055" y="184252"/>
                    <a:pt x="323469" y="186995"/>
                    <a:pt x="206654" y="186080"/>
                  </a:cubicBezTo>
                  <a:cubicBezTo>
                    <a:pt x="137617" y="185623"/>
                    <a:pt x="68580" y="183109"/>
                    <a:pt x="0" y="176708"/>
                  </a:cubicBezTo>
                  <a:cubicBezTo>
                    <a:pt x="229" y="179222"/>
                    <a:pt x="457" y="181508"/>
                    <a:pt x="686" y="183794"/>
                  </a:cubicBezTo>
                  <a:cubicBezTo>
                    <a:pt x="686" y="183794"/>
                    <a:pt x="686" y="183794"/>
                    <a:pt x="686" y="183794"/>
                  </a:cubicBezTo>
                  <a:cubicBezTo>
                    <a:pt x="686" y="184937"/>
                    <a:pt x="914" y="186080"/>
                    <a:pt x="914" y="187223"/>
                  </a:cubicBezTo>
                  <a:cubicBezTo>
                    <a:pt x="914" y="187223"/>
                    <a:pt x="914" y="187223"/>
                    <a:pt x="914" y="187223"/>
                  </a:cubicBezTo>
                  <a:cubicBezTo>
                    <a:pt x="914" y="188366"/>
                    <a:pt x="1143" y="189281"/>
                    <a:pt x="1143" y="190424"/>
                  </a:cubicBezTo>
                  <a:cubicBezTo>
                    <a:pt x="1143" y="190652"/>
                    <a:pt x="1143" y="190881"/>
                    <a:pt x="1143" y="191110"/>
                  </a:cubicBezTo>
                  <a:cubicBezTo>
                    <a:pt x="1143" y="192024"/>
                    <a:pt x="1372" y="192710"/>
                    <a:pt x="1372" y="193624"/>
                  </a:cubicBezTo>
                  <a:cubicBezTo>
                    <a:pt x="1372" y="193853"/>
                    <a:pt x="1372" y="194310"/>
                    <a:pt x="1372" y="194539"/>
                  </a:cubicBezTo>
                  <a:cubicBezTo>
                    <a:pt x="1372" y="195224"/>
                    <a:pt x="1600" y="195910"/>
                    <a:pt x="1600" y="196596"/>
                  </a:cubicBezTo>
                  <a:cubicBezTo>
                    <a:pt x="1600" y="197053"/>
                    <a:pt x="1600" y="197739"/>
                    <a:pt x="1829" y="198196"/>
                  </a:cubicBezTo>
                  <a:cubicBezTo>
                    <a:pt x="1829" y="198653"/>
                    <a:pt x="1829" y="199111"/>
                    <a:pt x="2057" y="199568"/>
                  </a:cubicBezTo>
                  <a:cubicBezTo>
                    <a:pt x="2057" y="200482"/>
                    <a:pt x="2286" y="201397"/>
                    <a:pt x="2286" y="202311"/>
                  </a:cubicBezTo>
                  <a:cubicBezTo>
                    <a:pt x="5029" y="225400"/>
                    <a:pt x="7315" y="248488"/>
                    <a:pt x="11887" y="271348"/>
                  </a:cubicBezTo>
                  <a:cubicBezTo>
                    <a:pt x="12116" y="272263"/>
                    <a:pt x="12344" y="273177"/>
                    <a:pt x="12344" y="274091"/>
                  </a:cubicBezTo>
                  <a:cubicBezTo>
                    <a:pt x="12802" y="275920"/>
                    <a:pt x="13030" y="277520"/>
                    <a:pt x="13487" y="278892"/>
                  </a:cubicBezTo>
                  <a:cubicBezTo>
                    <a:pt x="13716" y="280492"/>
                    <a:pt x="14173" y="281864"/>
                    <a:pt x="14402" y="283007"/>
                  </a:cubicBezTo>
                  <a:cubicBezTo>
                    <a:pt x="14630" y="284150"/>
                    <a:pt x="15088" y="285293"/>
                    <a:pt x="15316" y="286207"/>
                  </a:cubicBezTo>
                  <a:cubicBezTo>
                    <a:pt x="15545" y="286893"/>
                    <a:pt x="15773" y="287579"/>
                    <a:pt x="16002" y="288265"/>
                  </a:cubicBezTo>
                  <a:cubicBezTo>
                    <a:pt x="16231" y="288722"/>
                    <a:pt x="16459" y="289179"/>
                    <a:pt x="16459" y="289636"/>
                  </a:cubicBezTo>
                  <a:cubicBezTo>
                    <a:pt x="17374" y="291694"/>
                    <a:pt x="18288" y="293522"/>
                    <a:pt x="19202" y="294894"/>
                  </a:cubicBezTo>
                  <a:cubicBezTo>
                    <a:pt x="19431" y="295123"/>
                    <a:pt x="19660" y="295351"/>
                    <a:pt x="19888" y="295580"/>
                  </a:cubicBezTo>
                  <a:cubicBezTo>
                    <a:pt x="20345" y="296037"/>
                    <a:pt x="20574" y="296266"/>
                    <a:pt x="21031" y="296723"/>
                  </a:cubicBezTo>
                  <a:cubicBezTo>
                    <a:pt x="21946" y="297409"/>
                    <a:pt x="22860" y="297866"/>
                    <a:pt x="24003" y="298323"/>
                  </a:cubicBezTo>
                  <a:cubicBezTo>
                    <a:pt x="24689" y="298552"/>
                    <a:pt x="25603" y="298780"/>
                    <a:pt x="26518" y="299009"/>
                  </a:cubicBezTo>
                  <a:cubicBezTo>
                    <a:pt x="28575" y="299466"/>
                    <a:pt x="31318" y="299923"/>
                    <a:pt x="34290" y="300152"/>
                  </a:cubicBezTo>
                  <a:cubicBezTo>
                    <a:pt x="35433" y="300152"/>
                    <a:pt x="36805" y="300380"/>
                    <a:pt x="38405" y="300380"/>
                  </a:cubicBezTo>
                  <a:cubicBezTo>
                    <a:pt x="39091" y="300380"/>
                    <a:pt x="39776" y="300380"/>
                    <a:pt x="40691" y="300380"/>
                  </a:cubicBezTo>
                  <a:cubicBezTo>
                    <a:pt x="42977" y="300380"/>
                    <a:pt x="45491" y="300609"/>
                    <a:pt x="48235" y="300609"/>
                  </a:cubicBezTo>
                  <a:cubicBezTo>
                    <a:pt x="84353" y="301752"/>
                    <a:pt x="120472" y="303124"/>
                    <a:pt x="156591" y="305867"/>
                  </a:cubicBezTo>
                  <a:cubicBezTo>
                    <a:pt x="158648" y="306095"/>
                    <a:pt x="161392" y="306095"/>
                    <a:pt x="164363" y="306324"/>
                  </a:cubicBezTo>
                  <a:cubicBezTo>
                    <a:pt x="165964" y="306324"/>
                    <a:pt x="167564" y="306553"/>
                    <a:pt x="169393" y="306553"/>
                  </a:cubicBezTo>
                  <a:cubicBezTo>
                    <a:pt x="173736" y="306781"/>
                    <a:pt x="178994" y="307010"/>
                    <a:pt x="184709" y="307010"/>
                  </a:cubicBezTo>
                  <a:cubicBezTo>
                    <a:pt x="186995" y="307010"/>
                    <a:pt x="189281" y="307238"/>
                    <a:pt x="191795" y="307238"/>
                  </a:cubicBezTo>
                  <a:cubicBezTo>
                    <a:pt x="193167" y="307238"/>
                    <a:pt x="194539" y="307238"/>
                    <a:pt x="195910" y="307238"/>
                  </a:cubicBezTo>
                  <a:cubicBezTo>
                    <a:pt x="198425" y="307238"/>
                    <a:pt x="201168" y="307467"/>
                    <a:pt x="203911" y="307467"/>
                  </a:cubicBezTo>
                  <a:cubicBezTo>
                    <a:pt x="205283" y="307467"/>
                    <a:pt x="206654" y="307467"/>
                    <a:pt x="208255" y="307467"/>
                  </a:cubicBezTo>
                  <a:cubicBezTo>
                    <a:pt x="211226" y="307467"/>
                    <a:pt x="213970" y="307696"/>
                    <a:pt x="217170" y="307696"/>
                  </a:cubicBezTo>
                  <a:cubicBezTo>
                    <a:pt x="218770" y="307696"/>
                    <a:pt x="220142" y="307696"/>
                    <a:pt x="221742" y="307696"/>
                  </a:cubicBezTo>
                  <a:cubicBezTo>
                    <a:pt x="223342" y="307696"/>
                    <a:pt x="224942" y="307696"/>
                    <a:pt x="226543" y="307696"/>
                  </a:cubicBezTo>
                  <a:cubicBezTo>
                    <a:pt x="231343" y="307696"/>
                    <a:pt x="236372" y="307924"/>
                    <a:pt x="241402" y="307924"/>
                  </a:cubicBezTo>
                  <a:cubicBezTo>
                    <a:pt x="243230" y="307924"/>
                    <a:pt x="244831" y="307924"/>
                    <a:pt x="246659" y="307924"/>
                  </a:cubicBezTo>
                  <a:cubicBezTo>
                    <a:pt x="248488" y="307924"/>
                    <a:pt x="250317" y="307924"/>
                    <a:pt x="252146" y="307924"/>
                  </a:cubicBezTo>
                  <a:cubicBezTo>
                    <a:pt x="259232" y="307924"/>
                    <a:pt x="266776" y="308153"/>
                    <a:pt x="274549" y="308153"/>
                  </a:cubicBezTo>
                  <a:cubicBezTo>
                    <a:pt x="274549" y="308153"/>
                    <a:pt x="274549" y="308153"/>
                    <a:pt x="274777" y="308153"/>
                  </a:cubicBezTo>
                  <a:cubicBezTo>
                    <a:pt x="278663" y="308153"/>
                    <a:pt x="282550" y="308153"/>
                    <a:pt x="286664" y="308381"/>
                  </a:cubicBezTo>
                  <a:cubicBezTo>
                    <a:pt x="288722" y="308381"/>
                    <a:pt x="290779" y="308381"/>
                    <a:pt x="292837" y="308381"/>
                  </a:cubicBezTo>
                  <a:cubicBezTo>
                    <a:pt x="296951" y="308381"/>
                    <a:pt x="301066" y="308381"/>
                    <a:pt x="305181" y="308381"/>
                  </a:cubicBezTo>
                  <a:cubicBezTo>
                    <a:pt x="305181" y="308381"/>
                    <a:pt x="305181" y="308381"/>
                    <a:pt x="305181" y="308381"/>
                  </a:cubicBezTo>
                  <a:cubicBezTo>
                    <a:pt x="313639" y="308381"/>
                    <a:pt x="322097" y="308610"/>
                    <a:pt x="330784" y="308610"/>
                  </a:cubicBezTo>
                  <a:cubicBezTo>
                    <a:pt x="330784" y="308610"/>
                    <a:pt x="330784" y="308610"/>
                    <a:pt x="330784" y="308610"/>
                  </a:cubicBezTo>
                  <a:cubicBezTo>
                    <a:pt x="341757" y="308610"/>
                    <a:pt x="352958" y="308839"/>
                    <a:pt x="364617" y="308839"/>
                  </a:cubicBezTo>
                  <a:cubicBezTo>
                    <a:pt x="369189" y="308839"/>
                    <a:pt x="373990" y="308839"/>
                    <a:pt x="378562" y="308839"/>
                  </a:cubicBezTo>
                  <a:cubicBezTo>
                    <a:pt x="383362" y="308839"/>
                    <a:pt x="387934" y="308839"/>
                    <a:pt x="392735" y="308839"/>
                  </a:cubicBezTo>
                  <a:cubicBezTo>
                    <a:pt x="397535" y="308839"/>
                    <a:pt x="402336" y="308839"/>
                    <a:pt x="407137" y="308839"/>
                  </a:cubicBezTo>
                  <a:cubicBezTo>
                    <a:pt x="409651" y="308839"/>
                    <a:pt x="411937" y="308839"/>
                    <a:pt x="414452" y="308839"/>
                  </a:cubicBezTo>
                  <a:cubicBezTo>
                    <a:pt x="419252" y="308839"/>
                    <a:pt x="424053" y="308839"/>
                    <a:pt x="429082" y="308839"/>
                  </a:cubicBezTo>
                  <a:cubicBezTo>
                    <a:pt x="438912" y="308839"/>
                    <a:pt x="448742" y="308839"/>
                    <a:pt x="458800" y="308839"/>
                  </a:cubicBezTo>
                  <a:cubicBezTo>
                    <a:pt x="463829" y="308839"/>
                    <a:pt x="468859" y="308839"/>
                    <a:pt x="473659" y="308839"/>
                  </a:cubicBezTo>
                  <a:cubicBezTo>
                    <a:pt x="476174" y="308839"/>
                    <a:pt x="478688" y="308839"/>
                    <a:pt x="481203" y="308839"/>
                  </a:cubicBezTo>
                  <a:cubicBezTo>
                    <a:pt x="486232" y="308839"/>
                    <a:pt x="491261" y="308839"/>
                    <a:pt x="496291" y="308839"/>
                  </a:cubicBezTo>
                  <a:cubicBezTo>
                    <a:pt x="498805" y="308839"/>
                    <a:pt x="501320" y="308839"/>
                    <a:pt x="503834" y="308839"/>
                  </a:cubicBezTo>
                  <a:cubicBezTo>
                    <a:pt x="508864" y="308839"/>
                    <a:pt x="513893" y="308839"/>
                    <a:pt x="518922" y="308839"/>
                  </a:cubicBezTo>
                  <a:cubicBezTo>
                    <a:pt x="521437" y="308839"/>
                    <a:pt x="523951" y="308839"/>
                    <a:pt x="526466" y="308839"/>
                  </a:cubicBezTo>
                  <a:cubicBezTo>
                    <a:pt x="551612" y="308839"/>
                    <a:pt x="576758" y="308839"/>
                    <a:pt x="601218" y="308610"/>
                  </a:cubicBezTo>
                  <a:cubicBezTo>
                    <a:pt x="623392" y="308610"/>
                    <a:pt x="645109" y="308381"/>
                    <a:pt x="665912" y="308381"/>
                  </a:cubicBezTo>
                  <a:cubicBezTo>
                    <a:pt x="670484" y="308381"/>
                    <a:pt x="675284" y="308381"/>
                    <a:pt x="679628" y="308381"/>
                  </a:cubicBezTo>
                  <a:cubicBezTo>
                    <a:pt x="693344" y="308381"/>
                    <a:pt x="706603" y="308153"/>
                    <a:pt x="719404" y="308153"/>
                  </a:cubicBezTo>
                  <a:cubicBezTo>
                    <a:pt x="721462" y="308153"/>
                    <a:pt x="723748" y="308153"/>
                    <a:pt x="725805" y="308153"/>
                  </a:cubicBezTo>
                  <a:cubicBezTo>
                    <a:pt x="730148" y="308153"/>
                    <a:pt x="734263" y="308153"/>
                    <a:pt x="738378" y="307924"/>
                  </a:cubicBezTo>
                  <a:cubicBezTo>
                    <a:pt x="742493" y="307696"/>
                    <a:pt x="746608" y="307924"/>
                    <a:pt x="750494" y="307696"/>
                  </a:cubicBezTo>
                  <a:cubicBezTo>
                    <a:pt x="752551" y="307696"/>
                    <a:pt x="754380" y="307696"/>
                    <a:pt x="756437" y="307696"/>
                  </a:cubicBezTo>
                  <a:cubicBezTo>
                    <a:pt x="760324" y="307696"/>
                    <a:pt x="764210" y="307696"/>
                    <a:pt x="768096" y="307467"/>
                  </a:cubicBezTo>
                  <a:cubicBezTo>
                    <a:pt x="771982" y="307467"/>
                    <a:pt x="775640" y="307467"/>
                    <a:pt x="779297" y="307238"/>
                  </a:cubicBezTo>
                  <a:cubicBezTo>
                    <a:pt x="782955" y="307238"/>
                    <a:pt x="786613" y="307238"/>
                    <a:pt x="790042" y="307010"/>
                  </a:cubicBezTo>
                  <a:cubicBezTo>
                    <a:pt x="793471" y="307010"/>
                    <a:pt x="796900" y="307010"/>
                    <a:pt x="800329" y="306781"/>
                  </a:cubicBezTo>
                  <a:cubicBezTo>
                    <a:pt x="801929" y="306781"/>
                    <a:pt x="803758" y="306781"/>
                    <a:pt x="805358" y="306781"/>
                  </a:cubicBezTo>
                  <a:cubicBezTo>
                    <a:pt x="808558" y="306781"/>
                    <a:pt x="811759" y="306553"/>
                    <a:pt x="814959" y="306553"/>
                  </a:cubicBezTo>
                  <a:cubicBezTo>
                    <a:pt x="816559" y="306553"/>
                    <a:pt x="817931" y="306553"/>
                    <a:pt x="819531" y="306553"/>
                  </a:cubicBezTo>
                  <a:cubicBezTo>
                    <a:pt x="822503" y="306553"/>
                    <a:pt x="825475" y="306324"/>
                    <a:pt x="828218" y="306324"/>
                  </a:cubicBezTo>
                  <a:cubicBezTo>
                    <a:pt x="830961" y="306324"/>
                    <a:pt x="833704" y="306095"/>
                    <a:pt x="836447" y="306095"/>
                  </a:cubicBezTo>
                  <a:cubicBezTo>
                    <a:pt x="844448" y="305867"/>
                    <a:pt x="851535" y="305638"/>
                    <a:pt x="857707" y="305410"/>
                  </a:cubicBezTo>
                  <a:cubicBezTo>
                    <a:pt x="864794" y="305181"/>
                    <a:pt x="870737" y="304952"/>
                    <a:pt x="875081" y="304495"/>
                  </a:cubicBezTo>
                  <a:cubicBezTo>
                    <a:pt x="879653" y="304267"/>
                    <a:pt x="884682" y="303809"/>
                    <a:pt x="890626" y="303581"/>
                  </a:cubicBezTo>
                  <a:cubicBezTo>
                    <a:pt x="892454" y="303581"/>
                    <a:pt x="894512" y="303352"/>
                    <a:pt x="896569" y="303352"/>
                  </a:cubicBezTo>
                  <a:cubicBezTo>
                    <a:pt x="897712" y="303352"/>
                    <a:pt x="898627" y="303352"/>
                    <a:pt x="899770" y="303124"/>
                  </a:cubicBezTo>
                  <a:cubicBezTo>
                    <a:pt x="901827" y="303124"/>
                    <a:pt x="904113" y="302895"/>
                    <a:pt x="906399" y="302895"/>
                  </a:cubicBezTo>
                  <a:cubicBezTo>
                    <a:pt x="908456" y="302895"/>
                    <a:pt x="910742" y="302666"/>
                    <a:pt x="913028" y="302666"/>
                  </a:cubicBezTo>
                  <a:cubicBezTo>
                    <a:pt x="915314" y="302666"/>
                    <a:pt x="917829" y="302438"/>
                    <a:pt x="920344" y="302438"/>
                  </a:cubicBezTo>
                  <a:cubicBezTo>
                    <a:pt x="921715" y="302438"/>
                    <a:pt x="922858" y="302438"/>
                    <a:pt x="924230" y="302438"/>
                  </a:cubicBezTo>
                  <a:cubicBezTo>
                    <a:pt x="926744" y="302438"/>
                    <a:pt x="929259" y="302209"/>
                    <a:pt x="931774" y="302209"/>
                  </a:cubicBezTo>
                  <a:cubicBezTo>
                    <a:pt x="931774" y="302209"/>
                    <a:pt x="932002" y="302209"/>
                    <a:pt x="932002" y="302209"/>
                  </a:cubicBezTo>
                  <a:cubicBezTo>
                    <a:pt x="935888" y="302209"/>
                    <a:pt x="939775" y="301981"/>
                    <a:pt x="943889" y="301981"/>
                  </a:cubicBezTo>
                  <a:cubicBezTo>
                    <a:pt x="946633" y="301981"/>
                    <a:pt x="949604" y="301752"/>
                    <a:pt x="952348" y="301752"/>
                  </a:cubicBezTo>
                  <a:cubicBezTo>
                    <a:pt x="953719" y="301752"/>
                    <a:pt x="955319" y="301752"/>
                    <a:pt x="956691" y="301752"/>
                  </a:cubicBezTo>
                  <a:cubicBezTo>
                    <a:pt x="958063" y="301752"/>
                    <a:pt x="959663" y="301752"/>
                    <a:pt x="961263" y="301752"/>
                  </a:cubicBezTo>
                  <a:cubicBezTo>
                    <a:pt x="968578" y="301523"/>
                    <a:pt x="976122" y="301523"/>
                    <a:pt x="983894" y="301295"/>
                  </a:cubicBezTo>
                  <a:cubicBezTo>
                    <a:pt x="985495" y="301295"/>
                    <a:pt x="987095" y="301295"/>
                    <a:pt x="988695" y="301295"/>
                  </a:cubicBezTo>
                  <a:cubicBezTo>
                    <a:pt x="993496" y="301295"/>
                    <a:pt x="998296" y="301066"/>
                    <a:pt x="1003097" y="301066"/>
                  </a:cubicBezTo>
                  <a:cubicBezTo>
                    <a:pt x="1007897" y="301066"/>
                    <a:pt x="1012927" y="300838"/>
                    <a:pt x="1017956" y="300838"/>
                  </a:cubicBezTo>
                  <a:cubicBezTo>
                    <a:pt x="1017956" y="300838"/>
                    <a:pt x="1017956" y="300838"/>
                    <a:pt x="1018184" y="300838"/>
                  </a:cubicBezTo>
                  <a:cubicBezTo>
                    <a:pt x="1021385" y="300838"/>
                    <a:pt x="1024814" y="300838"/>
                    <a:pt x="1028243" y="300609"/>
                  </a:cubicBezTo>
                  <a:cubicBezTo>
                    <a:pt x="1030072" y="300609"/>
                    <a:pt x="1031672" y="300609"/>
                    <a:pt x="1033501" y="300609"/>
                  </a:cubicBezTo>
                  <a:cubicBezTo>
                    <a:pt x="1036930" y="300609"/>
                    <a:pt x="1040359" y="300609"/>
                    <a:pt x="1043788" y="300380"/>
                  </a:cubicBezTo>
                  <a:cubicBezTo>
                    <a:pt x="1043788" y="300380"/>
                    <a:pt x="1043788" y="300380"/>
                    <a:pt x="1043788" y="300380"/>
                  </a:cubicBezTo>
                  <a:cubicBezTo>
                    <a:pt x="1047217" y="300380"/>
                    <a:pt x="1050646" y="300380"/>
                    <a:pt x="1054075" y="300380"/>
                  </a:cubicBezTo>
                  <a:cubicBezTo>
                    <a:pt x="1055904" y="300380"/>
                    <a:pt x="1057732" y="300380"/>
                    <a:pt x="1059561" y="300380"/>
                  </a:cubicBezTo>
                  <a:cubicBezTo>
                    <a:pt x="1062990" y="300380"/>
                    <a:pt x="1066648" y="300380"/>
                    <a:pt x="1070077" y="300380"/>
                  </a:cubicBezTo>
                  <a:cubicBezTo>
                    <a:pt x="1071906" y="300380"/>
                    <a:pt x="1073734" y="300380"/>
                    <a:pt x="1075563" y="300380"/>
                  </a:cubicBezTo>
                  <a:cubicBezTo>
                    <a:pt x="1077392" y="300380"/>
                    <a:pt x="1079221" y="300380"/>
                    <a:pt x="1080821" y="300380"/>
                  </a:cubicBezTo>
                  <a:cubicBezTo>
                    <a:pt x="1084479" y="300380"/>
                    <a:pt x="1087908" y="300380"/>
                    <a:pt x="1091565" y="300380"/>
                  </a:cubicBezTo>
                  <a:cubicBezTo>
                    <a:pt x="1091565" y="300380"/>
                    <a:pt x="1091565" y="300380"/>
                    <a:pt x="1091565" y="300380"/>
                  </a:cubicBezTo>
                  <a:cubicBezTo>
                    <a:pt x="1100481" y="300380"/>
                    <a:pt x="1109625" y="300152"/>
                    <a:pt x="1118769" y="300152"/>
                  </a:cubicBezTo>
                  <a:cubicBezTo>
                    <a:pt x="1118769" y="300152"/>
                    <a:pt x="1118769" y="300152"/>
                    <a:pt x="1118769" y="300152"/>
                  </a:cubicBezTo>
                  <a:cubicBezTo>
                    <a:pt x="1124255" y="300152"/>
                    <a:pt x="1129741" y="300152"/>
                    <a:pt x="1135228" y="300152"/>
                  </a:cubicBezTo>
                  <a:cubicBezTo>
                    <a:pt x="1137057" y="300152"/>
                    <a:pt x="1138885" y="300152"/>
                    <a:pt x="1140714" y="300152"/>
                  </a:cubicBezTo>
                  <a:cubicBezTo>
                    <a:pt x="1148029" y="300152"/>
                    <a:pt x="1155345" y="300152"/>
                    <a:pt x="1162431" y="299923"/>
                  </a:cubicBezTo>
                  <a:cubicBezTo>
                    <a:pt x="1164260" y="299923"/>
                    <a:pt x="1166089" y="299923"/>
                    <a:pt x="1167918" y="299923"/>
                  </a:cubicBezTo>
                  <a:cubicBezTo>
                    <a:pt x="1173404" y="299923"/>
                    <a:pt x="1178662" y="299923"/>
                    <a:pt x="1184148" y="299923"/>
                  </a:cubicBezTo>
                  <a:cubicBezTo>
                    <a:pt x="1185977" y="299923"/>
                    <a:pt x="1187806" y="299923"/>
                    <a:pt x="1189635" y="299923"/>
                  </a:cubicBezTo>
                  <a:cubicBezTo>
                    <a:pt x="1196721" y="299923"/>
                    <a:pt x="1203808" y="299923"/>
                    <a:pt x="1210894" y="299923"/>
                  </a:cubicBezTo>
                  <a:cubicBezTo>
                    <a:pt x="1216152" y="299923"/>
                    <a:pt x="1221410" y="299923"/>
                    <a:pt x="1226668" y="299923"/>
                  </a:cubicBezTo>
                  <a:cubicBezTo>
                    <a:pt x="1233526" y="299923"/>
                    <a:pt x="1240384" y="299923"/>
                    <a:pt x="1247013" y="299923"/>
                  </a:cubicBezTo>
                  <a:cubicBezTo>
                    <a:pt x="1248613" y="299923"/>
                    <a:pt x="1250442" y="299923"/>
                    <a:pt x="1252042" y="299923"/>
                  </a:cubicBezTo>
                  <a:cubicBezTo>
                    <a:pt x="1257072" y="299923"/>
                    <a:pt x="1261872" y="299923"/>
                    <a:pt x="1266901" y="299923"/>
                  </a:cubicBezTo>
                  <a:cubicBezTo>
                    <a:pt x="1266901" y="299923"/>
                    <a:pt x="1266901" y="299923"/>
                    <a:pt x="1266901" y="299923"/>
                  </a:cubicBezTo>
                  <a:cubicBezTo>
                    <a:pt x="1273302" y="299923"/>
                    <a:pt x="1279703" y="299923"/>
                    <a:pt x="1285875" y="299923"/>
                  </a:cubicBezTo>
                  <a:cubicBezTo>
                    <a:pt x="1285875" y="299923"/>
                    <a:pt x="1285875" y="299923"/>
                    <a:pt x="1285875" y="299923"/>
                  </a:cubicBezTo>
                  <a:cubicBezTo>
                    <a:pt x="1289076" y="299923"/>
                    <a:pt x="1292047" y="299923"/>
                    <a:pt x="1295019" y="299923"/>
                  </a:cubicBezTo>
                  <a:cubicBezTo>
                    <a:pt x="1297991" y="299923"/>
                    <a:pt x="1300963" y="299923"/>
                    <a:pt x="1303935" y="299923"/>
                  </a:cubicBezTo>
                  <a:cubicBezTo>
                    <a:pt x="1308278" y="299923"/>
                    <a:pt x="1312621" y="299923"/>
                    <a:pt x="1316965" y="299923"/>
                  </a:cubicBezTo>
                  <a:cubicBezTo>
                    <a:pt x="1318336" y="299923"/>
                    <a:pt x="1319708" y="299923"/>
                    <a:pt x="1321080" y="299923"/>
                  </a:cubicBezTo>
                  <a:cubicBezTo>
                    <a:pt x="1327938" y="299923"/>
                    <a:pt x="1334567" y="299923"/>
                    <a:pt x="1340968" y="299923"/>
                  </a:cubicBezTo>
                  <a:cubicBezTo>
                    <a:pt x="1343482" y="299923"/>
                    <a:pt x="1345997" y="299923"/>
                    <a:pt x="1348283" y="299923"/>
                  </a:cubicBezTo>
                  <a:cubicBezTo>
                    <a:pt x="1355598" y="299923"/>
                    <a:pt x="1362228" y="299923"/>
                    <a:pt x="1368400" y="299923"/>
                  </a:cubicBezTo>
                  <a:cubicBezTo>
                    <a:pt x="1369314" y="299923"/>
                    <a:pt x="1370457" y="299923"/>
                    <a:pt x="1371372" y="299923"/>
                  </a:cubicBezTo>
                  <a:cubicBezTo>
                    <a:pt x="1373429" y="299923"/>
                    <a:pt x="1375258" y="299923"/>
                    <a:pt x="1377087" y="299923"/>
                  </a:cubicBezTo>
                  <a:cubicBezTo>
                    <a:pt x="1379830" y="299923"/>
                    <a:pt x="1382573" y="299923"/>
                    <a:pt x="1384859" y="299923"/>
                  </a:cubicBezTo>
                  <a:cubicBezTo>
                    <a:pt x="1385773" y="299923"/>
                    <a:pt x="1386459" y="299923"/>
                    <a:pt x="1387374" y="299923"/>
                  </a:cubicBezTo>
                  <a:cubicBezTo>
                    <a:pt x="1396746" y="299923"/>
                    <a:pt x="1403604" y="299923"/>
                    <a:pt x="1407490" y="299923"/>
                  </a:cubicBezTo>
                  <a:cubicBezTo>
                    <a:pt x="1419606" y="299695"/>
                    <a:pt x="1431493" y="299695"/>
                    <a:pt x="1443609" y="299695"/>
                  </a:cubicBezTo>
                  <a:cubicBezTo>
                    <a:pt x="1451610" y="299695"/>
                    <a:pt x="1459611" y="299695"/>
                    <a:pt x="1467384" y="299466"/>
                  </a:cubicBezTo>
                  <a:cubicBezTo>
                    <a:pt x="1471498" y="299466"/>
                    <a:pt x="1475613" y="299466"/>
                    <a:pt x="1479499" y="299466"/>
                  </a:cubicBezTo>
                  <a:cubicBezTo>
                    <a:pt x="1495501" y="299237"/>
                    <a:pt x="1511503" y="299009"/>
                    <a:pt x="1527505" y="298780"/>
                  </a:cubicBezTo>
                  <a:cubicBezTo>
                    <a:pt x="1531620" y="298780"/>
                    <a:pt x="1535506" y="298552"/>
                    <a:pt x="1539621" y="298323"/>
                  </a:cubicBezTo>
                  <a:cubicBezTo>
                    <a:pt x="1559738" y="297637"/>
                    <a:pt x="1579626" y="296723"/>
                    <a:pt x="1599743" y="294894"/>
                  </a:cubicBezTo>
                  <a:cubicBezTo>
                    <a:pt x="1611402" y="293980"/>
                    <a:pt x="1617345" y="290093"/>
                    <a:pt x="1620088" y="282092"/>
                  </a:cubicBezTo>
                  <a:cubicBezTo>
                    <a:pt x="1620546" y="280721"/>
                    <a:pt x="1621003" y="279349"/>
                    <a:pt x="1621231" y="277749"/>
                  </a:cubicBezTo>
                  <a:cubicBezTo>
                    <a:pt x="1621460" y="277063"/>
                    <a:pt x="1621460" y="276149"/>
                    <a:pt x="1621689" y="275234"/>
                  </a:cubicBezTo>
                  <a:cubicBezTo>
                    <a:pt x="1621689" y="274320"/>
                    <a:pt x="1621917" y="273634"/>
                    <a:pt x="1621917" y="272720"/>
                  </a:cubicBezTo>
                  <a:cubicBezTo>
                    <a:pt x="1621917" y="272491"/>
                    <a:pt x="1621917" y="272263"/>
                    <a:pt x="1621917" y="272034"/>
                  </a:cubicBezTo>
                  <a:cubicBezTo>
                    <a:pt x="1622832" y="260147"/>
                    <a:pt x="1623975" y="248488"/>
                    <a:pt x="1624889" y="236601"/>
                  </a:cubicBezTo>
                  <a:cubicBezTo>
                    <a:pt x="1625118" y="233629"/>
                    <a:pt x="1625346" y="230657"/>
                    <a:pt x="1625803" y="227686"/>
                  </a:cubicBezTo>
                  <a:cubicBezTo>
                    <a:pt x="1626489" y="218770"/>
                    <a:pt x="1627175" y="209626"/>
                    <a:pt x="1627632" y="200711"/>
                  </a:cubicBezTo>
                  <a:cubicBezTo>
                    <a:pt x="1628318" y="184937"/>
                    <a:pt x="1629461" y="169393"/>
                    <a:pt x="1631061" y="153848"/>
                  </a:cubicBezTo>
                  <a:cubicBezTo>
                    <a:pt x="1633576" y="127787"/>
                    <a:pt x="1636776" y="101956"/>
                    <a:pt x="1640434" y="76124"/>
                  </a:cubicBezTo>
                  <a:cubicBezTo>
                    <a:pt x="1641348" y="69266"/>
                    <a:pt x="1642034" y="62179"/>
                    <a:pt x="1642720" y="55321"/>
                  </a:cubicBezTo>
                  <a:cubicBezTo>
                    <a:pt x="1643177" y="48463"/>
                    <a:pt x="1643634" y="41377"/>
                    <a:pt x="1643863" y="34519"/>
                  </a:cubicBezTo>
                  <a:cubicBezTo>
                    <a:pt x="1643863" y="33147"/>
                    <a:pt x="1643863" y="32004"/>
                    <a:pt x="1643863" y="30861"/>
                  </a:cubicBezTo>
                  <a:cubicBezTo>
                    <a:pt x="1643863" y="29489"/>
                    <a:pt x="1643863" y="28346"/>
                    <a:pt x="1643634" y="27203"/>
                  </a:cubicBezTo>
                  <a:cubicBezTo>
                    <a:pt x="1642720" y="25832"/>
                    <a:pt x="1642491" y="24460"/>
                    <a:pt x="1642263" y="2286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9" name="Google Shape;2109;p42"/>
            <p:cNvSpPr/>
            <p:nvPr/>
          </p:nvSpPr>
          <p:spPr>
            <a:xfrm>
              <a:off x="4424583" y="541434"/>
              <a:ext cx="1696814" cy="1772847"/>
            </a:xfrm>
            <a:custGeom>
              <a:rect b="b" l="l" r="r" t="t"/>
              <a:pathLst>
                <a:path extrusionOk="0" h="1772847" w="1696814">
                  <a:moveTo>
                    <a:pt x="1648100" y="1422697"/>
                  </a:moveTo>
                  <a:cubicBezTo>
                    <a:pt x="1574490" y="1419953"/>
                    <a:pt x="1374237" y="1429097"/>
                    <a:pt x="1347262" y="1431612"/>
                  </a:cubicBezTo>
                  <a:cubicBezTo>
                    <a:pt x="1314115" y="1434812"/>
                    <a:pt x="1280511" y="1435270"/>
                    <a:pt x="1247135" y="1435955"/>
                  </a:cubicBezTo>
                  <a:cubicBezTo>
                    <a:pt x="1224504" y="1436641"/>
                    <a:pt x="1221761" y="1433669"/>
                    <a:pt x="1222904" y="1410124"/>
                  </a:cubicBezTo>
                  <a:cubicBezTo>
                    <a:pt x="1224047" y="1387035"/>
                    <a:pt x="1228161" y="1123231"/>
                    <a:pt x="1227476" y="1014646"/>
                  </a:cubicBezTo>
                  <a:cubicBezTo>
                    <a:pt x="1227476" y="996129"/>
                    <a:pt x="1224732" y="977612"/>
                    <a:pt x="1222446" y="959096"/>
                  </a:cubicBezTo>
                  <a:cubicBezTo>
                    <a:pt x="1220618" y="943780"/>
                    <a:pt x="1218789" y="930064"/>
                    <a:pt x="1203015" y="926177"/>
                  </a:cubicBezTo>
                  <a:cubicBezTo>
                    <a:pt x="1180384" y="920691"/>
                    <a:pt x="1151580" y="920005"/>
                    <a:pt x="1127806" y="920234"/>
                  </a:cubicBezTo>
                  <a:cubicBezTo>
                    <a:pt x="1080486" y="920920"/>
                    <a:pt x="1033166" y="920462"/>
                    <a:pt x="980359" y="920462"/>
                  </a:cubicBezTo>
                  <a:cubicBezTo>
                    <a:pt x="993846" y="896231"/>
                    <a:pt x="988131" y="875885"/>
                    <a:pt x="987903" y="855540"/>
                  </a:cubicBezTo>
                  <a:cubicBezTo>
                    <a:pt x="987217" y="784674"/>
                    <a:pt x="976701" y="715408"/>
                    <a:pt x="967329" y="645457"/>
                  </a:cubicBezTo>
                  <a:cubicBezTo>
                    <a:pt x="958185" y="578020"/>
                    <a:pt x="949269" y="511040"/>
                    <a:pt x="953156" y="442917"/>
                  </a:cubicBezTo>
                  <a:cubicBezTo>
                    <a:pt x="957956" y="359021"/>
                    <a:pt x="978987" y="278096"/>
                    <a:pt x="998418" y="196943"/>
                  </a:cubicBezTo>
                  <a:cubicBezTo>
                    <a:pt x="1004133" y="172483"/>
                    <a:pt x="1011906" y="148709"/>
                    <a:pt x="1018307" y="124477"/>
                  </a:cubicBezTo>
                  <a:cubicBezTo>
                    <a:pt x="1024936" y="99102"/>
                    <a:pt x="1028136" y="73271"/>
                    <a:pt x="1025850" y="47210"/>
                  </a:cubicBezTo>
                  <a:cubicBezTo>
                    <a:pt x="1023564" y="20693"/>
                    <a:pt x="1004819" y="2862"/>
                    <a:pt x="978987" y="347"/>
                  </a:cubicBezTo>
                  <a:cubicBezTo>
                    <a:pt x="955213" y="-1939"/>
                    <a:pt x="943326" y="6748"/>
                    <a:pt x="933725" y="35780"/>
                  </a:cubicBezTo>
                  <a:cubicBezTo>
                    <a:pt x="925952" y="59555"/>
                    <a:pt x="920009" y="83786"/>
                    <a:pt x="912693" y="107789"/>
                  </a:cubicBezTo>
                  <a:cubicBezTo>
                    <a:pt x="910179" y="116247"/>
                    <a:pt x="909950" y="126306"/>
                    <a:pt x="900120" y="131564"/>
                  </a:cubicBezTo>
                  <a:cubicBezTo>
                    <a:pt x="879546" y="115562"/>
                    <a:pt x="856229" y="107789"/>
                    <a:pt x="830855" y="105046"/>
                  </a:cubicBezTo>
                  <a:cubicBezTo>
                    <a:pt x="754045" y="100703"/>
                    <a:pt x="726384" y="148023"/>
                    <a:pt x="714040" y="179112"/>
                  </a:cubicBezTo>
                  <a:cubicBezTo>
                    <a:pt x="699867" y="142536"/>
                    <a:pt x="678836" y="111675"/>
                    <a:pt x="660548" y="81729"/>
                  </a:cubicBezTo>
                  <a:cubicBezTo>
                    <a:pt x="650946" y="65955"/>
                    <a:pt x="640659" y="50411"/>
                    <a:pt x="629915" y="35094"/>
                  </a:cubicBezTo>
                  <a:cubicBezTo>
                    <a:pt x="623286" y="25722"/>
                    <a:pt x="614370" y="18864"/>
                    <a:pt x="602255" y="18178"/>
                  </a:cubicBezTo>
                  <a:cubicBezTo>
                    <a:pt x="564078" y="16349"/>
                    <a:pt x="537789" y="52239"/>
                    <a:pt x="552420" y="86987"/>
                  </a:cubicBezTo>
                  <a:cubicBezTo>
                    <a:pt x="562478" y="110990"/>
                    <a:pt x="575737" y="133621"/>
                    <a:pt x="585110" y="157853"/>
                  </a:cubicBezTo>
                  <a:cubicBezTo>
                    <a:pt x="612542" y="228947"/>
                    <a:pt x="639516" y="300042"/>
                    <a:pt x="664662" y="371822"/>
                  </a:cubicBezTo>
                  <a:cubicBezTo>
                    <a:pt x="675178" y="401540"/>
                    <a:pt x="679293" y="433316"/>
                    <a:pt x="675635" y="465091"/>
                  </a:cubicBezTo>
                  <a:cubicBezTo>
                    <a:pt x="668549" y="524070"/>
                    <a:pt x="663291" y="583277"/>
                    <a:pt x="661691" y="642942"/>
                  </a:cubicBezTo>
                  <a:cubicBezTo>
                    <a:pt x="661233" y="657801"/>
                    <a:pt x="661005" y="672660"/>
                    <a:pt x="658947" y="687519"/>
                  </a:cubicBezTo>
                  <a:cubicBezTo>
                    <a:pt x="652775" y="729810"/>
                    <a:pt x="647517" y="772101"/>
                    <a:pt x="644317" y="814849"/>
                  </a:cubicBezTo>
                  <a:cubicBezTo>
                    <a:pt x="642260" y="842510"/>
                    <a:pt x="637230" y="870170"/>
                    <a:pt x="635402" y="897831"/>
                  </a:cubicBezTo>
                  <a:cubicBezTo>
                    <a:pt x="634259" y="913604"/>
                    <a:pt x="627172" y="918862"/>
                    <a:pt x="612770" y="918405"/>
                  </a:cubicBezTo>
                  <a:cubicBezTo>
                    <a:pt x="606369" y="918176"/>
                    <a:pt x="599740" y="919548"/>
                    <a:pt x="593339" y="919777"/>
                  </a:cubicBezTo>
                  <a:cubicBezTo>
                    <a:pt x="546019" y="920462"/>
                    <a:pt x="498470" y="920920"/>
                    <a:pt x="451150" y="921834"/>
                  </a:cubicBezTo>
                  <a:cubicBezTo>
                    <a:pt x="428519" y="922291"/>
                    <a:pt x="416860" y="930521"/>
                    <a:pt x="415946" y="952238"/>
                  </a:cubicBezTo>
                  <a:cubicBezTo>
                    <a:pt x="414574" y="987442"/>
                    <a:pt x="423718" y="1226558"/>
                    <a:pt x="428976" y="1310911"/>
                  </a:cubicBezTo>
                  <a:cubicBezTo>
                    <a:pt x="430119" y="1330342"/>
                    <a:pt x="427604" y="1332857"/>
                    <a:pt x="407030" y="1333543"/>
                  </a:cubicBezTo>
                  <a:cubicBezTo>
                    <a:pt x="369083" y="1334914"/>
                    <a:pt x="330906" y="1338115"/>
                    <a:pt x="292959" y="1339029"/>
                  </a:cubicBezTo>
                  <a:cubicBezTo>
                    <a:pt x="221407" y="1340629"/>
                    <a:pt x="115565" y="1345887"/>
                    <a:pt x="43785" y="1343601"/>
                  </a:cubicBezTo>
                  <a:cubicBezTo>
                    <a:pt x="34641" y="1343372"/>
                    <a:pt x="7666" y="1344515"/>
                    <a:pt x="1722" y="1369433"/>
                  </a:cubicBezTo>
                  <a:cubicBezTo>
                    <a:pt x="-3764" y="1393207"/>
                    <a:pt x="5151" y="1552541"/>
                    <a:pt x="10409" y="1607863"/>
                  </a:cubicBezTo>
                  <a:cubicBezTo>
                    <a:pt x="14753" y="1653125"/>
                    <a:pt x="23668" y="1697931"/>
                    <a:pt x="30297" y="1742965"/>
                  </a:cubicBezTo>
                  <a:cubicBezTo>
                    <a:pt x="32126" y="1754852"/>
                    <a:pt x="34184" y="1760796"/>
                    <a:pt x="49957" y="1762396"/>
                  </a:cubicBezTo>
                  <a:cubicBezTo>
                    <a:pt x="87219" y="1766511"/>
                    <a:pt x="485669" y="1774055"/>
                    <a:pt x="522702" y="1772683"/>
                  </a:cubicBezTo>
                  <a:cubicBezTo>
                    <a:pt x="565450" y="1771083"/>
                    <a:pt x="608198" y="1769711"/>
                    <a:pt x="650718" y="1770397"/>
                  </a:cubicBezTo>
                  <a:cubicBezTo>
                    <a:pt x="652547" y="1770397"/>
                    <a:pt x="654604" y="1770397"/>
                    <a:pt x="656433" y="1770626"/>
                  </a:cubicBezTo>
                  <a:cubicBezTo>
                    <a:pt x="727070" y="1772226"/>
                    <a:pt x="985845" y="1766968"/>
                    <a:pt x="1034766" y="1762625"/>
                  </a:cubicBezTo>
                  <a:cubicBezTo>
                    <a:pt x="1068141" y="1759653"/>
                    <a:pt x="1101746" y="1766054"/>
                    <a:pt x="1134893" y="1763539"/>
                  </a:cubicBezTo>
                  <a:cubicBezTo>
                    <a:pt x="1223132" y="1757138"/>
                    <a:pt x="1311372" y="1766054"/>
                    <a:pt x="1399611" y="1762168"/>
                  </a:cubicBezTo>
                  <a:cubicBezTo>
                    <a:pt x="1423614" y="1761025"/>
                    <a:pt x="1447617" y="1763996"/>
                    <a:pt x="1471849" y="1762853"/>
                  </a:cubicBezTo>
                  <a:cubicBezTo>
                    <a:pt x="1533114" y="1759653"/>
                    <a:pt x="1594379" y="1757367"/>
                    <a:pt x="1655643" y="1755538"/>
                  </a:cubicBezTo>
                  <a:cubicBezTo>
                    <a:pt x="1680332" y="1754852"/>
                    <a:pt x="1674160" y="1720791"/>
                    <a:pt x="1674617" y="1715305"/>
                  </a:cubicBezTo>
                  <a:cubicBezTo>
                    <a:pt x="1676903" y="1682843"/>
                    <a:pt x="1679189" y="1650382"/>
                    <a:pt x="1682390" y="1618150"/>
                  </a:cubicBezTo>
                  <a:cubicBezTo>
                    <a:pt x="1686962" y="1570144"/>
                    <a:pt x="1693362" y="1522138"/>
                    <a:pt x="1696563" y="1474132"/>
                  </a:cubicBezTo>
                  <a:cubicBezTo>
                    <a:pt x="1698849" y="1435270"/>
                    <a:pt x="1685819" y="1424068"/>
                    <a:pt x="1648100" y="1422697"/>
                  </a:cubicBezTo>
                  <a:close/>
                  <a:moveTo>
                    <a:pt x="825825" y="124248"/>
                  </a:moveTo>
                  <a:cubicBezTo>
                    <a:pt x="879775" y="123791"/>
                    <a:pt x="922752" y="170883"/>
                    <a:pt x="917951" y="217289"/>
                  </a:cubicBezTo>
                  <a:cubicBezTo>
                    <a:pt x="913379" y="294098"/>
                    <a:pt x="884804" y="314901"/>
                    <a:pt x="822396" y="315587"/>
                  </a:cubicBezTo>
                  <a:cubicBezTo>
                    <a:pt x="769818" y="316272"/>
                    <a:pt x="724556" y="286326"/>
                    <a:pt x="725470" y="214545"/>
                  </a:cubicBezTo>
                  <a:cubicBezTo>
                    <a:pt x="726384" y="159224"/>
                    <a:pt x="774848" y="124706"/>
                    <a:pt x="825825" y="124248"/>
                  </a:cubicBezTo>
                  <a:close/>
                  <a:moveTo>
                    <a:pt x="655747" y="869485"/>
                  </a:moveTo>
                  <a:cubicBezTo>
                    <a:pt x="662605" y="808677"/>
                    <a:pt x="669692" y="747869"/>
                    <a:pt x="676321" y="686833"/>
                  </a:cubicBezTo>
                  <a:cubicBezTo>
                    <a:pt x="679521" y="657344"/>
                    <a:pt x="682950" y="627854"/>
                    <a:pt x="684322" y="598136"/>
                  </a:cubicBezTo>
                  <a:cubicBezTo>
                    <a:pt x="686379" y="551731"/>
                    <a:pt x="690723" y="505553"/>
                    <a:pt x="694609" y="459147"/>
                  </a:cubicBezTo>
                  <a:cubicBezTo>
                    <a:pt x="697809" y="420743"/>
                    <a:pt x="690266" y="383024"/>
                    <a:pt x="677235" y="347133"/>
                  </a:cubicBezTo>
                  <a:cubicBezTo>
                    <a:pt x="646374" y="262551"/>
                    <a:pt x="617571" y="177284"/>
                    <a:pt x="577109" y="96588"/>
                  </a:cubicBezTo>
                  <a:cubicBezTo>
                    <a:pt x="573451" y="89273"/>
                    <a:pt x="570479" y="81043"/>
                    <a:pt x="568879" y="73042"/>
                  </a:cubicBezTo>
                  <a:cubicBezTo>
                    <a:pt x="565907" y="56811"/>
                    <a:pt x="585795" y="34866"/>
                    <a:pt x="602255" y="35780"/>
                  </a:cubicBezTo>
                  <a:cubicBezTo>
                    <a:pt x="607512" y="36009"/>
                    <a:pt x="610256" y="39895"/>
                    <a:pt x="612999" y="43553"/>
                  </a:cubicBezTo>
                  <a:cubicBezTo>
                    <a:pt x="622143" y="56354"/>
                    <a:pt x="632430" y="68699"/>
                    <a:pt x="639974" y="82415"/>
                  </a:cubicBezTo>
                  <a:cubicBezTo>
                    <a:pt x="658490" y="115562"/>
                    <a:pt x="679293" y="147566"/>
                    <a:pt x="692780" y="183227"/>
                  </a:cubicBezTo>
                  <a:cubicBezTo>
                    <a:pt x="698952" y="199458"/>
                    <a:pt x="705582" y="215460"/>
                    <a:pt x="707639" y="233519"/>
                  </a:cubicBezTo>
                  <a:cubicBezTo>
                    <a:pt x="713126" y="280839"/>
                    <a:pt x="737129" y="310329"/>
                    <a:pt x="783077" y="327017"/>
                  </a:cubicBezTo>
                  <a:cubicBezTo>
                    <a:pt x="826511" y="342790"/>
                    <a:pt x="866745" y="335703"/>
                    <a:pt x="900578" y="310557"/>
                  </a:cubicBezTo>
                  <a:cubicBezTo>
                    <a:pt x="921609" y="292727"/>
                    <a:pt x="932582" y="257294"/>
                    <a:pt x="936468" y="226204"/>
                  </a:cubicBezTo>
                  <a:cubicBezTo>
                    <a:pt x="939211" y="202658"/>
                    <a:pt x="937154" y="179798"/>
                    <a:pt x="925266" y="158767"/>
                  </a:cubicBezTo>
                  <a:cubicBezTo>
                    <a:pt x="921380" y="151909"/>
                    <a:pt x="920466" y="145508"/>
                    <a:pt x="922752" y="137507"/>
                  </a:cubicBezTo>
                  <a:cubicBezTo>
                    <a:pt x="931439" y="108246"/>
                    <a:pt x="939440" y="78528"/>
                    <a:pt x="947669" y="49039"/>
                  </a:cubicBezTo>
                  <a:cubicBezTo>
                    <a:pt x="947898" y="48125"/>
                    <a:pt x="947898" y="47210"/>
                    <a:pt x="948355" y="46296"/>
                  </a:cubicBezTo>
                  <a:cubicBezTo>
                    <a:pt x="955442" y="25493"/>
                    <a:pt x="966414" y="15892"/>
                    <a:pt x="981045" y="18178"/>
                  </a:cubicBezTo>
                  <a:cubicBezTo>
                    <a:pt x="997504" y="20693"/>
                    <a:pt x="1007105" y="33494"/>
                    <a:pt x="1007791" y="55211"/>
                  </a:cubicBezTo>
                  <a:cubicBezTo>
                    <a:pt x="1008705" y="78528"/>
                    <a:pt x="1004591" y="101388"/>
                    <a:pt x="998647" y="124020"/>
                  </a:cubicBezTo>
                  <a:cubicBezTo>
                    <a:pt x="982874" y="184142"/>
                    <a:pt x="965500" y="243806"/>
                    <a:pt x="954527" y="305300"/>
                  </a:cubicBezTo>
                  <a:cubicBezTo>
                    <a:pt x="942640" y="372965"/>
                    <a:pt x="931210" y="440402"/>
                    <a:pt x="933496" y="509668"/>
                  </a:cubicBezTo>
                  <a:cubicBezTo>
                    <a:pt x="935096" y="557217"/>
                    <a:pt x="944012" y="603623"/>
                    <a:pt x="949269" y="650714"/>
                  </a:cubicBezTo>
                  <a:cubicBezTo>
                    <a:pt x="956356" y="716094"/>
                    <a:pt x="970529" y="874742"/>
                    <a:pt x="969843" y="882972"/>
                  </a:cubicBezTo>
                  <a:cubicBezTo>
                    <a:pt x="968015" y="907661"/>
                    <a:pt x="958185" y="912690"/>
                    <a:pt x="934182" y="918176"/>
                  </a:cubicBezTo>
                  <a:cubicBezTo>
                    <a:pt x="910407" y="923434"/>
                    <a:pt x="893034" y="914747"/>
                    <a:pt x="888005" y="890744"/>
                  </a:cubicBezTo>
                  <a:cubicBezTo>
                    <a:pt x="873603" y="822622"/>
                    <a:pt x="846399" y="648657"/>
                    <a:pt x="841370" y="630826"/>
                  </a:cubicBezTo>
                  <a:cubicBezTo>
                    <a:pt x="835198" y="609109"/>
                    <a:pt x="813481" y="599508"/>
                    <a:pt x="793593" y="609566"/>
                  </a:cubicBezTo>
                  <a:cubicBezTo>
                    <a:pt x="775991" y="618482"/>
                    <a:pt x="771876" y="630598"/>
                    <a:pt x="767990" y="653229"/>
                  </a:cubicBezTo>
                  <a:cubicBezTo>
                    <a:pt x="755645" y="721809"/>
                    <a:pt x="749016" y="791075"/>
                    <a:pt x="740558" y="860112"/>
                  </a:cubicBezTo>
                  <a:cubicBezTo>
                    <a:pt x="739186" y="871999"/>
                    <a:pt x="737129" y="884115"/>
                    <a:pt x="733471" y="895545"/>
                  </a:cubicBezTo>
                  <a:cubicBezTo>
                    <a:pt x="725699" y="920005"/>
                    <a:pt x="681807" y="929606"/>
                    <a:pt x="662605" y="912690"/>
                  </a:cubicBezTo>
                  <a:cubicBezTo>
                    <a:pt x="657804" y="908347"/>
                    <a:pt x="652547" y="897831"/>
                    <a:pt x="655747" y="869485"/>
                  </a:cubicBezTo>
                  <a:close/>
                  <a:moveTo>
                    <a:pt x="759303" y="909261"/>
                  </a:moveTo>
                  <a:cubicBezTo>
                    <a:pt x="749930" y="909261"/>
                    <a:pt x="752216" y="904918"/>
                    <a:pt x="753816" y="895316"/>
                  </a:cubicBezTo>
                  <a:cubicBezTo>
                    <a:pt x="767304" y="818735"/>
                    <a:pt x="767990" y="740554"/>
                    <a:pt x="783992" y="664430"/>
                  </a:cubicBezTo>
                  <a:cubicBezTo>
                    <a:pt x="786506" y="652086"/>
                    <a:pt x="786049" y="641570"/>
                    <a:pt x="796793" y="634255"/>
                  </a:cubicBezTo>
                  <a:cubicBezTo>
                    <a:pt x="809823" y="625111"/>
                    <a:pt x="816910" y="626254"/>
                    <a:pt x="821939" y="640656"/>
                  </a:cubicBezTo>
                  <a:cubicBezTo>
                    <a:pt x="827197" y="656429"/>
                    <a:pt x="831769" y="672660"/>
                    <a:pt x="833141" y="689348"/>
                  </a:cubicBezTo>
                  <a:cubicBezTo>
                    <a:pt x="838627" y="754042"/>
                    <a:pt x="851429" y="817592"/>
                    <a:pt x="864916" y="880915"/>
                  </a:cubicBezTo>
                  <a:cubicBezTo>
                    <a:pt x="865830" y="885487"/>
                    <a:pt x="866973" y="890059"/>
                    <a:pt x="867659" y="894402"/>
                  </a:cubicBezTo>
                  <a:cubicBezTo>
                    <a:pt x="869259" y="905146"/>
                    <a:pt x="864459" y="909947"/>
                    <a:pt x="853943" y="909718"/>
                  </a:cubicBezTo>
                  <a:cubicBezTo>
                    <a:pt x="837255" y="909490"/>
                    <a:pt x="820568" y="909718"/>
                    <a:pt x="803880" y="909718"/>
                  </a:cubicBezTo>
                  <a:cubicBezTo>
                    <a:pt x="803880" y="909490"/>
                    <a:pt x="803880" y="909261"/>
                    <a:pt x="803880" y="909261"/>
                  </a:cubicBezTo>
                  <a:cubicBezTo>
                    <a:pt x="789021" y="909261"/>
                    <a:pt x="774162" y="909261"/>
                    <a:pt x="759303" y="909261"/>
                  </a:cubicBezTo>
                  <a:close/>
                  <a:moveTo>
                    <a:pt x="1676446" y="1472531"/>
                  </a:moveTo>
                  <a:cubicBezTo>
                    <a:pt x="1676446" y="1473674"/>
                    <a:pt x="1676446" y="1474817"/>
                    <a:pt x="1676446" y="1476189"/>
                  </a:cubicBezTo>
                  <a:cubicBezTo>
                    <a:pt x="1676217" y="1483047"/>
                    <a:pt x="1675989" y="1490134"/>
                    <a:pt x="1675303" y="1496992"/>
                  </a:cubicBezTo>
                  <a:cubicBezTo>
                    <a:pt x="1674846" y="1503850"/>
                    <a:pt x="1674160" y="1510936"/>
                    <a:pt x="1673017" y="1517794"/>
                  </a:cubicBezTo>
                  <a:cubicBezTo>
                    <a:pt x="1669359" y="1543626"/>
                    <a:pt x="1666159" y="1569458"/>
                    <a:pt x="1663644" y="1595518"/>
                  </a:cubicBezTo>
                  <a:cubicBezTo>
                    <a:pt x="1662273" y="1611063"/>
                    <a:pt x="1660901" y="1626836"/>
                    <a:pt x="1660215" y="1642381"/>
                  </a:cubicBezTo>
                  <a:cubicBezTo>
                    <a:pt x="1659758" y="1651525"/>
                    <a:pt x="1659072" y="1660441"/>
                    <a:pt x="1658387" y="1669356"/>
                  </a:cubicBezTo>
                  <a:cubicBezTo>
                    <a:pt x="1658158" y="1672328"/>
                    <a:pt x="1657929" y="1675300"/>
                    <a:pt x="1657472" y="1678271"/>
                  </a:cubicBezTo>
                  <a:cubicBezTo>
                    <a:pt x="1656329" y="1690159"/>
                    <a:pt x="1655186" y="1701817"/>
                    <a:pt x="1654500" y="1713704"/>
                  </a:cubicBezTo>
                  <a:cubicBezTo>
                    <a:pt x="1654500" y="1713933"/>
                    <a:pt x="1654500" y="1714162"/>
                    <a:pt x="1654500" y="1714390"/>
                  </a:cubicBezTo>
                  <a:cubicBezTo>
                    <a:pt x="1654500" y="1715305"/>
                    <a:pt x="1654272" y="1716219"/>
                    <a:pt x="1654272" y="1716905"/>
                  </a:cubicBezTo>
                  <a:cubicBezTo>
                    <a:pt x="1654272" y="1717819"/>
                    <a:pt x="1654043" y="1718505"/>
                    <a:pt x="1653815" y="1719419"/>
                  </a:cubicBezTo>
                  <a:cubicBezTo>
                    <a:pt x="1653586" y="1721020"/>
                    <a:pt x="1653129" y="1722391"/>
                    <a:pt x="1652672" y="1723763"/>
                  </a:cubicBezTo>
                  <a:cubicBezTo>
                    <a:pt x="1649928" y="1731764"/>
                    <a:pt x="1643756" y="1735650"/>
                    <a:pt x="1632326" y="1736564"/>
                  </a:cubicBezTo>
                  <a:cubicBezTo>
                    <a:pt x="1612209" y="1738165"/>
                    <a:pt x="1592321" y="1739308"/>
                    <a:pt x="1572204" y="1739993"/>
                  </a:cubicBezTo>
                  <a:cubicBezTo>
                    <a:pt x="1568090" y="1740222"/>
                    <a:pt x="1564203" y="1740222"/>
                    <a:pt x="1560089" y="1740451"/>
                  </a:cubicBezTo>
                  <a:cubicBezTo>
                    <a:pt x="1544087" y="1740908"/>
                    <a:pt x="1528085" y="1741136"/>
                    <a:pt x="1512083" y="1741136"/>
                  </a:cubicBezTo>
                  <a:cubicBezTo>
                    <a:pt x="1507968" y="1741136"/>
                    <a:pt x="1503853" y="1741136"/>
                    <a:pt x="1499967" y="1741136"/>
                  </a:cubicBezTo>
                  <a:cubicBezTo>
                    <a:pt x="1491966" y="1741136"/>
                    <a:pt x="1483965" y="1741136"/>
                    <a:pt x="1476192" y="1741365"/>
                  </a:cubicBezTo>
                  <a:cubicBezTo>
                    <a:pt x="1464077" y="1741365"/>
                    <a:pt x="1452189" y="1741594"/>
                    <a:pt x="1440074" y="1741594"/>
                  </a:cubicBezTo>
                  <a:cubicBezTo>
                    <a:pt x="1436416" y="1741594"/>
                    <a:pt x="1429558" y="1741594"/>
                    <a:pt x="1419957" y="1741594"/>
                  </a:cubicBezTo>
                  <a:cubicBezTo>
                    <a:pt x="1419271" y="1741594"/>
                    <a:pt x="1418357" y="1741594"/>
                    <a:pt x="1417442" y="1741594"/>
                  </a:cubicBezTo>
                  <a:cubicBezTo>
                    <a:pt x="1414928" y="1741594"/>
                    <a:pt x="1412413" y="1741594"/>
                    <a:pt x="1409670" y="1741594"/>
                  </a:cubicBezTo>
                  <a:cubicBezTo>
                    <a:pt x="1407841" y="1741594"/>
                    <a:pt x="1405784" y="1741594"/>
                    <a:pt x="1403955" y="1741594"/>
                  </a:cubicBezTo>
                  <a:cubicBezTo>
                    <a:pt x="1403040" y="1741594"/>
                    <a:pt x="1401897" y="1741594"/>
                    <a:pt x="1400983" y="1741594"/>
                  </a:cubicBezTo>
                  <a:cubicBezTo>
                    <a:pt x="1394811" y="1741594"/>
                    <a:pt x="1388181" y="1741594"/>
                    <a:pt x="1380866" y="1741594"/>
                  </a:cubicBezTo>
                  <a:cubicBezTo>
                    <a:pt x="1378352" y="1741594"/>
                    <a:pt x="1376066" y="1741594"/>
                    <a:pt x="1373551" y="1741594"/>
                  </a:cubicBezTo>
                  <a:cubicBezTo>
                    <a:pt x="1367379" y="1741594"/>
                    <a:pt x="1360749" y="1741594"/>
                    <a:pt x="1353663" y="1741594"/>
                  </a:cubicBezTo>
                  <a:cubicBezTo>
                    <a:pt x="1352291" y="1741594"/>
                    <a:pt x="1350920" y="1741594"/>
                    <a:pt x="1349548" y="1741594"/>
                  </a:cubicBezTo>
                  <a:cubicBezTo>
                    <a:pt x="1345433" y="1741594"/>
                    <a:pt x="1341090" y="1741594"/>
                    <a:pt x="1336518" y="1741594"/>
                  </a:cubicBezTo>
                  <a:cubicBezTo>
                    <a:pt x="1333546" y="1741594"/>
                    <a:pt x="1330574" y="1741594"/>
                    <a:pt x="1327602" y="1741594"/>
                  </a:cubicBezTo>
                  <a:cubicBezTo>
                    <a:pt x="1324631" y="1741594"/>
                    <a:pt x="1321430" y="1741594"/>
                    <a:pt x="1318458" y="1741594"/>
                  </a:cubicBezTo>
                  <a:cubicBezTo>
                    <a:pt x="1318458" y="1741594"/>
                    <a:pt x="1318458" y="1741594"/>
                    <a:pt x="1318458" y="1741594"/>
                  </a:cubicBezTo>
                  <a:cubicBezTo>
                    <a:pt x="1312286" y="1741594"/>
                    <a:pt x="1305885" y="1741594"/>
                    <a:pt x="1299485" y="1741594"/>
                  </a:cubicBezTo>
                  <a:cubicBezTo>
                    <a:pt x="1299485" y="1741594"/>
                    <a:pt x="1299485" y="1741594"/>
                    <a:pt x="1299485" y="1741594"/>
                  </a:cubicBezTo>
                  <a:cubicBezTo>
                    <a:pt x="1294684" y="1741594"/>
                    <a:pt x="1289655" y="1741594"/>
                    <a:pt x="1284626" y="1741594"/>
                  </a:cubicBezTo>
                  <a:cubicBezTo>
                    <a:pt x="1283025" y="1741594"/>
                    <a:pt x="1281197" y="1741594"/>
                    <a:pt x="1279596" y="1741594"/>
                  </a:cubicBezTo>
                  <a:cubicBezTo>
                    <a:pt x="1272967" y="1741594"/>
                    <a:pt x="1266109" y="1741594"/>
                    <a:pt x="1259251" y="1741594"/>
                  </a:cubicBezTo>
                  <a:cubicBezTo>
                    <a:pt x="1253993" y="1741594"/>
                    <a:pt x="1248735" y="1741594"/>
                    <a:pt x="1243478" y="1741594"/>
                  </a:cubicBezTo>
                  <a:cubicBezTo>
                    <a:pt x="1236391" y="1741594"/>
                    <a:pt x="1229304" y="1741594"/>
                    <a:pt x="1222218" y="1741594"/>
                  </a:cubicBezTo>
                  <a:cubicBezTo>
                    <a:pt x="1220389" y="1741594"/>
                    <a:pt x="1218560" y="1741594"/>
                    <a:pt x="1216731" y="1741594"/>
                  </a:cubicBezTo>
                  <a:cubicBezTo>
                    <a:pt x="1211245" y="1741594"/>
                    <a:pt x="1205987" y="1741594"/>
                    <a:pt x="1200501" y="1741594"/>
                  </a:cubicBezTo>
                  <a:cubicBezTo>
                    <a:pt x="1198672" y="1741594"/>
                    <a:pt x="1196843" y="1741594"/>
                    <a:pt x="1195014" y="1741594"/>
                  </a:cubicBezTo>
                  <a:cubicBezTo>
                    <a:pt x="1187699" y="1741594"/>
                    <a:pt x="1180384" y="1741594"/>
                    <a:pt x="1173297" y="1741822"/>
                  </a:cubicBezTo>
                  <a:cubicBezTo>
                    <a:pt x="1171469" y="1741822"/>
                    <a:pt x="1169640" y="1741822"/>
                    <a:pt x="1167811" y="1741822"/>
                  </a:cubicBezTo>
                  <a:cubicBezTo>
                    <a:pt x="1162325" y="1741822"/>
                    <a:pt x="1156838" y="1741822"/>
                    <a:pt x="1151352" y="1741822"/>
                  </a:cubicBezTo>
                  <a:cubicBezTo>
                    <a:pt x="1151352" y="1741822"/>
                    <a:pt x="1151352" y="1741822"/>
                    <a:pt x="1151352" y="1741822"/>
                  </a:cubicBezTo>
                  <a:cubicBezTo>
                    <a:pt x="1142208" y="1741822"/>
                    <a:pt x="1133292" y="1742051"/>
                    <a:pt x="1124148" y="1742051"/>
                  </a:cubicBezTo>
                  <a:cubicBezTo>
                    <a:pt x="1124148" y="1742051"/>
                    <a:pt x="1124148" y="1742051"/>
                    <a:pt x="1124148" y="1742051"/>
                  </a:cubicBezTo>
                  <a:cubicBezTo>
                    <a:pt x="1120491" y="1742051"/>
                    <a:pt x="1117062" y="1742051"/>
                    <a:pt x="1113404" y="1742051"/>
                  </a:cubicBezTo>
                  <a:cubicBezTo>
                    <a:pt x="1111575" y="1742051"/>
                    <a:pt x="1109747" y="1742051"/>
                    <a:pt x="1108146" y="1742051"/>
                  </a:cubicBezTo>
                  <a:cubicBezTo>
                    <a:pt x="1106318" y="1742051"/>
                    <a:pt x="1104489" y="1742051"/>
                    <a:pt x="1102660" y="1742051"/>
                  </a:cubicBezTo>
                  <a:cubicBezTo>
                    <a:pt x="1099231" y="1742051"/>
                    <a:pt x="1095573" y="1742051"/>
                    <a:pt x="1092144" y="1742051"/>
                  </a:cubicBezTo>
                  <a:cubicBezTo>
                    <a:pt x="1090316" y="1742051"/>
                    <a:pt x="1088487" y="1742051"/>
                    <a:pt x="1086658" y="1742051"/>
                  </a:cubicBezTo>
                  <a:cubicBezTo>
                    <a:pt x="1083229" y="1742051"/>
                    <a:pt x="1079800" y="1742051"/>
                    <a:pt x="1076371" y="1742051"/>
                  </a:cubicBezTo>
                  <a:cubicBezTo>
                    <a:pt x="1076371" y="1742051"/>
                    <a:pt x="1076371" y="1742051"/>
                    <a:pt x="1076371" y="1742051"/>
                  </a:cubicBezTo>
                  <a:cubicBezTo>
                    <a:pt x="1072942" y="1742051"/>
                    <a:pt x="1069513" y="1742051"/>
                    <a:pt x="1066084" y="1742279"/>
                  </a:cubicBezTo>
                  <a:cubicBezTo>
                    <a:pt x="1064255" y="1742279"/>
                    <a:pt x="1062655" y="1742279"/>
                    <a:pt x="1060826" y="1742279"/>
                  </a:cubicBezTo>
                  <a:cubicBezTo>
                    <a:pt x="1057397" y="1742279"/>
                    <a:pt x="1054197" y="1742279"/>
                    <a:pt x="1050768" y="1742508"/>
                  </a:cubicBezTo>
                  <a:cubicBezTo>
                    <a:pt x="1050768" y="1742508"/>
                    <a:pt x="1050768" y="1742508"/>
                    <a:pt x="1050539" y="1742508"/>
                  </a:cubicBezTo>
                  <a:cubicBezTo>
                    <a:pt x="1045510" y="1742508"/>
                    <a:pt x="1040481" y="1742737"/>
                    <a:pt x="1035680" y="1742737"/>
                  </a:cubicBezTo>
                  <a:cubicBezTo>
                    <a:pt x="1030880" y="1742737"/>
                    <a:pt x="1025850" y="1742965"/>
                    <a:pt x="1021278" y="1742965"/>
                  </a:cubicBezTo>
                  <a:cubicBezTo>
                    <a:pt x="1019678" y="1742965"/>
                    <a:pt x="1018078" y="1742965"/>
                    <a:pt x="1016478" y="1742965"/>
                  </a:cubicBezTo>
                  <a:cubicBezTo>
                    <a:pt x="1008705" y="1743194"/>
                    <a:pt x="1001162" y="1743194"/>
                    <a:pt x="993846" y="1743422"/>
                  </a:cubicBezTo>
                  <a:cubicBezTo>
                    <a:pt x="992246" y="1743422"/>
                    <a:pt x="990875" y="1743422"/>
                    <a:pt x="989274" y="1743422"/>
                  </a:cubicBezTo>
                  <a:cubicBezTo>
                    <a:pt x="987903" y="1743422"/>
                    <a:pt x="986303" y="1743422"/>
                    <a:pt x="984931" y="1743422"/>
                  </a:cubicBezTo>
                  <a:cubicBezTo>
                    <a:pt x="981959" y="1743422"/>
                    <a:pt x="979216" y="1743651"/>
                    <a:pt x="976473" y="1743651"/>
                  </a:cubicBezTo>
                  <a:cubicBezTo>
                    <a:pt x="972358" y="1743651"/>
                    <a:pt x="968472" y="1743880"/>
                    <a:pt x="964586" y="1743880"/>
                  </a:cubicBezTo>
                  <a:cubicBezTo>
                    <a:pt x="964586" y="1743880"/>
                    <a:pt x="964357" y="1743880"/>
                    <a:pt x="964357" y="1743880"/>
                  </a:cubicBezTo>
                  <a:cubicBezTo>
                    <a:pt x="961842" y="1743880"/>
                    <a:pt x="959328" y="1744108"/>
                    <a:pt x="956813" y="1744108"/>
                  </a:cubicBezTo>
                  <a:cubicBezTo>
                    <a:pt x="955442" y="1744108"/>
                    <a:pt x="954299" y="1744108"/>
                    <a:pt x="952927" y="1744108"/>
                  </a:cubicBezTo>
                  <a:cubicBezTo>
                    <a:pt x="950412" y="1744108"/>
                    <a:pt x="947898" y="1744337"/>
                    <a:pt x="945612" y="1744337"/>
                  </a:cubicBezTo>
                  <a:cubicBezTo>
                    <a:pt x="943326" y="1744337"/>
                    <a:pt x="941040" y="1744565"/>
                    <a:pt x="938982" y="1744565"/>
                  </a:cubicBezTo>
                  <a:cubicBezTo>
                    <a:pt x="936696" y="1744565"/>
                    <a:pt x="934410" y="1744794"/>
                    <a:pt x="932353" y="1744794"/>
                  </a:cubicBezTo>
                  <a:cubicBezTo>
                    <a:pt x="931210" y="1744794"/>
                    <a:pt x="930067" y="1744794"/>
                    <a:pt x="929153" y="1745023"/>
                  </a:cubicBezTo>
                  <a:cubicBezTo>
                    <a:pt x="927095" y="1745023"/>
                    <a:pt x="925266" y="1745251"/>
                    <a:pt x="923209" y="1745251"/>
                  </a:cubicBezTo>
                  <a:cubicBezTo>
                    <a:pt x="917494" y="1745480"/>
                    <a:pt x="912236" y="1745708"/>
                    <a:pt x="907664" y="1746166"/>
                  </a:cubicBezTo>
                  <a:cubicBezTo>
                    <a:pt x="903321" y="1746394"/>
                    <a:pt x="897377" y="1746851"/>
                    <a:pt x="890291" y="1747080"/>
                  </a:cubicBezTo>
                  <a:cubicBezTo>
                    <a:pt x="884118" y="1747309"/>
                    <a:pt x="877032" y="1747537"/>
                    <a:pt x="869031" y="1747766"/>
                  </a:cubicBezTo>
                  <a:cubicBezTo>
                    <a:pt x="866288" y="1747766"/>
                    <a:pt x="863544" y="1747994"/>
                    <a:pt x="860801" y="1747994"/>
                  </a:cubicBezTo>
                  <a:cubicBezTo>
                    <a:pt x="858058" y="1747994"/>
                    <a:pt x="855086" y="1748223"/>
                    <a:pt x="852114" y="1748223"/>
                  </a:cubicBezTo>
                  <a:cubicBezTo>
                    <a:pt x="850514" y="1748223"/>
                    <a:pt x="849143" y="1748223"/>
                    <a:pt x="847542" y="1748223"/>
                  </a:cubicBezTo>
                  <a:cubicBezTo>
                    <a:pt x="844342" y="1748223"/>
                    <a:pt x="841142" y="1748452"/>
                    <a:pt x="837941" y="1748452"/>
                  </a:cubicBezTo>
                  <a:cubicBezTo>
                    <a:pt x="836341" y="1748452"/>
                    <a:pt x="834741" y="1748452"/>
                    <a:pt x="832912" y="1748452"/>
                  </a:cubicBezTo>
                  <a:cubicBezTo>
                    <a:pt x="829483" y="1748452"/>
                    <a:pt x="826054" y="1748680"/>
                    <a:pt x="822625" y="1748680"/>
                  </a:cubicBezTo>
                  <a:cubicBezTo>
                    <a:pt x="819196" y="1748680"/>
                    <a:pt x="815538" y="1748680"/>
                    <a:pt x="811881" y="1748909"/>
                  </a:cubicBezTo>
                  <a:cubicBezTo>
                    <a:pt x="808223" y="1748909"/>
                    <a:pt x="804566" y="1748909"/>
                    <a:pt x="800679" y="1749137"/>
                  </a:cubicBezTo>
                  <a:cubicBezTo>
                    <a:pt x="796793" y="1749137"/>
                    <a:pt x="792907" y="1749137"/>
                    <a:pt x="789021" y="1749366"/>
                  </a:cubicBezTo>
                  <a:cubicBezTo>
                    <a:pt x="786963" y="1749366"/>
                    <a:pt x="785135" y="1749366"/>
                    <a:pt x="783077" y="1749366"/>
                  </a:cubicBezTo>
                  <a:cubicBezTo>
                    <a:pt x="779191" y="1749366"/>
                    <a:pt x="775076" y="1749366"/>
                    <a:pt x="770961" y="1749595"/>
                  </a:cubicBezTo>
                  <a:cubicBezTo>
                    <a:pt x="766847" y="1749823"/>
                    <a:pt x="762732" y="1749595"/>
                    <a:pt x="758388" y="1749823"/>
                  </a:cubicBezTo>
                  <a:cubicBezTo>
                    <a:pt x="756331" y="1749823"/>
                    <a:pt x="754045" y="1749823"/>
                    <a:pt x="751988" y="1749823"/>
                  </a:cubicBezTo>
                  <a:cubicBezTo>
                    <a:pt x="739186" y="1750052"/>
                    <a:pt x="725699" y="1750052"/>
                    <a:pt x="712211" y="1750052"/>
                  </a:cubicBezTo>
                  <a:cubicBezTo>
                    <a:pt x="707639" y="1750052"/>
                    <a:pt x="703067" y="1750052"/>
                    <a:pt x="698495" y="1750052"/>
                  </a:cubicBezTo>
                  <a:cubicBezTo>
                    <a:pt x="677464" y="1750280"/>
                    <a:pt x="655976" y="1750280"/>
                    <a:pt x="633801" y="1750280"/>
                  </a:cubicBezTo>
                  <a:cubicBezTo>
                    <a:pt x="609113" y="1750280"/>
                    <a:pt x="584195" y="1750509"/>
                    <a:pt x="559049" y="1750509"/>
                  </a:cubicBezTo>
                  <a:cubicBezTo>
                    <a:pt x="556535" y="1750509"/>
                    <a:pt x="554020" y="1750509"/>
                    <a:pt x="551505" y="1750509"/>
                  </a:cubicBezTo>
                  <a:cubicBezTo>
                    <a:pt x="546476" y="1750509"/>
                    <a:pt x="541447" y="1750509"/>
                    <a:pt x="536418" y="1750509"/>
                  </a:cubicBezTo>
                  <a:cubicBezTo>
                    <a:pt x="533903" y="1750509"/>
                    <a:pt x="531389" y="1750509"/>
                    <a:pt x="528874" y="1750509"/>
                  </a:cubicBezTo>
                  <a:cubicBezTo>
                    <a:pt x="523845" y="1750509"/>
                    <a:pt x="518816" y="1750509"/>
                    <a:pt x="513786" y="1750509"/>
                  </a:cubicBezTo>
                  <a:cubicBezTo>
                    <a:pt x="511272" y="1750509"/>
                    <a:pt x="508757" y="1750509"/>
                    <a:pt x="506243" y="1750509"/>
                  </a:cubicBezTo>
                  <a:cubicBezTo>
                    <a:pt x="501213" y="1750509"/>
                    <a:pt x="496184" y="1750509"/>
                    <a:pt x="491384" y="1750509"/>
                  </a:cubicBezTo>
                  <a:cubicBezTo>
                    <a:pt x="481325" y="1750509"/>
                    <a:pt x="471495" y="1750509"/>
                    <a:pt x="461666" y="1750509"/>
                  </a:cubicBezTo>
                  <a:cubicBezTo>
                    <a:pt x="456865" y="1750509"/>
                    <a:pt x="451836" y="1750509"/>
                    <a:pt x="447035" y="1750509"/>
                  </a:cubicBezTo>
                  <a:cubicBezTo>
                    <a:pt x="444521" y="1750509"/>
                    <a:pt x="442235" y="1750509"/>
                    <a:pt x="439720" y="1750509"/>
                  </a:cubicBezTo>
                  <a:cubicBezTo>
                    <a:pt x="434919" y="1750509"/>
                    <a:pt x="430119" y="1750509"/>
                    <a:pt x="425318" y="1750509"/>
                  </a:cubicBezTo>
                  <a:cubicBezTo>
                    <a:pt x="420518" y="1750509"/>
                    <a:pt x="415717" y="1750509"/>
                    <a:pt x="411145" y="1750509"/>
                  </a:cubicBezTo>
                  <a:cubicBezTo>
                    <a:pt x="406344" y="1750509"/>
                    <a:pt x="401772" y="1750509"/>
                    <a:pt x="397200" y="1750509"/>
                  </a:cubicBezTo>
                  <a:cubicBezTo>
                    <a:pt x="385770" y="1750509"/>
                    <a:pt x="374340" y="1750280"/>
                    <a:pt x="363368" y="1750280"/>
                  </a:cubicBezTo>
                  <a:cubicBezTo>
                    <a:pt x="363368" y="1750280"/>
                    <a:pt x="363368" y="1750280"/>
                    <a:pt x="363368" y="1750280"/>
                  </a:cubicBezTo>
                  <a:cubicBezTo>
                    <a:pt x="354681" y="1750280"/>
                    <a:pt x="345994" y="1750052"/>
                    <a:pt x="337764" y="1750052"/>
                  </a:cubicBezTo>
                  <a:cubicBezTo>
                    <a:pt x="337764" y="1750052"/>
                    <a:pt x="337764" y="1750052"/>
                    <a:pt x="337764" y="1750052"/>
                  </a:cubicBezTo>
                  <a:cubicBezTo>
                    <a:pt x="333650" y="1750052"/>
                    <a:pt x="329535" y="1750052"/>
                    <a:pt x="325420" y="1750052"/>
                  </a:cubicBezTo>
                  <a:cubicBezTo>
                    <a:pt x="323363" y="1750052"/>
                    <a:pt x="321305" y="1750052"/>
                    <a:pt x="319248" y="1750052"/>
                  </a:cubicBezTo>
                  <a:cubicBezTo>
                    <a:pt x="315362" y="1750052"/>
                    <a:pt x="311247" y="1750052"/>
                    <a:pt x="307361" y="1749823"/>
                  </a:cubicBezTo>
                  <a:cubicBezTo>
                    <a:pt x="307361" y="1749823"/>
                    <a:pt x="307361" y="1749823"/>
                    <a:pt x="307132" y="1749823"/>
                  </a:cubicBezTo>
                  <a:cubicBezTo>
                    <a:pt x="299360" y="1749823"/>
                    <a:pt x="292044" y="1749595"/>
                    <a:pt x="284729" y="1749595"/>
                  </a:cubicBezTo>
                  <a:cubicBezTo>
                    <a:pt x="282900" y="1749595"/>
                    <a:pt x="281072" y="1749595"/>
                    <a:pt x="279243" y="1749595"/>
                  </a:cubicBezTo>
                  <a:cubicBezTo>
                    <a:pt x="277414" y="1749595"/>
                    <a:pt x="275814" y="1749595"/>
                    <a:pt x="273985" y="1749595"/>
                  </a:cubicBezTo>
                  <a:cubicBezTo>
                    <a:pt x="268727" y="1749595"/>
                    <a:pt x="263927" y="1749366"/>
                    <a:pt x="259126" y="1749366"/>
                  </a:cubicBezTo>
                  <a:cubicBezTo>
                    <a:pt x="257526" y="1749366"/>
                    <a:pt x="255926" y="1749366"/>
                    <a:pt x="254325" y="1749366"/>
                  </a:cubicBezTo>
                  <a:cubicBezTo>
                    <a:pt x="252725" y="1749366"/>
                    <a:pt x="251125" y="1749366"/>
                    <a:pt x="249753" y="1749366"/>
                  </a:cubicBezTo>
                  <a:cubicBezTo>
                    <a:pt x="246782" y="1749366"/>
                    <a:pt x="243810" y="1749137"/>
                    <a:pt x="240838" y="1749137"/>
                  </a:cubicBezTo>
                  <a:cubicBezTo>
                    <a:pt x="239466" y="1749137"/>
                    <a:pt x="238095" y="1749137"/>
                    <a:pt x="236495" y="1749137"/>
                  </a:cubicBezTo>
                  <a:cubicBezTo>
                    <a:pt x="233751" y="1749137"/>
                    <a:pt x="231008" y="1748909"/>
                    <a:pt x="228494" y="1748909"/>
                  </a:cubicBezTo>
                  <a:cubicBezTo>
                    <a:pt x="227122" y="1748909"/>
                    <a:pt x="225750" y="1748909"/>
                    <a:pt x="224379" y="1748909"/>
                  </a:cubicBezTo>
                  <a:cubicBezTo>
                    <a:pt x="221864" y="1748909"/>
                    <a:pt x="219578" y="1748680"/>
                    <a:pt x="217292" y="1748680"/>
                  </a:cubicBezTo>
                  <a:cubicBezTo>
                    <a:pt x="211577" y="1748452"/>
                    <a:pt x="206548" y="1748223"/>
                    <a:pt x="201976" y="1748223"/>
                  </a:cubicBezTo>
                  <a:cubicBezTo>
                    <a:pt x="200147" y="1748223"/>
                    <a:pt x="198547" y="1747994"/>
                    <a:pt x="196947" y="1747994"/>
                  </a:cubicBezTo>
                  <a:cubicBezTo>
                    <a:pt x="193975" y="1747766"/>
                    <a:pt x="191232" y="1747766"/>
                    <a:pt x="189174" y="1747537"/>
                  </a:cubicBezTo>
                  <a:cubicBezTo>
                    <a:pt x="153056" y="1744565"/>
                    <a:pt x="116937" y="1743194"/>
                    <a:pt x="80818" y="1742279"/>
                  </a:cubicBezTo>
                  <a:cubicBezTo>
                    <a:pt x="78075" y="1742279"/>
                    <a:pt x="75560" y="1742051"/>
                    <a:pt x="73274" y="1742051"/>
                  </a:cubicBezTo>
                  <a:cubicBezTo>
                    <a:pt x="72588" y="1742051"/>
                    <a:pt x="71674" y="1742051"/>
                    <a:pt x="70988" y="1742051"/>
                  </a:cubicBezTo>
                  <a:cubicBezTo>
                    <a:pt x="69617" y="1742051"/>
                    <a:pt x="68245" y="1741822"/>
                    <a:pt x="66873" y="1741822"/>
                  </a:cubicBezTo>
                  <a:cubicBezTo>
                    <a:pt x="63673" y="1741594"/>
                    <a:pt x="61158" y="1741365"/>
                    <a:pt x="59101" y="1740679"/>
                  </a:cubicBezTo>
                  <a:cubicBezTo>
                    <a:pt x="58187" y="1740451"/>
                    <a:pt x="57501" y="1740222"/>
                    <a:pt x="56586" y="1739993"/>
                  </a:cubicBezTo>
                  <a:cubicBezTo>
                    <a:pt x="55443" y="1739536"/>
                    <a:pt x="54529" y="1739079"/>
                    <a:pt x="53615" y="1738393"/>
                  </a:cubicBezTo>
                  <a:cubicBezTo>
                    <a:pt x="53157" y="1738165"/>
                    <a:pt x="52700" y="1737707"/>
                    <a:pt x="52472" y="1737250"/>
                  </a:cubicBezTo>
                  <a:cubicBezTo>
                    <a:pt x="52243" y="1737022"/>
                    <a:pt x="52014" y="1736793"/>
                    <a:pt x="51786" y="1736564"/>
                  </a:cubicBezTo>
                  <a:cubicBezTo>
                    <a:pt x="50643" y="1735193"/>
                    <a:pt x="49728" y="1733593"/>
                    <a:pt x="49043" y="1731307"/>
                  </a:cubicBezTo>
                  <a:cubicBezTo>
                    <a:pt x="48814" y="1730849"/>
                    <a:pt x="48585" y="1730392"/>
                    <a:pt x="48585" y="1729935"/>
                  </a:cubicBezTo>
                  <a:cubicBezTo>
                    <a:pt x="48357" y="1729249"/>
                    <a:pt x="48128" y="1728563"/>
                    <a:pt x="47900" y="1727878"/>
                  </a:cubicBezTo>
                  <a:cubicBezTo>
                    <a:pt x="47671" y="1726963"/>
                    <a:pt x="47214" y="1725820"/>
                    <a:pt x="46985" y="1724677"/>
                  </a:cubicBezTo>
                  <a:cubicBezTo>
                    <a:pt x="46757" y="1723306"/>
                    <a:pt x="46299" y="1721934"/>
                    <a:pt x="46071" y="1720562"/>
                  </a:cubicBezTo>
                  <a:cubicBezTo>
                    <a:pt x="45842" y="1718962"/>
                    <a:pt x="45385" y="1717362"/>
                    <a:pt x="44928" y="1715762"/>
                  </a:cubicBezTo>
                  <a:cubicBezTo>
                    <a:pt x="44699" y="1714847"/>
                    <a:pt x="44471" y="1713933"/>
                    <a:pt x="44471" y="1713019"/>
                  </a:cubicBezTo>
                  <a:cubicBezTo>
                    <a:pt x="39899" y="1690387"/>
                    <a:pt x="37384" y="1667070"/>
                    <a:pt x="34869" y="1643981"/>
                  </a:cubicBezTo>
                  <a:cubicBezTo>
                    <a:pt x="34869" y="1643067"/>
                    <a:pt x="34641" y="1642153"/>
                    <a:pt x="34641" y="1641238"/>
                  </a:cubicBezTo>
                  <a:cubicBezTo>
                    <a:pt x="34641" y="1640781"/>
                    <a:pt x="34641" y="1640324"/>
                    <a:pt x="34412" y="1639867"/>
                  </a:cubicBezTo>
                  <a:cubicBezTo>
                    <a:pt x="34412" y="1639409"/>
                    <a:pt x="34412" y="1638724"/>
                    <a:pt x="34184" y="1638266"/>
                  </a:cubicBezTo>
                  <a:cubicBezTo>
                    <a:pt x="34184" y="1637581"/>
                    <a:pt x="33955" y="1636895"/>
                    <a:pt x="33955" y="1636209"/>
                  </a:cubicBezTo>
                  <a:cubicBezTo>
                    <a:pt x="33955" y="1635980"/>
                    <a:pt x="33955" y="1635523"/>
                    <a:pt x="33955" y="1635295"/>
                  </a:cubicBezTo>
                  <a:cubicBezTo>
                    <a:pt x="33955" y="1634380"/>
                    <a:pt x="33726" y="1633694"/>
                    <a:pt x="33726" y="1632780"/>
                  </a:cubicBezTo>
                  <a:cubicBezTo>
                    <a:pt x="33726" y="1632551"/>
                    <a:pt x="33726" y="1632323"/>
                    <a:pt x="33726" y="1632094"/>
                  </a:cubicBezTo>
                  <a:cubicBezTo>
                    <a:pt x="33726" y="1631180"/>
                    <a:pt x="33498" y="1630037"/>
                    <a:pt x="33498" y="1628894"/>
                  </a:cubicBezTo>
                  <a:cubicBezTo>
                    <a:pt x="33498" y="1628894"/>
                    <a:pt x="33498" y="1628894"/>
                    <a:pt x="33498" y="1628894"/>
                  </a:cubicBezTo>
                  <a:cubicBezTo>
                    <a:pt x="33498" y="1627751"/>
                    <a:pt x="33269" y="1626608"/>
                    <a:pt x="33269" y="1625465"/>
                  </a:cubicBezTo>
                  <a:cubicBezTo>
                    <a:pt x="33269" y="1625465"/>
                    <a:pt x="33269" y="1625465"/>
                    <a:pt x="33269" y="1625465"/>
                  </a:cubicBezTo>
                  <a:cubicBezTo>
                    <a:pt x="26868" y="1555056"/>
                    <a:pt x="19782" y="1405780"/>
                    <a:pt x="23439" y="1378120"/>
                  </a:cubicBezTo>
                  <a:cubicBezTo>
                    <a:pt x="25040" y="1366004"/>
                    <a:pt x="31669" y="1360746"/>
                    <a:pt x="44242" y="1361203"/>
                  </a:cubicBezTo>
                  <a:cubicBezTo>
                    <a:pt x="70302" y="1362118"/>
                    <a:pt x="96363" y="1362803"/>
                    <a:pt x="122195" y="1361889"/>
                  </a:cubicBezTo>
                  <a:cubicBezTo>
                    <a:pt x="201062" y="1359374"/>
                    <a:pt x="279929" y="1355717"/>
                    <a:pt x="358567" y="1352745"/>
                  </a:cubicBezTo>
                  <a:cubicBezTo>
                    <a:pt x="381884" y="1351831"/>
                    <a:pt x="404973" y="1351602"/>
                    <a:pt x="428290" y="1351145"/>
                  </a:cubicBezTo>
                  <a:cubicBezTo>
                    <a:pt x="452750" y="1350688"/>
                    <a:pt x="452979" y="1350916"/>
                    <a:pt x="450693" y="1325770"/>
                  </a:cubicBezTo>
                  <a:cubicBezTo>
                    <a:pt x="449550" y="1311826"/>
                    <a:pt x="446578" y="1298110"/>
                    <a:pt x="445664" y="1284394"/>
                  </a:cubicBezTo>
                  <a:cubicBezTo>
                    <a:pt x="440406" y="1202783"/>
                    <a:pt x="431948" y="989500"/>
                    <a:pt x="434005" y="964582"/>
                  </a:cubicBezTo>
                  <a:cubicBezTo>
                    <a:pt x="435605" y="946294"/>
                    <a:pt x="442463" y="940351"/>
                    <a:pt x="460980" y="939665"/>
                  </a:cubicBezTo>
                  <a:cubicBezTo>
                    <a:pt x="476753" y="938979"/>
                    <a:pt x="604541" y="940579"/>
                    <a:pt x="652547" y="934636"/>
                  </a:cubicBezTo>
                  <a:cubicBezTo>
                    <a:pt x="658719" y="933950"/>
                    <a:pt x="665348" y="936236"/>
                    <a:pt x="671749" y="937379"/>
                  </a:cubicBezTo>
                  <a:cubicBezTo>
                    <a:pt x="682722" y="939436"/>
                    <a:pt x="693695" y="939893"/>
                    <a:pt x="704896" y="937150"/>
                  </a:cubicBezTo>
                  <a:cubicBezTo>
                    <a:pt x="767304" y="922520"/>
                    <a:pt x="829940" y="923206"/>
                    <a:pt x="892577" y="935550"/>
                  </a:cubicBezTo>
                  <a:cubicBezTo>
                    <a:pt x="899892" y="936922"/>
                    <a:pt x="907436" y="937836"/>
                    <a:pt x="914751" y="937379"/>
                  </a:cubicBezTo>
                  <a:cubicBezTo>
                    <a:pt x="989732" y="932578"/>
                    <a:pt x="1171926" y="938979"/>
                    <a:pt x="1188156" y="942179"/>
                  </a:cubicBezTo>
                  <a:cubicBezTo>
                    <a:pt x="1201872" y="944923"/>
                    <a:pt x="1204616" y="963211"/>
                    <a:pt x="1205530" y="974412"/>
                  </a:cubicBezTo>
                  <a:cubicBezTo>
                    <a:pt x="1207359" y="999329"/>
                    <a:pt x="1208273" y="1024475"/>
                    <a:pt x="1208502" y="1049621"/>
                  </a:cubicBezTo>
                  <a:cubicBezTo>
                    <a:pt x="1208959" y="1089626"/>
                    <a:pt x="1208730" y="1129631"/>
                    <a:pt x="1208730" y="1169636"/>
                  </a:cubicBezTo>
                  <a:cubicBezTo>
                    <a:pt x="1211016" y="1259933"/>
                    <a:pt x="1208273" y="1350002"/>
                    <a:pt x="1201415" y="1439842"/>
                  </a:cubicBezTo>
                  <a:cubicBezTo>
                    <a:pt x="1200958" y="1457215"/>
                    <a:pt x="1216274" y="1459501"/>
                    <a:pt x="1229533" y="1459044"/>
                  </a:cubicBezTo>
                  <a:cubicBezTo>
                    <a:pt x="1234105" y="1458815"/>
                    <a:pt x="1238448" y="1458358"/>
                    <a:pt x="1241877" y="1457901"/>
                  </a:cubicBezTo>
                  <a:cubicBezTo>
                    <a:pt x="1242106" y="1457901"/>
                    <a:pt x="1242335" y="1457901"/>
                    <a:pt x="1242792" y="1457901"/>
                  </a:cubicBezTo>
                  <a:cubicBezTo>
                    <a:pt x="1243020" y="1457901"/>
                    <a:pt x="1243249" y="1457901"/>
                    <a:pt x="1243249" y="1457901"/>
                  </a:cubicBezTo>
                  <a:cubicBezTo>
                    <a:pt x="1243706" y="1457901"/>
                    <a:pt x="1244163" y="1457901"/>
                    <a:pt x="1244621" y="1457672"/>
                  </a:cubicBezTo>
                  <a:cubicBezTo>
                    <a:pt x="1247135" y="1457444"/>
                    <a:pt x="1249878" y="1457215"/>
                    <a:pt x="1252393" y="1456987"/>
                  </a:cubicBezTo>
                  <a:cubicBezTo>
                    <a:pt x="1253079" y="1456987"/>
                    <a:pt x="1253536" y="1456987"/>
                    <a:pt x="1254222" y="1456758"/>
                  </a:cubicBezTo>
                  <a:cubicBezTo>
                    <a:pt x="1256965" y="1456529"/>
                    <a:pt x="1259480" y="1456301"/>
                    <a:pt x="1262223" y="1456072"/>
                  </a:cubicBezTo>
                  <a:cubicBezTo>
                    <a:pt x="1262451" y="1456072"/>
                    <a:pt x="1262680" y="1456072"/>
                    <a:pt x="1262680" y="1456072"/>
                  </a:cubicBezTo>
                  <a:cubicBezTo>
                    <a:pt x="1265195" y="1455844"/>
                    <a:pt x="1267938" y="1455615"/>
                    <a:pt x="1270681" y="1455386"/>
                  </a:cubicBezTo>
                  <a:cubicBezTo>
                    <a:pt x="1271367" y="1455386"/>
                    <a:pt x="1271824" y="1455386"/>
                    <a:pt x="1272510" y="1455158"/>
                  </a:cubicBezTo>
                  <a:cubicBezTo>
                    <a:pt x="1275482" y="1454929"/>
                    <a:pt x="1278225" y="1454701"/>
                    <a:pt x="1281197" y="1454472"/>
                  </a:cubicBezTo>
                  <a:cubicBezTo>
                    <a:pt x="1281425" y="1454472"/>
                    <a:pt x="1281882" y="1454472"/>
                    <a:pt x="1282111" y="1454472"/>
                  </a:cubicBezTo>
                  <a:cubicBezTo>
                    <a:pt x="1284854" y="1454243"/>
                    <a:pt x="1287826" y="1454015"/>
                    <a:pt x="1290798" y="1453786"/>
                  </a:cubicBezTo>
                  <a:cubicBezTo>
                    <a:pt x="1291255" y="1453786"/>
                    <a:pt x="1291712" y="1453786"/>
                    <a:pt x="1291941" y="1453786"/>
                  </a:cubicBezTo>
                  <a:cubicBezTo>
                    <a:pt x="1295141" y="1453558"/>
                    <a:pt x="1298342" y="1453329"/>
                    <a:pt x="1301542" y="1453100"/>
                  </a:cubicBezTo>
                  <a:cubicBezTo>
                    <a:pt x="1301999" y="1453100"/>
                    <a:pt x="1302228" y="1453100"/>
                    <a:pt x="1302685" y="1453100"/>
                  </a:cubicBezTo>
                  <a:cubicBezTo>
                    <a:pt x="1305885" y="1452872"/>
                    <a:pt x="1309086" y="1452643"/>
                    <a:pt x="1312286" y="1452415"/>
                  </a:cubicBezTo>
                  <a:cubicBezTo>
                    <a:pt x="1312515" y="1452415"/>
                    <a:pt x="1312743" y="1452415"/>
                    <a:pt x="1312972" y="1452415"/>
                  </a:cubicBezTo>
                  <a:cubicBezTo>
                    <a:pt x="1316401" y="1452186"/>
                    <a:pt x="1319830" y="1451957"/>
                    <a:pt x="1323259" y="1451729"/>
                  </a:cubicBezTo>
                  <a:cubicBezTo>
                    <a:pt x="1323488" y="1451729"/>
                    <a:pt x="1323945" y="1451729"/>
                    <a:pt x="1324173" y="1451729"/>
                  </a:cubicBezTo>
                  <a:cubicBezTo>
                    <a:pt x="1331260" y="1451272"/>
                    <a:pt x="1338347" y="1450814"/>
                    <a:pt x="1345433" y="1450129"/>
                  </a:cubicBezTo>
                  <a:cubicBezTo>
                    <a:pt x="1345662" y="1450129"/>
                    <a:pt x="1345890" y="1450129"/>
                    <a:pt x="1346348" y="1450129"/>
                  </a:cubicBezTo>
                  <a:cubicBezTo>
                    <a:pt x="1353663" y="1449671"/>
                    <a:pt x="1361207" y="1449214"/>
                    <a:pt x="1368522" y="1448757"/>
                  </a:cubicBezTo>
                  <a:cubicBezTo>
                    <a:pt x="1368750" y="1448757"/>
                    <a:pt x="1368750" y="1448757"/>
                    <a:pt x="1368979" y="1448757"/>
                  </a:cubicBezTo>
                  <a:cubicBezTo>
                    <a:pt x="1376523" y="1448300"/>
                    <a:pt x="1384295" y="1447843"/>
                    <a:pt x="1392068" y="1447385"/>
                  </a:cubicBezTo>
                  <a:cubicBezTo>
                    <a:pt x="1392068" y="1447385"/>
                    <a:pt x="1392068" y="1447385"/>
                    <a:pt x="1392296" y="1447385"/>
                  </a:cubicBezTo>
                  <a:cubicBezTo>
                    <a:pt x="1472992" y="1442585"/>
                    <a:pt x="1557803" y="1440070"/>
                    <a:pt x="1610381" y="1442813"/>
                  </a:cubicBezTo>
                  <a:cubicBezTo>
                    <a:pt x="1610609" y="1442813"/>
                    <a:pt x="1610609" y="1442813"/>
                    <a:pt x="1610838" y="1442813"/>
                  </a:cubicBezTo>
                  <a:cubicBezTo>
                    <a:pt x="1614038" y="1443042"/>
                    <a:pt x="1617010" y="1443271"/>
                    <a:pt x="1619982" y="1443499"/>
                  </a:cubicBezTo>
                  <a:cubicBezTo>
                    <a:pt x="1620439" y="1443499"/>
                    <a:pt x="1620668" y="1443499"/>
                    <a:pt x="1621125" y="1443499"/>
                  </a:cubicBezTo>
                  <a:cubicBezTo>
                    <a:pt x="1622039" y="1443499"/>
                    <a:pt x="1622954" y="1443728"/>
                    <a:pt x="1623639" y="1443728"/>
                  </a:cubicBezTo>
                  <a:cubicBezTo>
                    <a:pt x="1623868" y="1443728"/>
                    <a:pt x="1624325" y="1443728"/>
                    <a:pt x="1624554" y="1443728"/>
                  </a:cubicBezTo>
                  <a:cubicBezTo>
                    <a:pt x="1625925" y="1443956"/>
                    <a:pt x="1627297" y="1443956"/>
                    <a:pt x="1628669" y="1444185"/>
                  </a:cubicBezTo>
                  <a:cubicBezTo>
                    <a:pt x="1629126" y="1444185"/>
                    <a:pt x="1629812" y="1444185"/>
                    <a:pt x="1630269" y="1444414"/>
                  </a:cubicBezTo>
                  <a:cubicBezTo>
                    <a:pt x="1630955" y="1444414"/>
                    <a:pt x="1631412" y="1444642"/>
                    <a:pt x="1632098" y="1444642"/>
                  </a:cubicBezTo>
                  <a:cubicBezTo>
                    <a:pt x="1632783" y="1444642"/>
                    <a:pt x="1633241" y="1444871"/>
                    <a:pt x="1633926" y="1444871"/>
                  </a:cubicBezTo>
                  <a:cubicBezTo>
                    <a:pt x="1634612" y="1444871"/>
                    <a:pt x="1635069" y="1445099"/>
                    <a:pt x="1635755" y="1445099"/>
                  </a:cubicBezTo>
                  <a:cubicBezTo>
                    <a:pt x="1636670" y="1445099"/>
                    <a:pt x="1637355" y="1445328"/>
                    <a:pt x="1638270" y="1445328"/>
                  </a:cubicBezTo>
                  <a:cubicBezTo>
                    <a:pt x="1638727" y="1445328"/>
                    <a:pt x="1639184" y="1445557"/>
                    <a:pt x="1639413" y="1445557"/>
                  </a:cubicBezTo>
                  <a:cubicBezTo>
                    <a:pt x="1640099" y="1445557"/>
                    <a:pt x="1640784" y="1445785"/>
                    <a:pt x="1641470" y="1445785"/>
                  </a:cubicBezTo>
                  <a:cubicBezTo>
                    <a:pt x="1641699" y="1445785"/>
                    <a:pt x="1642156" y="1445785"/>
                    <a:pt x="1642385" y="1446014"/>
                  </a:cubicBezTo>
                  <a:cubicBezTo>
                    <a:pt x="1643299" y="1446242"/>
                    <a:pt x="1644213" y="1446242"/>
                    <a:pt x="1645128" y="1446471"/>
                  </a:cubicBezTo>
                  <a:cubicBezTo>
                    <a:pt x="1645356" y="1446471"/>
                    <a:pt x="1645585" y="1446471"/>
                    <a:pt x="1645814" y="1446700"/>
                  </a:cubicBezTo>
                  <a:cubicBezTo>
                    <a:pt x="1646499" y="1446928"/>
                    <a:pt x="1647185" y="1446928"/>
                    <a:pt x="1647871" y="1447157"/>
                  </a:cubicBezTo>
                  <a:cubicBezTo>
                    <a:pt x="1648100" y="1447157"/>
                    <a:pt x="1648328" y="1447157"/>
                    <a:pt x="1648557" y="1447385"/>
                  </a:cubicBezTo>
                  <a:cubicBezTo>
                    <a:pt x="1649471" y="1447614"/>
                    <a:pt x="1650157" y="1447843"/>
                    <a:pt x="1650843" y="1448071"/>
                  </a:cubicBezTo>
                  <a:cubicBezTo>
                    <a:pt x="1661358" y="1450814"/>
                    <a:pt x="1668216" y="1453329"/>
                    <a:pt x="1672103" y="1458587"/>
                  </a:cubicBezTo>
                  <a:cubicBezTo>
                    <a:pt x="1673474" y="1460416"/>
                    <a:pt x="1674389" y="1462702"/>
                    <a:pt x="1675074" y="1465445"/>
                  </a:cubicBezTo>
                  <a:cubicBezTo>
                    <a:pt x="1675303" y="1466816"/>
                    <a:pt x="1675760" y="1468417"/>
                    <a:pt x="1675760" y="1470017"/>
                  </a:cubicBezTo>
                  <a:cubicBezTo>
                    <a:pt x="1676446" y="1470245"/>
                    <a:pt x="1676446" y="1471388"/>
                    <a:pt x="1676446" y="147253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0" name="Google Shape;2110;p42"/>
            <p:cNvSpPr/>
            <p:nvPr/>
          </p:nvSpPr>
          <p:spPr>
            <a:xfrm>
              <a:off x="4867873" y="582464"/>
              <a:ext cx="40099" cy="139226"/>
            </a:xfrm>
            <a:custGeom>
              <a:rect b="b" l="l" r="r" t="t"/>
              <a:pathLst>
                <a:path extrusionOk="0" h="139226" w="40099">
                  <a:moveTo>
                    <a:pt x="17690" y="466"/>
                  </a:moveTo>
                  <a:cubicBezTo>
                    <a:pt x="9917" y="-2049"/>
                    <a:pt x="7631" y="6181"/>
                    <a:pt x="4660" y="11667"/>
                  </a:cubicBezTo>
                  <a:cubicBezTo>
                    <a:pt x="1002" y="18525"/>
                    <a:pt x="316" y="25840"/>
                    <a:pt x="88" y="33156"/>
                  </a:cubicBezTo>
                  <a:cubicBezTo>
                    <a:pt x="-827" y="64474"/>
                    <a:pt x="5345" y="94192"/>
                    <a:pt x="21347" y="121167"/>
                  </a:cubicBezTo>
                  <a:cubicBezTo>
                    <a:pt x="25462" y="128025"/>
                    <a:pt x="26605" y="137626"/>
                    <a:pt x="39178" y="139226"/>
                  </a:cubicBezTo>
                  <a:cubicBezTo>
                    <a:pt x="42607" y="128482"/>
                    <a:pt x="35521" y="122081"/>
                    <a:pt x="33235" y="114537"/>
                  </a:cubicBezTo>
                  <a:cubicBezTo>
                    <a:pt x="22948" y="82533"/>
                    <a:pt x="12432" y="50758"/>
                    <a:pt x="19747" y="16468"/>
                  </a:cubicBezTo>
                  <a:cubicBezTo>
                    <a:pt x="20890" y="11210"/>
                    <a:pt x="27291" y="3438"/>
                    <a:pt x="17690" y="46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1" name="Google Shape;2111;p42"/>
            <p:cNvSpPr/>
            <p:nvPr/>
          </p:nvSpPr>
          <p:spPr>
            <a:xfrm>
              <a:off x="5469081" y="648061"/>
              <a:ext cx="39576" cy="122320"/>
            </a:xfrm>
            <a:custGeom>
              <a:rect b="b" l="l" r="r" t="t"/>
              <a:pathLst>
                <a:path extrusionOk="0" h="122320" w="39576">
                  <a:moveTo>
                    <a:pt x="3984" y="122321"/>
                  </a:moveTo>
                  <a:cubicBezTo>
                    <a:pt x="11299" y="110891"/>
                    <a:pt x="19300" y="100147"/>
                    <a:pt x="25472" y="88488"/>
                  </a:cubicBezTo>
                  <a:cubicBezTo>
                    <a:pt x="38274" y="64942"/>
                    <a:pt x="41017" y="39568"/>
                    <a:pt x="38960" y="13279"/>
                  </a:cubicBezTo>
                  <a:cubicBezTo>
                    <a:pt x="38502" y="7106"/>
                    <a:pt x="37359" y="-437"/>
                    <a:pt x="28215" y="20"/>
                  </a:cubicBezTo>
                  <a:cubicBezTo>
                    <a:pt x="19529" y="477"/>
                    <a:pt x="17928" y="7335"/>
                    <a:pt x="18614" y="13964"/>
                  </a:cubicBezTo>
                  <a:cubicBezTo>
                    <a:pt x="22272" y="48026"/>
                    <a:pt x="12899" y="79801"/>
                    <a:pt x="783" y="110891"/>
                  </a:cubicBezTo>
                  <a:cubicBezTo>
                    <a:pt x="-131" y="114091"/>
                    <a:pt x="-1274" y="117749"/>
                    <a:pt x="3984" y="12232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2" name="Google Shape;2112;p42"/>
            <p:cNvSpPr/>
            <p:nvPr/>
          </p:nvSpPr>
          <p:spPr>
            <a:xfrm>
              <a:off x="4309028" y="2288322"/>
              <a:ext cx="111790" cy="22185"/>
            </a:xfrm>
            <a:custGeom>
              <a:rect b="b" l="l" r="r" t="t"/>
              <a:pathLst>
                <a:path extrusionOk="0" h="22185" w="111790">
                  <a:moveTo>
                    <a:pt x="13950" y="1335"/>
                  </a:moveTo>
                  <a:cubicBezTo>
                    <a:pt x="7549" y="1792"/>
                    <a:pt x="5" y="3392"/>
                    <a:pt x="5" y="11622"/>
                  </a:cubicBezTo>
                  <a:cubicBezTo>
                    <a:pt x="-224" y="19852"/>
                    <a:pt x="7320" y="22595"/>
                    <a:pt x="13492" y="22138"/>
                  </a:cubicBezTo>
                  <a:cubicBezTo>
                    <a:pt x="45954" y="20309"/>
                    <a:pt x="78643" y="17566"/>
                    <a:pt x="111105" y="15280"/>
                  </a:cubicBezTo>
                  <a:cubicBezTo>
                    <a:pt x="111333" y="12536"/>
                    <a:pt x="111562" y="9793"/>
                    <a:pt x="111790" y="7279"/>
                  </a:cubicBezTo>
                  <a:cubicBezTo>
                    <a:pt x="79558" y="-1865"/>
                    <a:pt x="46639" y="-494"/>
                    <a:pt x="13950" y="133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3" name="Google Shape;2113;p42"/>
            <p:cNvSpPr/>
            <p:nvPr/>
          </p:nvSpPr>
          <p:spPr>
            <a:xfrm>
              <a:off x="6129116" y="2273185"/>
              <a:ext cx="89351" cy="22301"/>
            </a:xfrm>
            <a:custGeom>
              <a:rect b="b" l="l" r="r" t="t"/>
              <a:pathLst>
                <a:path extrusionOk="0" h="22301" w="89351">
                  <a:moveTo>
                    <a:pt x="80954" y="13"/>
                  </a:moveTo>
                  <a:cubicBezTo>
                    <a:pt x="69067" y="-216"/>
                    <a:pt x="23347" y="2756"/>
                    <a:pt x="12146" y="2756"/>
                  </a:cubicBezTo>
                  <a:cubicBezTo>
                    <a:pt x="6431" y="2756"/>
                    <a:pt x="487" y="3442"/>
                    <a:pt x="30" y="10757"/>
                  </a:cubicBezTo>
                  <a:cubicBezTo>
                    <a:pt x="-427" y="17386"/>
                    <a:pt x="4374" y="20815"/>
                    <a:pt x="10089" y="21501"/>
                  </a:cubicBezTo>
                  <a:cubicBezTo>
                    <a:pt x="35006" y="24016"/>
                    <a:pt x="59466" y="20358"/>
                    <a:pt x="83698" y="13957"/>
                  </a:cubicBezTo>
                  <a:cubicBezTo>
                    <a:pt x="87127" y="13043"/>
                    <a:pt x="90098" y="10071"/>
                    <a:pt x="89184" y="5728"/>
                  </a:cubicBezTo>
                  <a:cubicBezTo>
                    <a:pt x="88498" y="1384"/>
                    <a:pt x="84612" y="13"/>
                    <a:pt x="80954" y="1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4" name="Google Shape;2114;p42"/>
            <p:cNvSpPr/>
            <p:nvPr/>
          </p:nvSpPr>
          <p:spPr>
            <a:xfrm>
              <a:off x="5112382" y="1577359"/>
              <a:ext cx="214544" cy="328828"/>
            </a:xfrm>
            <a:custGeom>
              <a:rect b="b" l="l" r="r" t="t"/>
              <a:pathLst>
                <a:path extrusionOk="0" h="328828" w="214544">
                  <a:moveTo>
                    <a:pt x="16411" y="173031"/>
                  </a:moveTo>
                  <a:cubicBezTo>
                    <a:pt x="31042" y="175317"/>
                    <a:pt x="45901" y="176002"/>
                    <a:pt x="60760" y="176002"/>
                  </a:cubicBezTo>
                  <a:cubicBezTo>
                    <a:pt x="74247" y="176002"/>
                    <a:pt x="78362" y="180117"/>
                    <a:pt x="76533" y="194290"/>
                  </a:cubicBezTo>
                  <a:cubicBezTo>
                    <a:pt x="71961" y="229266"/>
                    <a:pt x="68989" y="264471"/>
                    <a:pt x="65789" y="299446"/>
                  </a:cubicBezTo>
                  <a:cubicBezTo>
                    <a:pt x="63960" y="319792"/>
                    <a:pt x="69218" y="325964"/>
                    <a:pt x="90020" y="327793"/>
                  </a:cubicBezTo>
                  <a:cubicBezTo>
                    <a:pt x="106708" y="329164"/>
                    <a:pt x="116995" y="328021"/>
                    <a:pt x="135740" y="328021"/>
                  </a:cubicBezTo>
                  <a:cubicBezTo>
                    <a:pt x="150371" y="329850"/>
                    <a:pt x="173688" y="328250"/>
                    <a:pt x="190376" y="326421"/>
                  </a:cubicBezTo>
                  <a:cubicBezTo>
                    <a:pt x="211864" y="324135"/>
                    <a:pt x="216436" y="321163"/>
                    <a:pt x="213922" y="300361"/>
                  </a:cubicBezTo>
                  <a:cubicBezTo>
                    <a:pt x="205921" y="238639"/>
                    <a:pt x="202720" y="176460"/>
                    <a:pt x="198148" y="114509"/>
                  </a:cubicBezTo>
                  <a:cubicBezTo>
                    <a:pt x="196548" y="92335"/>
                    <a:pt x="194262" y="70161"/>
                    <a:pt x="192205" y="47986"/>
                  </a:cubicBezTo>
                  <a:cubicBezTo>
                    <a:pt x="190147" y="25355"/>
                    <a:pt x="176203" y="10496"/>
                    <a:pt x="156772" y="2266"/>
                  </a:cubicBezTo>
                  <a:cubicBezTo>
                    <a:pt x="135969" y="-6649"/>
                    <a:pt x="121796" y="12553"/>
                    <a:pt x="109680" y="28327"/>
                  </a:cubicBezTo>
                  <a:cubicBezTo>
                    <a:pt x="92992" y="49587"/>
                    <a:pt x="20297" y="124796"/>
                    <a:pt x="4753" y="147656"/>
                  </a:cubicBezTo>
                  <a:cubicBezTo>
                    <a:pt x="-4620" y="161143"/>
                    <a:pt x="181" y="170516"/>
                    <a:pt x="16411" y="173031"/>
                  </a:cubicBezTo>
                  <a:close/>
                  <a:moveTo>
                    <a:pt x="155857" y="21012"/>
                  </a:moveTo>
                  <a:cubicBezTo>
                    <a:pt x="169345" y="26727"/>
                    <a:pt x="173917" y="38385"/>
                    <a:pt x="174602" y="52330"/>
                  </a:cubicBezTo>
                  <a:cubicBezTo>
                    <a:pt x="178031" y="112452"/>
                    <a:pt x="181689" y="172573"/>
                    <a:pt x="185575" y="232695"/>
                  </a:cubicBezTo>
                  <a:cubicBezTo>
                    <a:pt x="186718" y="251212"/>
                    <a:pt x="189690" y="269500"/>
                    <a:pt x="191062" y="288016"/>
                  </a:cubicBezTo>
                  <a:cubicBezTo>
                    <a:pt x="192433" y="307219"/>
                    <a:pt x="190376" y="309733"/>
                    <a:pt x="172088" y="310191"/>
                  </a:cubicBezTo>
                  <a:cubicBezTo>
                    <a:pt x="149914" y="310876"/>
                    <a:pt x="127511" y="309962"/>
                    <a:pt x="105337" y="310191"/>
                  </a:cubicBezTo>
                  <a:cubicBezTo>
                    <a:pt x="90935" y="310419"/>
                    <a:pt x="85448" y="304018"/>
                    <a:pt x="86820" y="289845"/>
                  </a:cubicBezTo>
                  <a:cubicBezTo>
                    <a:pt x="89792" y="257613"/>
                    <a:pt x="92306" y="225380"/>
                    <a:pt x="95050" y="192919"/>
                  </a:cubicBezTo>
                  <a:cubicBezTo>
                    <a:pt x="95507" y="188347"/>
                    <a:pt x="96878" y="183775"/>
                    <a:pt x="97107" y="179203"/>
                  </a:cubicBezTo>
                  <a:cubicBezTo>
                    <a:pt x="98021" y="161829"/>
                    <a:pt x="94364" y="157714"/>
                    <a:pt x="77219" y="156571"/>
                  </a:cubicBezTo>
                  <a:cubicBezTo>
                    <a:pt x="60760" y="155200"/>
                    <a:pt x="43843" y="159086"/>
                    <a:pt x="24412" y="151085"/>
                  </a:cubicBezTo>
                  <a:cubicBezTo>
                    <a:pt x="64646" y="116338"/>
                    <a:pt x="139855" y="14382"/>
                    <a:pt x="155857" y="2101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115" name="Google Shape;2115;p42"/>
          <p:cNvSpPr txBox="1"/>
          <p:nvPr/>
        </p:nvSpPr>
        <p:spPr>
          <a:xfrm>
            <a:off x="7729713" y="4347560"/>
            <a:ext cx="3645223" cy="156966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s-ES" sz="4800" u="none" cap="none" strike="noStrike">
                <a:solidFill>
                  <a:srgbClr val="79527B"/>
                </a:solidFill>
                <a:latin typeface="Calibri"/>
                <a:ea typeface="Calibri"/>
                <a:cs typeface="Calibri"/>
                <a:sym typeface="Calibri"/>
              </a:rPr>
              <a:t>Estudios de casos gubernamentales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9" name="Shape 2119"/>
        <p:cNvGrpSpPr/>
        <p:nvPr/>
      </p:nvGrpSpPr>
      <p:grpSpPr>
        <a:xfrm>
          <a:off x="0" y="0"/>
          <a:ext cx="0" cy="0"/>
          <a:chOff x="0" y="0"/>
          <a:chExt cx="0" cy="0"/>
        </a:xfrm>
      </p:grpSpPr>
      <p:sp>
        <p:nvSpPr>
          <p:cNvPr id="2120" name="Google Shape;2120;p43"/>
          <p:cNvSpPr txBox="1"/>
          <p:nvPr>
            <p:ph idx="1" type="body"/>
          </p:nvPr>
        </p:nvSpPr>
        <p:spPr>
          <a:xfrm>
            <a:off x="810365" y="4142931"/>
            <a:ext cx="2458422" cy="180803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79527B"/>
              </a:buClr>
              <a:buSzPts val="1600"/>
              <a:buNone/>
            </a:pPr>
            <a:r>
              <a:rPr lang="es-ES" sz="1300" u="sng">
                <a:solidFill>
                  <a:srgbClr val="79527B"/>
                </a:solidFill>
                <a:hlinkClick r:id="rId3">
                  <a:extLst>
                    <a:ext uri="{A12FA001-AC4F-418D-AE19-62706E023703}">
                      <ahyp:hlinkClr val="tx"/>
                    </a:ext>
                  </a:extLst>
                </a:hlinkClick>
              </a:rPr>
              <a:t>Aplicaciones móviles de preparación </a:t>
            </a:r>
            <a:r>
              <a:rPr lang="es-ES" sz="1300">
                <a:solidFill>
                  <a:srgbClr val="4D4D4D"/>
                </a:solidFill>
              </a:rPr>
              <a:t>con acceso instantáneo a expertos, toda la información que necesita saber. Con vídeos, cuestionarios interactivos, consejos paso a paso, etc,</a:t>
            </a:r>
            <a:endParaRPr sz="2100"/>
          </a:p>
        </p:txBody>
      </p:sp>
      <p:sp>
        <p:nvSpPr>
          <p:cNvPr id="2121" name="Google Shape;2121;p43"/>
          <p:cNvSpPr txBox="1"/>
          <p:nvPr>
            <p:ph idx="6" type="body"/>
          </p:nvPr>
        </p:nvSpPr>
        <p:spPr>
          <a:xfrm>
            <a:off x="864404" y="3829108"/>
            <a:ext cx="2289838" cy="344705"/>
          </a:xfrm>
          <a:prstGeom prst="rect">
            <a:avLst/>
          </a:prstGeom>
          <a:noFill/>
          <a:ln>
            <a:noFill/>
          </a:ln>
        </p:spPr>
        <p:txBody>
          <a:bodyPr anchorCtr="0" anchor="t" bIns="45700" lIns="91425" spcFirstLastPara="1" rIns="91425" wrap="square" tIns="45700">
            <a:noAutofit/>
          </a:bodyPr>
          <a:lstStyle/>
          <a:p>
            <a:pPr indent="0" lvl="0" marL="0" rtl="0" algn="ctr">
              <a:lnSpc>
                <a:spcPct val="70000"/>
              </a:lnSpc>
              <a:spcBef>
                <a:spcPts val="0"/>
              </a:spcBef>
              <a:spcAft>
                <a:spcPts val="0"/>
              </a:spcAft>
              <a:buClr>
                <a:srgbClr val="79527B"/>
              </a:buClr>
              <a:buSzPts val="2220"/>
              <a:buNone/>
            </a:pPr>
            <a:r>
              <a:rPr b="1" lang="es-ES" sz="1920" u="sng">
                <a:solidFill>
                  <a:schemeClr val="hlink"/>
                </a:solidFill>
                <a:hlinkClick r:id="rId4"/>
              </a:rPr>
              <a:t>Aplicaciones móviles</a:t>
            </a:r>
            <a:endParaRPr sz="1920"/>
          </a:p>
        </p:txBody>
      </p:sp>
      <p:sp>
        <p:nvSpPr>
          <p:cNvPr id="2122" name="Google Shape;2122;p43"/>
          <p:cNvSpPr txBox="1"/>
          <p:nvPr>
            <p:ph idx="7" type="body"/>
          </p:nvPr>
        </p:nvSpPr>
        <p:spPr>
          <a:xfrm>
            <a:off x="3452241" y="4309865"/>
            <a:ext cx="2805526" cy="1237497"/>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595A59"/>
              </a:buClr>
              <a:buSzPts val="1600"/>
              <a:buNone/>
            </a:pPr>
            <a:r>
              <a:rPr lang="es-ES" sz="1300"/>
              <a:t>El programa</a:t>
            </a:r>
            <a:r>
              <a:rPr lang="es-ES" sz="1300" u="sng">
                <a:solidFill>
                  <a:srgbClr val="79527B"/>
                </a:solidFill>
                <a:hlinkClick r:id="rId5">
                  <a:extLst>
                    <a:ext uri="{A12FA001-AC4F-418D-AE19-62706E023703}">
                      <ahyp:hlinkClr val="tx"/>
                    </a:ext>
                  </a:extLst>
                </a:hlinkClick>
              </a:rPr>
              <a:t>"Listos cuando llegue </a:t>
            </a:r>
            <a:r>
              <a:rPr lang="es-ES" sz="1300"/>
              <a:t>el momento" forma a voluntarios</a:t>
            </a:r>
            <a:endParaRPr sz="2100"/>
          </a:p>
          <a:p>
            <a:pPr indent="0" lvl="0" marL="0" rtl="0" algn="ctr">
              <a:lnSpc>
                <a:spcPct val="90000"/>
              </a:lnSpc>
              <a:spcBef>
                <a:spcPts val="1000"/>
              </a:spcBef>
              <a:spcAft>
                <a:spcPts val="0"/>
              </a:spcAft>
              <a:buClr>
                <a:srgbClr val="79527B"/>
              </a:buClr>
              <a:buSzPts val="1600"/>
              <a:buNone/>
            </a:pPr>
            <a:r>
              <a:rPr lang="es-ES" sz="1300" u="sng">
                <a:solidFill>
                  <a:srgbClr val="79527B"/>
                </a:solidFill>
                <a:hlinkClick r:id="rId6">
                  <a:extLst>
                    <a:ext uri="{A12FA001-AC4F-418D-AE19-62706E023703}">
                      <ahyp:hlinkClr val="tx"/>
                    </a:ext>
                  </a:extLst>
                </a:hlinkClick>
              </a:rPr>
              <a:t>Planes de preparación, por ejemplo, para volcanes y condiciones meteorológicas. </a:t>
            </a:r>
            <a:r>
              <a:rPr lang="es-ES" sz="1300">
                <a:solidFill>
                  <a:srgbClr val="4D4D4D"/>
                </a:solidFill>
              </a:rPr>
              <a:t>Ejemplo</a:t>
            </a:r>
            <a:r>
              <a:rPr lang="es-ES" sz="1300" u="sng">
                <a:solidFill>
                  <a:srgbClr val="79527B"/>
                </a:solidFill>
                <a:hlinkClick r:id="rId7">
                  <a:extLst>
                    <a:ext uri="{A12FA001-AC4F-418D-AE19-62706E023703}">
                      <ahyp:hlinkClr val="tx"/>
                    </a:ext>
                  </a:extLst>
                </a:hlinkClick>
              </a:rPr>
              <a:t> Preparación ante un tsunami</a:t>
            </a:r>
            <a:r>
              <a:rPr lang="es-ES" sz="1300">
                <a:solidFill>
                  <a:srgbClr val="79527B"/>
                </a:solidFill>
              </a:rPr>
              <a:t> </a:t>
            </a:r>
            <a:r>
              <a:rPr lang="es-ES" sz="1300">
                <a:solidFill>
                  <a:srgbClr val="4D4D4D"/>
                </a:solidFill>
              </a:rPr>
              <a:t>con consejos, zonas de evacuación..</a:t>
            </a:r>
            <a:endParaRPr sz="2100"/>
          </a:p>
          <a:p>
            <a:pPr indent="0" lvl="0" marL="0" rtl="0" algn="ctr">
              <a:lnSpc>
                <a:spcPct val="90000"/>
              </a:lnSpc>
              <a:spcBef>
                <a:spcPts val="1000"/>
              </a:spcBef>
              <a:spcAft>
                <a:spcPts val="0"/>
              </a:spcAft>
              <a:buClr>
                <a:srgbClr val="79527B"/>
              </a:buClr>
              <a:buSzPts val="1600"/>
              <a:buNone/>
            </a:pPr>
            <a:r>
              <a:rPr lang="es-ES" sz="1300" u="sng">
                <a:solidFill>
                  <a:srgbClr val="79527B"/>
                </a:solidFill>
                <a:hlinkClick r:id="rId8">
                  <a:extLst>
                    <a:ext uri="{A12FA001-AC4F-418D-AE19-62706E023703}">
                      <ahyp:hlinkClr val="tx"/>
                    </a:ext>
                  </a:extLst>
                </a:hlinkClick>
              </a:rPr>
              <a:t>Formación y certificación</a:t>
            </a:r>
            <a:endParaRPr sz="2100"/>
          </a:p>
        </p:txBody>
      </p:sp>
      <p:sp>
        <p:nvSpPr>
          <p:cNvPr id="2123" name="Google Shape;2123;p43"/>
          <p:cNvSpPr txBox="1"/>
          <p:nvPr>
            <p:ph idx="8" type="body"/>
          </p:nvPr>
        </p:nvSpPr>
        <p:spPr>
          <a:xfrm>
            <a:off x="3436199" y="3819670"/>
            <a:ext cx="2624663" cy="344705"/>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79527B"/>
              </a:buClr>
              <a:buSzPts val="1800"/>
              <a:buNone/>
            </a:pPr>
            <a:r>
              <a:rPr b="1" lang="es-ES" sz="1500"/>
              <a:t>Programas, formación y folletos</a:t>
            </a:r>
            <a:endParaRPr sz="2100"/>
          </a:p>
        </p:txBody>
      </p:sp>
      <p:sp>
        <p:nvSpPr>
          <p:cNvPr id="2124" name="Google Shape;2124;p43"/>
          <p:cNvSpPr txBox="1"/>
          <p:nvPr>
            <p:ph idx="9" type="body"/>
          </p:nvPr>
        </p:nvSpPr>
        <p:spPr>
          <a:xfrm>
            <a:off x="6298550" y="4450949"/>
            <a:ext cx="2289837" cy="2206129"/>
          </a:xfrm>
          <a:prstGeom prst="rect">
            <a:avLst/>
          </a:prstGeom>
          <a:noFill/>
          <a:ln>
            <a:noFill/>
          </a:ln>
        </p:spPr>
        <p:txBody>
          <a:bodyPr anchorCtr="0" anchor="t" bIns="45700" lIns="91425" spcFirstLastPara="1" rIns="91425" wrap="square" tIns="45700">
            <a:noAutofit/>
          </a:bodyPr>
          <a:lstStyle/>
          <a:p>
            <a:pPr indent="0" lvl="0" marL="0" rtl="0" algn="ctr">
              <a:lnSpc>
                <a:spcPct val="80000"/>
              </a:lnSpc>
              <a:spcBef>
                <a:spcPts val="0"/>
              </a:spcBef>
              <a:spcAft>
                <a:spcPts val="0"/>
              </a:spcAft>
              <a:buClr>
                <a:srgbClr val="4D4D4D"/>
              </a:buClr>
              <a:buSzPts val="1600"/>
              <a:buNone/>
            </a:pPr>
            <a:r>
              <a:rPr lang="es-ES" sz="1300">
                <a:solidFill>
                  <a:srgbClr val="4D4D4D"/>
                </a:solidFill>
              </a:rPr>
              <a:t>Proporcionar todo el apoyo que sus ciudadanos, empresas y región necesiten en todo tipo de catástrofes, ofrecer un centro de operaciones, programas comunitarios, recursos, estrategias de mitigación, preguntas frecuentes, subvenciones, préstamos, medios sociales, noticias actualizadas en directo, etc</a:t>
            </a:r>
            <a:endParaRPr sz="2100"/>
          </a:p>
        </p:txBody>
      </p:sp>
      <p:sp>
        <p:nvSpPr>
          <p:cNvPr id="2125" name="Google Shape;2125;p43"/>
          <p:cNvSpPr txBox="1"/>
          <p:nvPr>
            <p:ph idx="13" type="body"/>
          </p:nvPr>
        </p:nvSpPr>
        <p:spPr>
          <a:xfrm>
            <a:off x="6298550" y="3802819"/>
            <a:ext cx="2289838" cy="344705"/>
          </a:xfrm>
          <a:prstGeom prst="rect">
            <a:avLst/>
          </a:prstGeom>
          <a:noFill/>
          <a:ln>
            <a:noFill/>
          </a:ln>
        </p:spPr>
        <p:txBody>
          <a:bodyPr anchorCtr="0" anchor="t" bIns="45700" lIns="91425" spcFirstLastPara="1" rIns="91425" wrap="square" tIns="45700">
            <a:noAutofit/>
          </a:bodyPr>
          <a:lstStyle/>
          <a:p>
            <a:pPr indent="0" lvl="0" marL="0" rtl="0" algn="ctr">
              <a:lnSpc>
                <a:spcPct val="80000"/>
              </a:lnSpc>
              <a:spcBef>
                <a:spcPts val="0"/>
              </a:spcBef>
              <a:spcAft>
                <a:spcPts val="0"/>
              </a:spcAft>
              <a:buClr>
                <a:srgbClr val="79527B"/>
              </a:buClr>
              <a:buSzPts val="2040"/>
              <a:buNone/>
            </a:pPr>
            <a:r>
              <a:rPr b="1" lang="es-ES" sz="1740" u="sng">
                <a:solidFill>
                  <a:schemeClr val="hlink"/>
                </a:solidFill>
                <a:hlinkClick r:id="rId9"/>
              </a:rPr>
              <a:t>Agencia de Emergencias</a:t>
            </a:r>
            <a:endParaRPr sz="1740"/>
          </a:p>
        </p:txBody>
      </p:sp>
      <p:sp>
        <p:nvSpPr>
          <p:cNvPr id="2126" name="Google Shape;2126;p43"/>
          <p:cNvSpPr txBox="1"/>
          <p:nvPr>
            <p:ph idx="14" type="body"/>
          </p:nvPr>
        </p:nvSpPr>
        <p:spPr>
          <a:xfrm>
            <a:off x="8756481" y="4226807"/>
            <a:ext cx="2930241" cy="1237497"/>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4D4D4D"/>
              </a:buClr>
              <a:buSzPts val="1600"/>
              <a:buNone/>
            </a:pPr>
            <a:r>
              <a:rPr b="0" i="0" lang="es-ES" sz="1300" u="sng">
                <a:solidFill>
                  <a:srgbClr val="4D4D4D"/>
                </a:solidFill>
                <a:hlinkClick r:id="rId10">
                  <a:extLst>
                    <a:ext uri="{A12FA001-AC4F-418D-AE19-62706E023703}">
                      <ahyp:hlinkClr val="tx"/>
                    </a:ext>
                  </a:extLst>
                </a:hlinkClick>
              </a:rPr>
              <a:t>Ready Rating </a:t>
            </a:r>
            <a:r>
              <a:rPr b="0" i="0" lang="es-ES" sz="1300">
                <a:solidFill>
                  <a:srgbClr val="4D4D4D"/>
                </a:solidFill>
              </a:rPr>
              <a:t>es un programa gratuito y sencillo basado en Internet que permite a las empresas realizar la Evaluación 1-2-3, que proporciona inmediatamente una evaluación de los puntos fuertes de la empresa y de las áreas que necesitan mejorar en materia de preparación. Las empresas pueden desarrollar su propia preparación personalizada en función de estas evaluaciones. </a:t>
            </a:r>
            <a:r>
              <a:rPr b="0" i="0" lang="es-ES" sz="1300" u="sng">
                <a:solidFill>
                  <a:srgbClr val="4D4D4D"/>
                </a:solidFill>
                <a:hlinkClick r:id="rId11">
                  <a:extLst>
                    <a:ext uri="{A12FA001-AC4F-418D-AE19-62706E023703}">
                      <ahyp:hlinkClr val="tx"/>
                    </a:ext>
                  </a:extLst>
                </a:hlinkClick>
              </a:rPr>
              <a:t>Folleto</a:t>
            </a:r>
            <a:endParaRPr sz="2100"/>
          </a:p>
        </p:txBody>
      </p:sp>
      <p:sp>
        <p:nvSpPr>
          <p:cNvPr id="2127" name="Google Shape;2127;p43"/>
          <p:cNvSpPr txBox="1"/>
          <p:nvPr>
            <p:ph idx="15" type="body"/>
          </p:nvPr>
        </p:nvSpPr>
        <p:spPr>
          <a:xfrm>
            <a:off x="8835207" y="3819670"/>
            <a:ext cx="2694937" cy="344705"/>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79527B"/>
              </a:buClr>
              <a:buSzPts val="2000"/>
              <a:buNone/>
            </a:pPr>
            <a:r>
              <a:rPr b="1" lang="es-ES" sz="1700" u="sng">
                <a:solidFill>
                  <a:schemeClr val="hlink"/>
                </a:solidFill>
                <a:hlinkClick r:id="rId12"/>
              </a:rPr>
              <a:t>Clasificación Business Ready</a:t>
            </a:r>
            <a:endParaRPr sz="2100"/>
          </a:p>
        </p:txBody>
      </p:sp>
      <p:sp>
        <p:nvSpPr>
          <p:cNvPr id="2128" name="Google Shape;2128;p43"/>
          <p:cNvSpPr txBox="1"/>
          <p:nvPr>
            <p:ph idx="16" type="body"/>
          </p:nvPr>
        </p:nvSpPr>
        <p:spPr>
          <a:xfrm>
            <a:off x="241300" y="253369"/>
            <a:ext cx="11696700" cy="582221"/>
          </a:xfrm>
          <a:prstGeom prst="rect">
            <a:avLst/>
          </a:prstGeom>
          <a:noFill/>
          <a:ln>
            <a:noFill/>
          </a:ln>
        </p:spPr>
        <p:txBody>
          <a:bodyPr anchorCtr="0" anchor="t" bIns="45700" lIns="91425" spcFirstLastPara="1" rIns="91425" wrap="square" tIns="45700">
            <a:normAutofit/>
          </a:bodyPr>
          <a:lstStyle/>
          <a:p>
            <a:pPr indent="0" lvl="0" marL="0" rtl="0" algn="ctr">
              <a:lnSpc>
                <a:spcPct val="80000"/>
              </a:lnSpc>
              <a:spcBef>
                <a:spcPts val="0"/>
              </a:spcBef>
              <a:spcAft>
                <a:spcPts val="0"/>
              </a:spcAft>
              <a:buClr>
                <a:schemeClr val="lt1"/>
              </a:buClr>
              <a:buSzPts val="3600"/>
              <a:buNone/>
            </a:pPr>
            <a:r>
              <a:rPr b="1" lang="es-ES" sz="3300">
                <a:latin typeface="Calibri"/>
                <a:ea typeface="Calibri"/>
                <a:cs typeface="Calibri"/>
                <a:sym typeface="Calibri"/>
              </a:rPr>
              <a:t>Preparación ante una crisis por catástrofe del TCMT de Hawai</a:t>
            </a:r>
            <a:endParaRPr sz="3300"/>
          </a:p>
        </p:txBody>
      </p:sp>
      <p:sp>
        <p:nvSpPr>
          <p:cNvPr id="2129" name="Google Shape;2129;p43"/>
          <p:cNvSpPr txBox="1"/>
          <p:nvPr/>
        </p:nvSpPr>
        <p:spPr>
          <a:xfrm>
            <a:off x="254000" y="657618"/>
            <a:ext cx="116967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Calibri"/>
                <a:ea typeface="Calibri"/>
                <a:cs typeface="Calibri"/>
                <a:sym typeface="Calibri"/>
              </a:rPr>
              <a:t>En Hawai, debido a su aislamiento, animan a todas las empresas y familias a estar preparadas para 14 días en lugar de 72 horas. Tras una catástrofe, puede pasar tiempo hasta que se construya un puente logístico a Hawaii si, por ejemplo, sus puertos y aeropuertos se ven afectados por una gran catástrofe y tienen que recurrir a sus propios recursos. Proporcionan la siguiente información y recursos para ayudar a los demás a desarrollar mejor sus planes para catástrofes y mejorar la resistencia de la familia, la empresa y la comunidad. </a:t>
            </a:r>
            <a:endParaRPr b="0" i="0" sz="1400" u="none" cap="none" strike="noStrike">
              <a:solidFill>
                <a:srgbClr val="000000"/>
              </a:solidFill>
              <a:latin typeface="Arial"/>
              <a:ea typeface="Arial"/>
              <a:cs typeface="Arial"/>
              <a:sym typeface="Arial"/>
            </a:endParaRPr>
          </a:p>
        </p:txBody>
      </p:sp>
      <p:sp>
        <p:nvSpPr>
          <p:cNvPr id="2130" name="Google Shape;2130;p43"/>
          <p:cNvSpPr txBox="1"/>
          <p:nvPr/>
        </p:nvSpPr>
        <p:spPr>
          <a:xfrm>
            <a:off x="1124537" y="6344770"/>
            <a:ext cx="4388700" cy="323100"/>
          </a:xfrm>
          <a:prstGeom prst="rect">
            <a:avLst/>
          </a:prstGeom>
          <a:solidFill>
            <a:srgbClr val="79527B"/>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500"/>
              <a:buFont typeface="Arial"/>
              <a:buNone/>
            </a:pPr>
            <a:r>
              <a:rPr b="0" i="0" lang="es-ES" sz="1500" u="sng" cap="none" strike="noStrike">
                <a:solidFill>
                  <a:schemeClr val="lt1"/>
                </a:solidFill>
                <a:latin typeface="Calibri"/>
                <a:ea typeface="Calibri"/>
                <a:cs typeface="Calibri"/>
                <a:sym typeface="Calibri"/>
                <a:hlinkClick r:id="rId13">
                  <a:extLst>
                    <a:ext uri="{A12FA001-AC4F-418D-AE19-62706E023703}">
                      <ahyp:hlinkClr val="tx"/>
                    </a:ext>
                  </a:extLst>
                </a:hlinkClick>
              </a:rPr>
              <a:t>Todos los recursos, información y enlaces aquí </a:t>
            </a:r>
            <a:endParaRPr b="0" i="0" sz="1100" u="none" cap="none" strike="noStrike">
              <a:solidFill>
                <a:srgbClr val="000000"/>
              </a:solidFill>
              <a:latin typeface="Arial"/>
              <a:ea typeface="Arial"/>
              <a:cs typeface="Arial"/>
              <a:sym typeface="Arial"/>
            </a:endParaRPr>
          </a:p>
        </p:txBody>
      </p:sp>
      <p:grpSp>
        <p:nvGrpSpPr>
          <p:cNvPr id="2131" name="Google Shape;2131;p43"/>
          <p:cNvGrpSpPr/>
          <p:nvPr/>
        </p:nvGrpSpPr>
        <p:grpSpPr>
          <a:xfrm>
            <a:off x="238747" y="5447952"/>
            <a:ext cx="802510" cy="1209126"/>
            <a:chOff x="8370738" y="2267338"/>
            <a:chExt cx="802510" cy="1209126"/>
          </a:xfrm>
        </p:grpSpPr>
        <p:sp>
          <p:nvSpPr>
            <p:cNvPr id="2132" name="Google Shape;2132;p43"/>
            <p:cNvSpPr/>
            <p:nvPr/>
          </p:nvSpPr>
          <p:spPr>
            <a:xfrm>
              <a:off x="8647736" y="2362179"/>
              <a:ext cx="254328" cy="242957"/>
            </a:xfrm>
            <a:custGeom>
              <a:rect b="b" l="l" r="r" t="t"/>
              <a:pathLst>
                <a:path extrusionOk="0" h="242957" w="254328">
                  <a:moveTo>
                    <a:pt x="12" y="125751"/>
                  </a:moveTo>
                  <a:cubicBezTo>
                    <a:pt x="-941" y="67649"/>
                    <a:pt x="57162" y="974"/>
                    <a:pt x="121931" y="21"/>
                  </a:cubicBezTo>
                  <a:cubicBezTo>
                    <a:pt x="179081" y="-932"/>
                    <a:pt x="251471" y="30501"/>
                    <a:pt x="254329" y="113368"/>
                  </a:cubicBezTo>
                  <a:cubicBezTo>
                    <a:pt x="254329" y="202903"/>
                    <a:pt x="185749" y="241003"/>
                    <a:pt x="123837" y="242908"/>
                  </a:cubicBezTo>
                  <a:cubicBezTo>
                    <a:pt x="60971" y="244813"/>
                    <a:pt x="964" y="190521"/>
                    <a:pt x="12" y="12575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33" name="Google Shape;2133;p43"/>
            <p:cNvSpPr/>
            <p:nvPr/>
          </p:nvSpPr>
          <p:spPr>
            <a:xfrm>
              <a:off x="8428459" y="2283690"/>
              <a:ext cx="654380" cy="1173691"/>
            </a:xfrm>
            <a:custGeom>
              <a:rect b="b" l="l" r="r" t="t"/>
              <a:pathLst>
                <a:path extrusionOk="0" h="1173691" w="654380">
                  <a:moveTo>
                    <a:pt x="26883" y="42314"/>
                  </a:moveTo>
                  <a:cubicBezTo>
                    <a:pt x="30692" y="20407"/>
                    <a:pt x="48790" y="-3406"/>
                    <a:pt x="75460" y="404"/>
                  </a:cubicBezTo>
                  <a:cubicBezTo>
                    <a:pt x="100225" y="4214"/>
                    <a:pt x="119275" y="11834"/>
                    <a:pt x="120228" y="38504"/>
                  </a:cubicBezTo>
                  <a:cubicBezTo>
                    <a:pt x="120228" y="53744"/>
                    <a:pt x="115465" y="114704"/>
                    <a:pt x="110703" y="128992"/>
                  </a:cubicBezTo>
                  <a:cubicBezTo>
                    <a:pt x="101178" y="198524"/>
                    <a:pt x="137372" y="214717"/>
                    <a:pt x="189760" y="249959"/>
                  </a:cubicBezTo>
                  <a:cubicBezTo>
                    <a:pt x="229765" y="277582"/>
                    <a:pt x="243100" y="342352"/>
                    <a:pt x="356447" y="347114"/>
                  </a:cubicBezTo>
                  <a:cubicBezTo>
                    <a:pt x="356447" y="347114"/>
                    <a:pt x="434553" y="400454"/>
                    <a:pt x="510753" y="436649"/>
                  </a:cubicBezTo>
                  <a:cubicBezTo>
                    <a:pt x="528850" y="445222"/>
                    <a:pt x="545995" y="457604"/>
                    <a:pt x="556472" y="474749"/>
                  </a:cubicBezTo>
                  <a:cubicBezTo>
                    <a:pt x="596478" y="539519"/>
                    <a:pt x="630767" y="607147"/>
                    <a:pt x="651722" y="680490"/>
                  </a:cubicBezTo>
                  <a:cubicBezTo>
                    <a:pt x="663153" y="720494"/>
                    <a:pt x="636483" y="749069"/>
                    <a:pt x="595525" y="742402"/>
                  </a:cubicBezTo>
                  <a:cubicBezTo>
                    <a:pt x="574570" y="738592"/>
                    <a:pt x="559330" y="726209"/>
                    <a:pt x="550758" y="706207"/>
                  </a:cubicBezTo>
                  <a:cubicBezTo>
                    <a:pt x="532660" y="661440"/>
                    <a:pt x="514563" y="617624"/>
                    <a:pt x="496465" y="572857"/>
                  </a:cubicBezTo>
                  <a:cubicBezTo>
                    <a:pt x="485988" y="546187"/>
                    <a:pt x="461222" y="540472"/>
                    <a:pt x="438363" y="544282"/>
                  </a:cubicBezTo>
                  <a:cubicBezTo>
                    <a:pt x="414550" y="547139"/>
                    <a:pt x="404072" y="567142"/>
                    <a:pt x="405978" y="590954"/>
                  </a:cubicBezTo>
                  <a:cubicBezTo>
                    <a:pt x="407883" y="625244"/>
                    <a:pt x="404072" y="660487"/>
                    <a:pt x="409788" y="694777"/>
                  </a:cubicBezTo>
                  <a:cubicBezTo>
                    <a:pt x="422170" y="770977"/>
                    <a:pt x="412645" y="845272"/>
                    <a:pt x="463128" y="910994"/>
                  </a:cubicBezTo>
                  <a:cubicBezTo>
                    <a:pt x="481225" y="933854"/>
                    <a:pt x="553615" y="1027199"/>
                    <a:pt x="557425" y="1050059"/>
                  </a:cubicBezTo>
                  <a:cubicBezTo>
                    <a:pt x="561235" y="1073872"/>
                    <a:pt x="554567" y="1083397"/>
                    <a:pt x="537422" y="1098637"/>
                  </a:cubicBezTo>
                  <a:cubicBezTo>
                    <a:pt x="521230" y="1112925"/>
                    <a:pt x="499322" y="1103400"/>
                    <a:pt x="485035" y="1093875"/>
                  </a:cubicBezTo>
                  <a:cubicBezTo>
                    <a:pt x="402167" y="1038629"/>
                    <a:pt x="345970" y="967192"/>
                    <a:pt x="329778" y="917662"/>
                  </a:cubicBezTo>
                  <a:cubicBezTo>
                    <a:pt x="325967" y="895754"/>
                    <a:pt x="307870" y="830984"/>
                    <a:pt x="303108" y="809077"/>
                  </a:cubicBezTo>
                  <a:cubicBezTo>
                    <a:pt x="300250" y="795742"/>
                    <a:pt x="292630" y="782407"/>
                    <a:pt x="277390" y="781454"/>
                  </a:cubicBezTo>
                  <a:cubicBezTo>
                    <a:pt x="261197" y="780502"/>
                    <a:pt x="255483" y="793837"/>
                    <a:pt x="250720" y="807172"/>
                  </a:cubicBezTo>
                  <a:cubicBezTo>
                    <a:pt x="241195" y="835747"/>
                    <a:pt x="234528" y="865274"/>
                    <a:pt x="232622" y="895754"/>
                  </a:cubicBezTo>
                  <a:cubicBezTo>
                    <a:pt x="228813" y="951952"/>
                    <a:pt x="241195" y="1007197"/>
                    <a:pt x="241195" y="1063394"/>
                  </a:cubicBezTo>
                  <a:cubicBezTo>
                    <a:pt x="241195" y="1084350"/>
                    <a:pt x="242147" y="1106257"/>
                    <a:pt x="241195" y="1127212"/>
                  </a:cubicBezTo>
                  <a:cubicBezTo>
                    <a:pt x="239290" y="1155787"/>
                    <a:pt x="218335" y="1169122"/>
                    <a:pt x="195475" y="1172932"/>
                  </a:cubicBezTo>
                  <a:cubicBezTo>
                    <a:pt x="172615" y="1176742"/>
                    <a:pt x="151660" y="1166265"/>
                    <a:pt x="143088" y="1140547"/>
                  </a:cubicBezTo>
                  <a:cubicBezTo>
                    <a:pt x="122133" y="1073872"/>
                    <a:pt x="111655" y="961477"/>
                    <a:pt x="120228" y="890992"/>
                  </a:cubicBezTo>
                  <a:cubicBezTo>
                    <a:pt x="134515" y="780502"/>
                    <a:pt x="144040" y="660487"/>
                    <a:pt x="141183" y="601432"/>
                  </a:cubicBezTo>
                  <a:cubicBezTo>
                    <a:pt x="136420" y="550949"/>
                    <a:pt x="135467" y="462367"/>
                    <a:pt x="114513" y="412837"/>
                  </a:cubicBezTo>
                  <a:cubicBezTo>
                    <a:pt x="88795" y="351877"/>
                    <a:pt x="62125" y="336637"/>
                    <a:pt x="30692" y="278534"/>
                  </a:cubicBezTo>
                  <a:cubicBezTo>
                    <a:pt x="12595" y="246149"/>
                    <a:pt x="-6455" y="207097"/>
                    <a:pt x="2117" y="167092"/>
                  </a:cubicBezTo>
                  <a:cubicBezTo>
                    <a:pt x="13547" y="124229"/>
                    <a:pt x="18310" y="86129"/>
                    <a:pt x="26883" y="423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34" name="Google Shape;2134;p43"/>
            <p:cNvSpPr/>
            <p:nvPr/>
          </p:nvSpPr>
          <p:spPr>
            <a:xfrm>
              <a:off x="8412483" y="2267338"/>
              <a:ext cx="695920" cy="1209126"/>
            </a:xfrm>
            <a:custGeom>
              <a:rect b="b" l="l" r="r" t="t"/>
              <a:pathLst>
                <a:path extrusionOk="0" h="1209126" w="695920">
                  <a:moveTo>
                    <a:pt x="23809" y="291077"/>
                  </a:moveTo>
                  <a:cubicBezTo>
                    <a:pt x="58099" y="354894"/>
                    <a:pt x="95247" y="391089"/>
                    <a:pt x="110487" y="426332"/>
                  </a:cubicBezTo>
                  <a:cubicBezTo>
                    <a:pt x="145729" y="522534"/>
                    <a:pt x="137157" y="630167"/>
                    <a:pt x="135252" y="731131"/>
                  </a:cubicBezTo>
                  <a:cubicBezTo>
                    <a:pt x="133347" y="802569"/>
                    <a:pt x="116202" y="903534"/>
                    <a:pt x="115249" y="975924"/>
                  </a:cubicBezTo>
                  <a:cubicBezTo>
                    <a:pt x="114297" y="1031169"/>
                    <a:pt x="120964" y="1085462"/>
                    <a:pt x="133347" y="1138802"/>
                  </a:cubicBezTo>
                  <a:cubicBezTo>
                    <a:pt x="146682" y="1193094"/>
                    <a:pt x="180019" y="1228337"/>
                    <a:pt x="245742" y="1197857"/>
                  </a:cubicBezTo>
                  <a:cubicBezTo>
                    <a:pt x="272412" y="1187379"/>
                    <a:pt x="298129" y="1199762"/>
                    <a:pt x="323847" y="1203572"/>
                  </a:cubicBezTo>
                  <a:cubicBezTo>
                    <a:pt x="343849" y="1206429"/>
                    <a:pt x="362899" y="1215954"/>
                    <a:pt x="381949" y="1198809"/>
                  </a:cubicBezTo>
                  <a:cubicBezTo>
                    <a:pt x="351469" y="1189284"/>
                    <a:pt x="318132" y="1195952"/>
                    <a:pt x="287652" y="1185474"/>
                  </a:cubicBezTo>
                  <a:cubicBezTo>
                    <a:pt x="280032" y="1182617"/>
                    <a:pt x="270507" y="1186427"/>
                    <a:pt x="273364" y="1170234"/>
                  </a:cubicBezTo>
                  <a:cubicBezTo>
                    <a:pt x="285747" y="1102607"/>
                    <a:pt x="271459" y="1034027"/>
                    <a:pt x="268602" y="966399"/>
                  </a:cubicBezTo>
                  <a:cubicBezTo>
                    <a:pt x="267649" y="924489"/>
                    <a:pt x="269554" y="883531"/>
                    <a:pt x="281937" y="843527"/>
                  </a:cubicBezTo>
                  <a:cubicBezTo>
                    <a:pt x="283842" y="835906"/>
                    <a:pt x="283842" y="828287"/>
                    <a:pt x="293367" y="828287"/>
                  </a:cubicBezTo>
                  <a:cubicBezTo>
                    <a:pt x="302892" y="828287"/>
                    <a:pt x="306702" y="841622"/>
                    <a:pt x="308607" y="851147"/>
                  </a:cubicBezTo>
                  <a:cubicBezTo>
                    <a:pt x="311464" y="864481"/>
                    <a:pt x="331467" y="942587"/>
                    <a:pt x="333372" y="955922"/>
                  </a:cubicBezTo>
                  <a:cubicBezTo>
                    <a:pt x="340039" y="994974"/>
                    <a:pt x="409572" y="1067364"/>
                    <a:pt x="492439" y="1133087"/>
                  </a:cubicBezTo>
                  <a:cubicBezTo>
                    <a:pt x="512442" y="1149279"/>
                    <a:pt x="545779" y="1154994"/>
                    <a:pt x="569592" y="1135944"/>
                  </a:cubicBezTo>
                  <a:cubicBezTo>
                    <a:pt x="593404" y="1116894"/>
                    <a:pt x="600072" y="1094034"/>
                    <a:pt x="594357" y="1061649"/>
                  </a:cubicBezTo>
                  <a:cubicBezTo>
                    <a:pt x="589594" y="1036884"/>
                    <a:pt x="518157" y="943539"/>
                    <a:pt x="497202" y="915917"/>
                  </a:cubicBezTo>
                  <a:cubicBezTo>
                    <a:pt x="451482" y="854956"/>
                    <a:pt x="456244" y="780662"/>
                    <a:pt x="446719" y="711129"/>
                  </a:cubicBezTo>
                  <a:cubicBezTo>
                    <a:pt x="441957" y="680649"/>
                    <a:pt x="443862" y="648264"/>
                    <a:pt x="441004" y="617784"/>
                  </a:cubicBezTo>
                  <a:cubicBezTo>
                    <a:pt x="439099" y="600639"/>
                    <a:pt x="444814" y="589209"/>
                    <a:pt x="461007" y="584447"/>
                  </a:cubicBezTo>
                  <a:cubicBezTo>
                    <a:pt x="478152" y="579684"/>
                    <a:pt x="492439" y="586352"/>
                    <a:pt x="499107" y="602544"/>
                  </a:cubicBezTo>
                  <a:cubicBezTo>
                    <a:pt x="512442" y="633024"/>
                    <a:pt x="524824" y="664456"/>
                    <a:pt x="537207" y="695889"/>
                  </a:cubicBezTo>
                  <a:cubicBezTo>
                    <a:pt x="544827" y="715892"/>
                    <a:pt x="553399" y="741609"/>
                    <a:pt x="567687" y="757802"/>
                  </a:cubicBezTo>
                  <a:cubicBezTo>
                    <a:pt x="597215" y="791139"/>
                    <a:pt x="632457" y="796854"/>
                    <a:pt x="669604" y="773042"/>
                  </a:cubicBezTo>
                  <a:cubicBezTo>
                    <a:pt x="689607" y="760659"/>
                    <a:pt x="700084" y="735894"/>
                    <a:pt x="694369" y="713987"/>
                  </a:cubicBezTo>
                  <a:cubicBezTo>
                    <a:pt x="671509" y="631119"/>
                    <a:pt x="632457" y="555872"/>
                    <a:pt x="589594" y="482529"/>
                  </a:cubicBezTo>
                  <a:cubicBezTo>
                    <a:pt x="567687" y="444429"/>
                    <a:pt x="521014" y="430142"/>
                    <a:pt x="481962" y="411092"/>
                  </a:cubicBezTo>
                  <a:cubicBezTo>
                    <a:pt x="449577" y="394899"/>
                    <a:pt x="423859" y="374897"/>
                    <a:pt x="390522" y="354894"/>
                  </a:cubicBezTo>
                  <a:cubicBezTo>
                    <a:pt x="481009" y="345369"/>
                    <a:pt x="544827" y="252977"/>
                    <a:pt x="495297" y="148202"/>
                  </a:cubicBezTo>
                  <a:cubicBezTo>
                    <a:pt x="468627" y="92957"/>
                    <a:pt x="383854" y="64382"/>
                    <a:pt x="326704" y="79622"/>
                  </a:cubicBezTo>
                  <a:cubicBezTo>
                    <a:pt x="252409" y="99624"/>
                    <a:pt x="203832" y="168204"/>
                    <a:pt x="221929" y="256787"/>
                  </a:cubicBezTo>
                  <a:cubicBezTo>
                    <a:pt x="189544" y="236784"/>
                    <a:pt x="167637" y="222497"/>
                    <a:pt x="145729" y="194874"/>
                  </a:cubicBezTo>
                  <a:cubicBezTo>
                    <a:pt x="138109" y="185349"/>
                    <a:pt x="157159" y="97719"/>
                    <a:pt x="159064" y="70097"/>
                  </a:cubicBezTo>
                  <a:cubicBezTo>
                    <a:pt x="160969" y="31997"/>
                    <a:pt x="134299" y="4374"/>
                    <a:pt x="99057" y="564"/>
                  </a:cubicBezTo>
                  <a:cubicBezTo>
                    <a:pt x="66672" y="-3246"/>
                    <a:pt x="38097" y="11994"/>
                    <a:pt x="28572" y="53904"/>
                  </a:cubicBezTo>
                  <a:cubicBezTo>
                    <a:pt x="24762" y="70097"/>
                    <a:pt x="10474" y="164394"/>
                    <a:pt x="2854" y="191064"/>
                  </a:cubicBezTo>
                  <a:cubicBezTo>
                    <a:pt x="-6671" y="221544"/>
                    <a:pt x="9522" y="264407"/>
                    <a:pt x="23809" y="291077"/>
                  </a:cubicBezTo>
                  <a:close/>
                  <a:moveTo>
                    <a:pt x="359089" y="337749"/>
                  </a:moveTo>
                  <a:cubicBezTo>
                    <a:pt x="297177" y="339654"/>
                    <a:pt x="237169" y="285362"/>
                    <a:pt x="235264" y="220592"/>
                  </a:cubicBezTo>
                  <a:cubicBezTo>
                    <a:pt x="234312" y="162489"/>
                    <a:pt x="292414" y="95814"/>
                    <a:pt x="357184" y="94862"/>
                  </a:cubicBezTo>
                  <a:cubicBezTo>
                    <a:pt x="414334" y="93909"/>
                    <a:pt x="486724" y="125342"/>
                    <a:pt x="489582" y="208209"/>
                  </a:cubicBezTo>
                  <a:cubicBezTo>
                    <a:pt x="489582" y="297744"/>
                    <a:pt x="421002" y="335844"/>
                    <a:pt x="359089" y="337749"/>
                  </a:cubicBezTo>
                  <a:close/>
                  <a:moveTo>
                    <a:pt x="19999" y="184397"/>
                  </a:moveTo>
                  <a:cubicBezTo>
                    <a:pt x="29524" y="140582"/>
                    <a:pt x="34287" y="103434"/>
                    <a:pt x="42859" y="59619"/>
                  </a:cubicBezTo>
                  <a:cubicBezTo>
                    <a:pt x="46669" y="37712"/>
                    <a:pt x="64767" y="13899"/>
                    <a:pt x="91437" y="17709"/>
                  </a:cubicBezTo>
                  <a:cubicBezTo>
                    <a:pt x="116202" y="21519"/>
                    <a:pt x="135252" y="29139"/>
                    <a:pt x="136204" y="55809"/>
                  </a:cubicBezTo>
                  <a:cubicBezTo>
                    <a:pt x="136204" y="71049"/>
                    <a:pt x="131442" y="132009"/>
                    <a:pt x="126679" y="146297"/>
                  </a:cubicBezTo>
                  <a:cubicBezTo>
                    <a:pt x="117154" y="215829"/>
                    <a:pt x="153349" y="232022"/>
                    <a:pt x="205737" y="267264"/>
                  </a:cubicBezTo>
                  <a:cubicBezTo>
                    <a:pt x="245742" y="294887"/>
                    <a:pt x="259077" y="359657"/>
                    <a:pt x="372424" y="364419"/>
                  </a:cubicBezTo>
                  <a:cubicBezTo>
                    <a:pt x="372424" y="364419"/>
                    <a:pt x="450529" y="417759"/>
                    <a:pt x="526729" y="453954"/>
                  </a:cubicBezTo>
                  <a:cubicBezTo>
                    <a:pt x="544827" y="462527"/>
                    <a:pt x="561972" y="474909"/>
                    <a:pt x="572449" y="492054"/>
                  </a:cubicBezTo>
                  <a:cubicBezTo>
                    <a:pt x="612454" y="556824"/>
                    <a:pt x="646744" y="624452"/>
                    <a:pt x="667699" y="697794"/>
                  </a:cubicBezTo>
                  <a:cubicBezTo>
                    <a:pt x="679129" y="737799"/>
                    <a:pt x="652459" y="766374"/>
                    <a:pt x="611502" y="759706"/>
                  </a:cubicBezTo>
                  <a:cubicBezTo>
                    <a:pt x="590547" y="755897"/>
                    <a:pt x="575307" y="743514"/>
                    <a:pt x="566734" y="723512"/>
                  </a:cubicBezTo>
                  <a:cubicBezTo>
                    <a:pt x="548637" y="678744"/>
                    <a:pt x="530540" y="634929"/>
                    <a:pt x="512442" y="590162"/>
                  </a:cubicBezTo>
                  <a:cubicBezTo>
                    <a:pt x="501964" y="563492"/>
                    <a:pt x="477199" y="557777"/>
                    <a:pt x="454339" y="561587"/>
                  </a:cubicBezTo>
                  <a:cubicBezTo>
                    <a:pt x="430527" y="564444"/>
                    <a:pt x="420049" y="584447"/>
                    <a:pt x="421954" y="608259"/>
                  </a:cubicBezTo>
                  <a:cubicBezTo>
                    <a:pt x="423859" y="642549"/>
                    <a:pt x="420049" y="677792"/>
                    <a:pt x="425764" y="712081"/>
                  </a:cubicBezTo>
                  <a:cubicBezTo>
                    <a:pt x="438147" y="788281"/>
                    <a:pt x="428622" y="862577"/>
                    <a:pt x="479104" y="928299"/>
                  </a:cubicBezTo>
                  <a:cubicBezTo>
                    <a:pt x="497202" y="951159"/>
                    <a:pt x="569592" y="1044504"/>
                    <a:pt x="573402" y="1067364"/>
                  </a:cubicBezTo>
                  <a:cubicBezTo>
                    <a:pt x="577212" y="1091177"/>
                    <a:pt x="570544" y="1100702"/>
                    <a:pt x="553399" y="1115942"/>
                  </a:cubicBezTo>
                  <a:cubicBezTo>
                    <a:pt x="537207" y="1130229"/>
                    <a:pt x="515299" y="1120704"/>
                    <a:pt x="501012" y="1111179"/>
                  </a:cubicBezTo>
                  <a:cubicBezTo>
                    <a:pt x="418144" y="1055934"/>
                    <a:pt x="361947" y="984497"/>
                    <a:pt x="345754" y="934967"/>
                  </a:cubicBezTo>
                  <a:cubicBezTo>
                    <a:pt x="341944" y="913059"/>
                    <a:pt x="323847" y="848289"/>
                    <a:pt x="319084" y="826381"/>
                  </a:cubicBezTo>
                  <a:cubicBezTo>
                    <a:pt x="316227" y="813047"/>
                    <a:pt x="308607" y="799712"/>
                    <a:pt x="293367" y="798759"/>
                  </a:cubicBezTo>
                  <a:cubicBezTo>
                    <a:pt x="277174" y="797806"/>
                    <a:pt x="271459" y="811142"/>
                    <a:pt x="266697" y="824477"/>
                  </a:cubicBezTo>
                  <a:cubicBezTo>
                    <a:pt x="257172" y="853052"/>
                    <a:pt x="250504" y="882579"/>
                    <a:pt x="248599" y="913059"/>
                  </a:cubicBezTo>
                  <a:cubicBezTo>
                    <a:pt x="244789" y="969256"/>
                    <a:pt x="257172" y="1024502"/>
                    <a:pt x="257172" y="1080699"/>
                  </a:cubicBezTo>
                  <a:cubicBezTo>
                    <a:pt x="257172" y="1101654"/>
                    <a:pt x="258124" y="1123562"/>
                    <a:pt x="257172" y="1144517"/>
                  </a:cubicBezTo>
                  <a:cubicBezTo>
                    <a:pt x="255267" y="1173092"/>
                    <a:pt x="234312" y="1186427"/>
                    <a:pt x="211452" y="1190237"/>
                  </a:cubicBezTo>
                  <a:cubicBezTo>
                    <a:pt x="188592" y="1194047"/>
                    <a:pt x="167637" y="1183569"/>
                    <a:pt x="159064" y="1157852"/>
                  </a:cubicBezTo>
                  <a:cubicBezTo>
                    <a:pt x="138109" y="1091177"/>
                    <a:pt x="127632" y="978781"/>
                    <a:pt x="136204" y="908297"/>
                  </a:cubicBezTo>
                  <a:cubicBezTo>
                    <a:pt x="150492" y="797806"/>
                    <a:pt x="160017" y="677792"/>
                    <a:pt x="157159" y="618737"/>
                  </a:cubicBezTo>
                  <a:cubicBezTo>
                    <a:pt x="152397" y="568254"/>
                    <a:pt x="151444" y="479672"/>
                    <a:pt x="130489" y="430142"/>
                  </a:cubicBezTo>
                  <a:cubicBezTo>
                    <a:pt x="104772" y="369182"/>
                    <a:pt x="78102" y="353942"/>
                    <a:pt x="46669" y="295839"/>
                  </a:cubicBezTo>
                  <a:cubicBezTo>
                    <a:pt x="30477" y="262502"/>
                    <a:pt x="11427" y="223449"/>
                    <a:pt x="19999" y="1843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35" name="Google Shape;2135;p43"/>
            <p:cNvSpPr/>
            <p:nvPr/>
          </p:nvSpPr>
          <p:spPr>
            <a:xfrm>
              <a:off x="9088755" y="2951797"/>
              <a:ext cx="84493" cy="115252"/>
            </a:xfrm>
            <a:custGeom>
              <a:rect b="b" l="l" r="r" t="t"/>
              <a:pathLst>
                <a:path extrusionOk="0" h="115252" w="84493">
                  <a:moveTo>
                    <a:pt x="60960" y="70485"/>
                  </a:moveTo>
                  <a:cubicBezTo>
                    <a:pt x="72390" y="49530"/>
                    <a:pt x="57150" y="23813"/>
                    <a:pt x="68580" y="0"/>
                  </a:cubicBezTo>
                  <a:cubicBezTo>
                    <a:pt x="104775" y="57150"/>
                    <a:pt x="78105" y="105728"/>
                    <a:pt x="0" y="115253"/>
                  </a:cubicBezTo>
                  <a:cubicBezTo>
                    <a:pt x="29527" y="103822"/>
                    <a:pt x="49530" y="91440"/>
                    <a:pt x="60960" y="7048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36" name="Google Shape;2136;p43"/>
            <p:cNvSpPr/>
            <p:nvPr/>
          </p:nvSpPr>
          <p:spPr>
            <a:xfrm>
              <a:off x="8370738" y="2481262"/>
              <a:ext cx="48409" cy="112395"/>
            </a:xfrm>
            <a:custGeom>
              <a:rect b="b" l="l" r="r" t="t"/>
              <a:pathLst>
                <a:path extrusionOk="0" h="112395" w="48409">
                  <a:moveTo>
                    <a:pt x="8404" y="0"/>
                  </a:moveTo>
                  <a:cubicBezTo>
                    <a:pt x="7452" y="42863"/>
                    <a:pt x="30312" y="77153"/>
                    <a:pt x="48410" y="112395"/>
                  </a:cubicBezTo>
                  <a:cubicBezTo>
                    <a:pt x="2689" y="70485"/>
                    <a:pt x="-10646" y="33338"/>
                    <a:pt x="8404"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37" name="Google Shape;2137;p43"/>
            <p:cNvSpPr/>
            <p:nvPr/>
          </p:nvSpPr>
          <p:spPr>
            <a:xfrm>
              <a:off x="8468677" y="3452812"/>
              <a:ext cx="86677" cy="17966"/>
            </a:xfrm>
            <a:custGeom>
              <a:rect b="b" l="l" r="r" t="t"/>
              <a:pathLst>
                <a:path extrusionOk="0" h="17966" w="86677">
                  <a:moveTo>
                    <a:pt x="72390" y="0"/>
                  </a:moveTo>
                  <a:cubicBezTo>
                    <a:pt x="79058" y="0"/>
                    <a:pt x="86678" y="1905"/>
                    <a:pt x="86678" y="10478"/>
                  </a:cubicBezTo>
                  <a:cubicBezTo>
                    <a:pt x="86678" y="20003"/>
                    <a:pt x="78105" y="18097"/>
                    <a:pt x="72390" y="17145"/>
                  </a:cubicBezTo>
                  <a:cubicBezTo>
                    <a:pt x="48578" y="13335"/>
                    <a:pt x="24765" y="10478"/>
                    <a:pt x="953" y="6668"/>
                  </a:cubicBezTo>
                  <a:cubicBezTo>
                    <a:pt x="953" y="4763"/>
                    <a:pt x="953" y="1905"/>
                    <a:pt x="0" y="0"/>
                  </a:cubicBezTo>
                  <a:cubicBezTo>
                    <a:pt x="23813" y="0"/>
                    <a:pt x="47625" y="0"/>
                    <a:pt x="7239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grpSp>
      <p:grpSp>
        <p:nvGrpSpPr>
          <p:cNvPr id="2138" name="Google Shape;2138;p43"/>
          <p:cNvGrpSpPr/>
          <p:nvPr/>
        </p:nvGrpSpPr>
        <p:grpSpPr>
          <a:xfrm>
            <a:off x="-7732" y="4416959"/>
            <a:ext cx="860673" cy="1861250"/>
            <a:chOff x="8124259" y="1236345"/>
            <a:chExt cx="860673" cy="1861250"/>
          </a:xfrm>
        </p:grpSpPr>
        <p:sp>
          <p:nvSpPr>
            <p:cNvPr id="2139" name="Google Shape;2139;p43"/>
            <p:cNvSpPr/>
            <p:nvPr/>
          </p:nvSpPr>
          <p:spPr>
            <a:xfrm>
              <a:off x="8402002" y="1842134"/>
              <a:ext cx="8572" cy="7620"/>
            </a:xfrm>
            <a:custGeom>
              <a:rect b="b" l="l" r="r" t="t"/>
              <a:pathLst>
                <a:path extrusionOk="0" h="7620" w="8572">
                  <a:moveTo>
                    <a:pt x="8573" y="7620"/>
                  </a:moveTo>
                  <a:cubicBezTo>
                    <a:pt x="5715" y="4763"/>
                    <a:pt x="2858" y="2858"/>
                    <a:pt x="0" y="0"/>
                  </a:cubicBezTo>
                  <a:cubicBezTo>
                    <a:pt x="2858" y="2858"/>
                    <a:pt x="5715" y="5715"/>
                    <a:pt x="8573" y="762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0" name="Google Shape;2140;p43"/>
            <p:cNvSpPr/>
            <p:nvPr/>
          </p:nvSpPr>
          <p:spPr>
            <a:xfrm>
              <a:off x="8411527" y="1849754"/>
              <a:ext cx="30480" cy="20954"/>
            </a:xfrm>
            <a:custGeom>
              <a:rect b="b" l="l" r="r" t="t"/>
              <a:pathLst>
                <a:path extrusionOk="0" h="20954" w="30480">
                  <a:moveTo>
                    <a:pt x="30480" y="20955"/>
                  </a:moveTo>
                  <a:cubicBezTo>
                    <a:pt x="20003" y="14288"/>
                    <a:pt x="9525" y="7620"/>
                    <a:pt x="0" y="0"/>
                  </a:cubicBezTo>
                  <a:cubicBezTo>
                    <a:pt x="9525" y="8573"/>
                    <a:pt x="19050" y="15240"/>
                    <a:pt x="30480" y="2095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1" name="Google Shape;2141;p43"/>
            <p:cNvSpPr/>
            <p:nvPr/>
          </p:nvSpPr>
          <p:spPr>
            <a:xfrm>
              <a:off x="8443912" y="1871662"/>
              <a:ext cx="8572" cy="4762"/>
            </a:xfrm>
            <a:custGeom>
              <a:rect b="b" l="l" r="r" t="t"/>
              <a:pathLst>
                <a:path extrusionOk="0" h="4762" w="8572">
                  <a:moveTo>
                    <a:pt x="8573" y="4763"/>
                  </a:moveTo>
                  <a:cubicBezTo>
                    <a:pt x="5715" y="2858"/>
                    <a:pt x="2857" y="1905"/>
                    <a:pt x="0" y="0"/>
                  </a:cubicBezTo>
                  <a:cubicBezTo>
                    <a:pt x="2857" y="1905"/>
                    <a:pt x="5715" y="3810"/>
                    <a:pt x="8573" y="47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2" name="Google Shape;2142;p43"/>
            <p:cNvSpPr/>
            <p:nvPr/>
          </p:nvSpPr>
          <p:spPr>
            <a:xfrm>
              <a:off x="8761094" y="1662112"/>
              <a:ext cx="952" cy="23812"/>
            </a:xfrm>
            <a:custGeom>
              <a:rect b="b" l="l" r="r" t="t"/>
              <a:pathLst>
                <a:path extrusionOk="0" h="23812" w="952">
                  <a:moveTo>
                    <a:pt x="0" y="0"/>
                  </a:moveTo>
                  <a:cubicBezTo>
                    <a:pt x="953" y="7620"/>
                    <a:pt x="953" y="15240"/>
                    <a:pt x="953" y="23813"/>
                  </a:cubicBezTo>
                  <a:cubicBezTo>
                    <a:pt x="953" y="15240"/>
                    <a:pt x="0" y="762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3" name="Google Shape;2143;p43"/>
            <p:cNvSpPr/>
            <p:nvPr/>
          </p:nvSpPr>
          <p:spPr>
            <a:xfrm>
              <a:off x="8490585" y="1892617"/>
              <a:ext cx="8572" cy="2857"/>
            </a:xfrm>
            <a:custGeom>
              <a:rect b="b" l="l" r="r" t="t"/>
              <a:pathLst>
                <a:path extrusionOk="0" h="2857" w="8572">
                  <a:moveTo>
                    <a:pt x="8572" y="2858"/>
                  </a:moveTo>
                  <a:cubicBezTo>
                    <a:pt x="5715" y="1905"/>
                    <a:pt x="2857" y="953"/>
                    <a:pt x="0" y="0"/>
                  </a:cubicBezTo>
                  <a:cubicBezTo>
                    <a:pt x="2857" y="953"/>
                    <a:pt x="5715" y="1905"/>
                    <a:pt x="8572"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4" name="Google Shape;2144;p43"/>
            <p:cNvSpPr/>
            <p:nvPr/>
          </p:nvSpPr>
          <p:spPr>
            <a:xfrm>
              <a:off x="8454389" y="1878329"/>
              <a:ext cx="8572" cy="3810"/>
            </a:xfrm>
            <a:custGeom>
              <a:rect b="b" l="l" r="r" t="t"/>
              <a:pathLst>
                <a:path extrusionOk="0" h="3810" w="8572">
                  <a:moveTo>
                    <a:pt x="8573" y="3810"/>
                  </a:moveTo>
                  <a:cubicBezTo>
                    <a:pt x="5715" y="2858"/>
                    <a:pt x="2858" y="953"/>
                    <a:pt x="0" y="0"/>
                  </a:cubicBezTo>
                  <a:cubicBezTo>
                    <a:pt x="2858" y="953"/>
                    <a:pt x="5715" y="2858"/>
                    <a:pt x="8573"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5" name="Google Shape;2145;p43"/>
            <p:cNvSpPr/>
            <p:nvPr/>
          </p:nvSpPr>
          <p:spPr>
            <a:xfrm>
              <a:off x="8502967" y="1896427"/>
              <a:ext cx="7619" cy="1904"/>
            </a:xfrm>
            <a:custGeom>
              <a:rect b="b" l="l" r="r" t="t"/>
              <a:pathLst>
                <a:path extrusionOk="0" h="1904" w="7619">
                  <a:moveTo>
                    <a:pt x="7620" y="1905"/>
                  </a:moveTo>
                  <a:cubicBezTo>
                    <a:pt x="4763" y="952"/>
                    <a:pt x="2857" y="952"/>
                    <a:pt x="0" y="0"/>
                  </a:cubicBezTo>
                  <a:cubicBezTo>
                    <a:pt x="1905" y="952"/>
                    <a:pt x="4763" y="952"/>
                    <a:pt x="762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6" name="Google Shape;2146;p43"/>
            <p:cNvSpPr/>
            <p:nvPr/>
          </p:nvSpPr>
          <p:spPr>
            <a:xfrm>
              <a:off x="8514397" y="1899284"/>
              <a:ext cx="7619" cy="1905"/>
            </a:xfrm>
            <a:custGeom>
              <a:rect b="b" l="l" r="r" t="t"/>
              <a:pathLst>
                <a:path extrusionOk="0" h="1905" w="7619">
                  <a:moveTo>
                    <a:pt x="7620" y="1905"/>
                  </a:moveTo>
                  <a:cubicBezTo>
                    <a:pt x="4763" y="1905"/>
                    <a:pt x="1905" y="953"/>
                    <a:pt x="0" y="0"/>
                  </a:cubicBezTo>
                  <a:cubicBezTo>
                    <a:pt x="2857" y="953"/>
                    <a:pt x="5715" y="953"/>
                    <a:pt x="762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7" name="Google Shape;2147;p43"/>
            <p:cNvSpPr/>
            <p:nvPr/>
          </p:nvSpPr>
          <p:spPr>
            <a:xfrm>
              <a:off x="8760142" y="1685925"/>
              <a:ext cx="952" cy="10477"/>
            </a:xfrm>
            <a:custGeom>
              <a:rect b="b" l="l" r="r" t="t"/>
              <a:pathLst>
                <a:path extrusionOk="0" h="10477" w="952">
                  <a:moveTo>
                    <a:pt x="952" y="0"/>
                  </a:moveTo>
                  <a:cubicBezTo>
                    <a:pt x="952" y="3810"/>
                    <a:pt x="952" y="7620"/>
                    <a:pt x="0" y="10478"/>
                  </a:cubicBezTo>
                  <a:cubicBezTo>
                    <a:pt x="952" y="7620"/>
                    <a:pt x="952" y="3810"/>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8" name="Google Shape;2148;p43"/>
            <p:cNvSpPr/>
            <p:nvPr/>
          </p:nvSpPr>
          <p:spPr>
            <a:xfrm>
              <a:off x="8465819" y="1883092"/>
              <a:ext cx="21907" cy="8572"/>
            </a:xfrm>
            <a:custGeom>
              <a:rect b="b" l="l" r="r" t="t"/>
              <a:pathLst>
                <a:path extrusionOk="0" h="8572" w="21907">
                  <a:moveTo>
                    <a:pt x="21907" y="8573"/>
                  </a:moveTo>
                  <a:cubicBezTo>
                    <a:pt x="14288" y="5715"/>
                    <a:pt x="6668" y="2858"/>
                    <a:pt x="0" y="0"/>
                  </a:cubicBezTo>
                  <a:cubicBezTo>
                    <a:pt x="6668" y="3810"/>
                    <a:pt x="14288" y="6667"/>
                    <a:pt x="21907" y="857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49" name="Google Shape;2149;p43"/>
            <p:cNvSpPr/>
            <p:nvPr/>
          </p:nvSpPr>
          <p:spPr>
            <a:xfrm>
              <a:off x="8619172" y="1888807"/>
              <a:ext cx="18097" cy="6667"/>
            </a:xfrm>
            <a:custGeom>
              <a:rect b="b" l="l" r="r" t="t"/>
              <a:pathLst>
                <a:path extrusionOk="0" h="6667" w="18097">
                  <a:moveTo>
                    <a:pt x="18097" y="0"/>
                  </a:moveTo>
                  <a:cubicBezTo>
                    <a:pt x="12382" y="2858"/>
                    <a:pt x="5715" y="4763"/>
                    <a:pt x="0" y="6667"/>
                  </a:cubicBezTo>
                  <a:cubicBezTo>
                    <a:pt x="5715" y="4763"/>
                    <a:pt x="11430" y="1905"/>
                    <a:pt x="1809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0" name="Google Shape;2150;p43"/>
            <p:cNvSpPr/>
            <p:nvPr/>
          </p:nvSpPr>
          <p:spPr>
            <a:xfrm>
              <a:off x="8337371" y="1479771"/>
              <a:ext cx="422770" cy="354486"/>
            </a:xfrm>
            <a:custGeom>
              <a:rect b="b" l="l" r="r" t="t"/>
              <a:pathLst>
                <a:path extrusionOk="0" h="354486" w="422770">
                  <a:moveTo>
                    <a:pt x="332283" y="300451"/>
                  </a:moveTo>
                  <a:cubicBezTo>
                    <a:pt x="376098" y="270923"/>
                    <a:pt x="404673" y="229013"/>
                    <a:pt x="422771" y="182341"/>
                  </a:cubicBezTo>
                  <a:cubicBezTo>
                    <a:pt x="414198" y="77566"/>
                    <a:pt x="331330" y="9938"/>
                    <a:pt x="216078" y="413"/>
                  </a:cubicBezTo>
                  <a:cubicBezTo>
                    <a:pt x="136068" y="-6254"/>
                    <a:pt x="5576" y="68041"/>
                    <a:pt x="2718" y="204248"/>
                  </a:cubicBezTo>
                  <a:cubicBezTo>
                    <a:pt x="-5854" y="249016"/>
                    <a:pt x="6528" y="289973"/>
                    <a:pt x="30341" y="325216"/>
                  </a:cubicBezTo>
                  <a:cubicBezTo>
                    <a:pt x="50343" y="336646"/>
                    <a:pt x="73203" y="345218"/>
                    <a:pt x="97968" y="349981"/>
                  </a:cubicBezTo>
                  <a:cubicBezTo>
                    <a:pt x="182741" y="363316"/>
                    <a:pt x="263703" y="347123"/>
                    <a:pt x="332283" y="300451"/>
                  </a:cubicBezTo>
                  <a:close/>
                  <a:moveTo>
                    <a:pt x="43676" y="267113"/>
                  </a:moveTo>
                  <a:cubicBezTo>
                    <a:pt x="-11570" y="108998"/>
                    <a:pt x="132258" y="20416"/>
                    <a:pt x="170358" y="18511"/>
                  </a:cubicBezTo>
                  <a:cubicBezTo>
                    <a:pt x="189408" y="17558"/>
                    <a:pt x="121780" y="46133"/>
                    <a:pt x="90348" y="102331"/>
                  </a:cubicBezTo>
                  <a:cubicBezTo>
                    <a:pt x="51296" y="171863"/>
                    <a:pt x="44628" y="271876"/>
                    <a:pt x="43676" y="267113"/>
                  </a:cubicBezTo>
                  <a:close/>
                </a:path>
              </a:pathLst>
            </a:custGeom>
            <a:solidFill>
              <a:srgbClr val="FFC75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1" name="Google Shape;2151;p43"/>
            <p:cNvSpPr/>
            <p:nvPr/>
          </p:nvSpPr>
          <p:spPr>
            <a:xfrm>
              <a:off x="8368664" y="1804987"/>
              <a:ext cx="32385" cy="36195"/>
            </a:xfrm>
            <a:custGeom>
              <a:rect b="b" l="l" r="r" t="t"/>
              <a:pathLst>
                <a:path extrusionOk="0" h="36195" w="32385">
                  <a:moveTo>
                    <a:pt x="0" y="0"/>
                  </a:moveTo>
                  <a:cubicBezTo>
                    <a:pt x="9525" y="13335"/>
                    <a:pt x="20003" y="25717"/>
                    <a:pt x="32385" y="36195"/>
                  </a:cubicBezTo>
                  <a:cubicBezTo>
                    <a:pt x="20955" y="25717"/>
                    <a:pt x="9525" y="1333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2" name="Google Shape;2152;p43"/>
            <p:cNvSpPr/>
            <p:nvPr/>
          </p:nvSpPr>
          <p:spPr>
            <a:xfrm>
              <a:off x="8525827" y="1901190"/>
              <a:ext cx="11430" cy="1904"/>
            </a:xfrm>
            <a:custGeom>
              <a:rect b="b" l="l" r="r" t="t"/>
              <a:pathLst>
                <a:path extrusionOk="0" h="1904" w="11430">
                  <a:moveTo>
                    <a:pt x="0" y="0"/>
                  </a:moveTo>
                  <a:cubicBezTo>
                    <a:pt x="3810" y="952"/>
                    <a:pt x="7620" y="952"/>
                    <a:pt x="11430" y="1905"/>
                  </a:cubicBezTo>
                  <a:lnTo>
                    <a:pt x="11430" y="1905"/>
                  </a:lnTo>
                  <a:cubicBezTo>
                    <a:pt x="7620" y="1905"/>
                    <a:pt x="3810" y="95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3" name="Google Shape;2153;p43"/>
            <p:cNvSpPr/>
            <p:nvPr/>
          </p:nvSpPr>
          <p:spPr>
            <a:xfrm>
              <a:off x="8670607" y="1857375"/>
              <a:ext cx="15240" cy="12382"/>
            </a:xfrm>
            <a:custGeom>
              <a:rect b="b" l="l" r="r" t="t"/>
              <a:pathLst>
                <a:path extrusionOk="0" h="12382" w="15240">
                  <a:moveTo>
                    <a:pt x="0" y="12383"/>
                  </a:moveTo>
                  <a:cubicBezTo>
                    <a:pt x="5715" y="8572"/>
                    <a:pt x="10478" y="4763"/>
                    <a:pt x="15240" y="0"/>
                  </a:cubicBezTo>
                  <a:cubicBezTo>
                    <a:pt x="10478" y="3810"/>
                    <a:pt x="5715" y="8572"/>
                    <a:pt x="0" y="123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4" name="Google Shape;2154;p43"/>
            <p:cNvSpPr/>
            <p:nvPr/>
          </p:nvSpPr>
          <p:spPr>
            <a:xfrm>
              <a:off x="8637269" y="1874520"/>
              <a:ext cx="25717" cy="13334"/>
            </a:xfrm>
            <a:custGeom>
              <a:rect b="b" l="l" r="r" t="t"/>
              <a:pathLst>
                <a:path extrusionOk="0" h="13334" w="25717">
                  <a:moveTo>
                    <a:pt x="25718" y="0"/>
                  </a:moveTo>
                  <a:cubicBezTo>
                    <a:pt x="17145" y="5715"/>
                    <a:pt x="8573" y="9525"/>
                    <a:pt x="0" y="13335"/>
                  </a:cubicBezTo>
                  <a:cubicBezTo>
                    <a:pt x="8573" y="10477"/>
                    <a:pt x="17145" y="5715"/>
                    <a:pt x="2571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5" name="Google Shape;2155;p43"/>
            <p:cNvSpPr/>
            <p:nvPr/>
          </p:nvSpPr>
          <p:spPr>
            <a:xfrm>
              <a:off x="8760142" y="1698307"/>
              <a:ext cx="952" cy="12382"/>
            </a:xfrm>
            <a:custGeom>
              <a:rect b="b" l="l" r="r" t="t"/>
              <a:pathLst>
                <a:path extrusionOk="0" h="12382" w="952">
                  <a:moveTo>
                    <a:pt x="952" y="0"/>
                  </a:moveTo>
                  <a:cubicBezTo>
                    <a:pt x="952" y="3810"/>
                    <a:pt x="0" y="8572"/>
                    <a:pt x="0" y="12383"/>
                  </a:cubicBezTo>
                  <a:cubicBezTo>
                    <a:pt x="0" y="8572"/>
                    <a:pt x="0" y="3810"/>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6" name="Google Shape;2156;p43"/>
            <p:cNvSpPr/>
            <p:nvPr/>
          </p:nvSpPr>
          <p:spPr>
            <a:xfrm>
              <a:off x="8368664" y="1662112"/>
              <a:ext cx="392430" cy="242329"/>
            </a:xfrm>
            <a:custGeom>
              <a:rect b="b" l="l" r="r" t="t"/>
              <a:pathLst>
                <a:path extrusionOk="0" h="242329" w="392430">
                  <a:moveTo>
                    <a:pt x="200025" y="241935"/>
                  </a:moveTo>
                  <a:cubicBezTo>
                    <a:pt x="217170" y="240983"/>
                    <a:pt x="234315" y="238125"/>
                    <a:pt x="249555" y="233363"/>
                  </a:cubicBezTo>
                  <a:cubicBezTo>
                    <a:pt x="256223" y="231458"/>
                    <a:pt x="261938" y="228600"/>
                    <a:pt x="267653" y="226695"/>
                  </a:cubicBezTo>
                  <a:cubicBezTo>
                    <a:pt x="276225" y="222885"/>
                    <a:pt x="284798" y="218122"/>
                    <a:pt x="293370" y="213360"/>
                  </a:cubicBezTo>
                  <a:cubicBezTo>
                    <a:pt x="296228" y="211455"/>
                    <a:pt x="299085" y="209550"/>
                    <a:pt x="300990" y="207645"/>
                  </a:cubicBezTo>
                  <a:cubicBezTo>
                    <a:pt x="306705" y="203835"/>
                    <a:pt x="311468" y="200025"/>
                    <a:pt x="316230" y="195263"/>
                  </a:cubicBezTo>
                  <a:cubicBezTo>
                    <a:pt x="345758" y="169545"/>
                    <a:pt x="367665" y="134303"/>
                    <a:pt x="381000" y="92392"/>
                  </a:cubicBezTo>
                  <a:cubicBezTo>
                    <a:pt x="384810" y="78105"/>
                    <a:pt x="388620" y="63817"/>
                    <a:pt x="390525" y="48578"/>
                  </a:cubicBezTo>
                  <a:cubicBezTo>
                    <a:pt x="390525" y="48578"/>
                    <a:pt x="390525" y="48578"/>
                    <a:pt x="390525" y="48578"/>
                  </a:cubicBezTo>
                  <a:cubicBezTo>
                    <a:pt x="391478" y="44767"/>
                    <a:pt x="391478" y="40005"/>
                    <a:pt x="391478" y="36195"/>
                  </a:cubicBezTo>
                  <a:cubicBezTo>
                    <a:pt x="391478" y="35242"/>
                    <a:pt x="391478" y="35242"/>
                    <a:pt x="391478" y="34290"/>
                  </a:cubicBezTo>
                  <a:cubicBezTo>
                    <a:pt x="391478" y="30480"/>
                    <a:pt x="391478" y="26670"/>
                    <a:pt x="392430" y="23813"/>
                  </a:cubicBezTo>
                  <a:cubicBezTo>
                    <a:pt x="392430" y="23813"/>
                    <a:pt x="392430" y="23813"/>
                    <a:pt x="392430" y="23813"/>
                  </a:cubicBezTo>
                  <a:cubicBezTo>
                    <a:pt x="392430" y="16192"/>
                    <a:pt x="392430" y="7620"/>
                    <a:pt x="391478" y="0"/>
                  </a:cubicBezTo>
                  <a:cubicBezTo>
                    <a:pt x="391478" y="0"/>
                    <a:pt x="391478" y="0"/>
                    <a:pt x="391478" y="0"/>
                  </a:cubicBezTo>
                  <a:cubicBezTo>
                    <a:pt x="372428" y="46672"/>
                    <a:pt x="343853" y="88583"/>
                    <a:pt x="300990" y="118110"/>
                  </a:cubicBezTo>
                  <a:cubicBezTo>
                    <a:pt x="231458" y="164783"/>
                    <a:pt x="150495" y="180975"/>
                    <a:pt x="67628" y="167640"/>
                  </a:cubicBezTo>
                  <a:cubicBezTo>
                    <a:pt x="42863" y="163830"/>
                    <a:pt x="20003" y="155258"/>
                    <a:pt x="0" y="142875"/>
                  </a:cubicBezTo>
                  <a:cubicBezTo>
                    <a:pt x="0" y="142875"/>
                    <a:pt x="0" y="142875"/>
                    <a:pt x="0" y="142875"/>
                  </a:cubicBezTo>
                  <a:cubicBezTo>
                    <a:pt x="9525" y="156210"/>
                    <a:pt x="20003" y="168592"/>
                    <a:pt x="32385" y="179070"/>
                  </a:cubicBezTo>
                  <a:cubicBezTo>
                    <a:pt x="32385" y="179070"/>
                    <a:pt x="32385" y="179070"/>
                    <a:pt x="33338" y="180022"/>
                  </a:cubicBezTo>
                  <a:cubicBezTo>
                    <a:pt x="36195" y="182880"/>
                    <a:pt x="39053" y="184785"/>
                    <a:pt x="41910" y="187642"/>
                  </a:cubicBezTo>
                  <a:cubicBezTo>
                    <a:pt x="41910" y="187642"/>
                    <a:pt x="41910" y="187642"/>
                    <a:pt x="41910" y="187642"/>
                  </a:cubicBezTo>
                  <a:cubicBezTo>
                    <a:pt x="51435" y="195263"/>
                    <a:pt x="61913" y="201930"/>
                    <a:pt x="72390" y="208597"/>
                  </a:cubicBezTo>
                  <a:cubicBezTo>
                    <a:pt x="73343" y="208597"/>
                    <a:pt x="73343" y="209550"/>
                    <a:pt x="74295" y="209550"/>
                  </a:cubicBezTo>
                  <a:cubicBezTo>
                    <a:pt x="77153" y="211455"/>
                    <a:pt x="80010" y="212408"/>
                    <a:pt x="82868" y="214313"/>
                  </a:cubicBezTo>
                  <a:cubicBezTo>
                    <a:pt x="83820" y="214313"/>
                    <a:pt x="84773" y="215265"/>
                    <a:pt x="85725" y="215265"/>
                  </a:cubicBezTo>
                  <a:cubicBezTo>
                    <a:pt x="88583" y="217170"/>
                    <a:pt x="91440" y="218122"/>
                    <a:pt x="94298" y="219075"/>
                  </a:cubicBezTo>
                  <a:cubicBezTo>
                    <a:pt x="95250" y="219075"/>
                    <a:pt x="96203" y="220028"/>
                    <a:pt x="96203" y="220028"/>
                  </a:cubicBezTo>
                  <a:cubicBezTo>
                    <a:pt x="103823" y="222885"/>
                    <a:pt x="111443" y="225742"/>
                    <a:pt x="118110" y="228600"/>
                  </a:cubicBezTo>
                  <a:cubicBezTo>
                    <a:pt x="119063" y="228600"/>
                    <a:pt x="120015" y="229553"/>
                    <a:pt x="120968" y="229553"/>
                  </a:cubicBezTo>
                  <a:cubicBezTo>
                    <a:pt x="123825" y="230505"/>
                    <a:pt x="126683" y="231458"/>
                    <a:pt x="129540" y="232410"/>
                  </a:cubicBezTo>
                  <a:cubicBezTo>
                    <a:pt x="130493" y="232410"/>
                    <a:pt x="132398" y="233363"/>
                    <a:pt x="133350" y="233363"/>
                  </a:cubicBezTo>
                  <a:cubicBezTo>
                    <a:pt x="136208" y="234315"/>
                    <a:pt x="138113" y="234315"/>
                    <a:pt x="140970" y="235267"/>
                  </a:cubicBezTo>
                  <a:cubicBezTo>
                    <a:pt x="141923" y="235267"/>
                    <a:pt x="143828" y="236220"/>
                    <a:pt x="144780" y="236220"/>
                  </a:cubicBezTo>
                  <a:cubicBezTo>
                    <a:pt x="147638" y="237172"/>
                    <a:pt x="150495" y="237172"/>
                    <a:pt x="152400" y="238125"/>
                  </a:cubicBezTo>
                  <a:cubicBezTo>
                    <a:pt x="153353" y="238125"/>
                    <a:pt x="155258" y="238125"/>
                    <a:pt x="156210" y="239078"/>
                  </a:cubicBezTo>
                  <a:cubicBezTo>
                    <a:pt x="160020" y="240030"/>
                    <a:pt x="163830" y="240030"/>
                    <a:pt x="167640" y="240983"/>
                  </a:cubicBezTo>
                  <a:cubicBezTo>
                    <a:pt x="179070" y="241935"/>
                    <a:pt x="190500" y="242888"/>
                    <a:pt x="200025" y="24193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7" name="Google Shape;2157;p43"/>
            <p:cNvSpPr/>
            <p:nvPr/>
          </p:nvSpPr>
          <p:spPr>
            <a:xfrm>
              <a:off x="8368186" y="1499211"/>
              <a:ext cx="142869" cy="248789"/>
            </a:xfrm>
            <a:custGeom>
              <a:rect b="b" l="l" r="r" t="t"/>
              <a:pathLst>
                <a:path extrusionOk="0" h="248789" w="142869">
                  <a:moveTo>
                    <a:pt x="139544" y="23"/>
                  </a:moveTo>
                  <a:cubicBezTo>
                    <a:pt x="100491" y="976"/>
                    <a:pt x="-43336" y="89558"/>
                    <a:pt x="12861" y="248626"/>
                  </a:cubicBezTo>
                  <a:cubicBezTo>
                    <a:pt x="14766" y="253388"/>
                    <a:pt x="20481" y="153376"/>
                    <a:pt x="59534" y="83843"/>
                  </a:cubicBezTo>
                  <a:cubicBezTo>
                    <a:pt x="90966" y="27646"/>
                    <a:pt x="158594" y="-929"/>
                    <a:pt x="139544" y="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8" name="Google Shape;2158;p43"/>
            <p:cNvSpPr/>
            <p:nvPr/>
          </p:nvSpPr>
          <p:spPr>
            <a:xfrm>
              <a:off x="8318146" y="1462480"/>
              <a:ext cx="462532" cy="1635115"/>
            </a:xfrm>
            <a:custGeom>
              <a:rect b="b" l="l" r="r" t="t"/>
              <a:pathLst>
                <a:path extrusionOk="0" h="1635115" w="462532">
                  <a:moveTo>
                    <a:pt x="229589" y="462522"/>
                  </a:moveTo>
                  <a:cubicBezTo>
                    <a:pt x="348651" y="467285"/>
                    <a:pt x="443901" y="387275"/>
                    <a:pt x="459141" y="252972"/>
                  </a:cubicBezTo>
                  <a:cubicBezTo>
                    <a:pt x="482954" y="118670"/>
                    <a:pt x="377226" y="16752"/>
                    <a:pt x="271499" y="2465"/>
                  </a:cubicBezTo>
                  <a:cubicBezTo>
                    <a:pt x="128624" y="-15633"/>
                    <a:pt x="21943" y="67235"/>
                    <a:pt x="1941" y="208205"/>
                  </a:cubicBezTo>
                  <a:cubicBezTo>
                    <a:pt x="-16157" y="336792"/>
                    <a:pt x="95286" y="448235"/>
                    <a:pt x="211491" y="461570"/>
                  </a:cubicBezTo>
                  <a:cubicBezTo>
                    <a:pt x="211491" y="466332"/>
                    <a:pt x="211491" y="471095"/>
                    <a:pt x="209586" y="474905"/>
                  </a:cubicBezTo>
                  <a:cubicBezTo>
                    <a:pt x="207681" y="479667"/>
                    <a:pt x="207681" y="485382"/>
                    <a:pt x="207681" y="490145"/>
                  </a:cubicBezTo>
                  <a:cubicBezTo>
                    <a:pt x="197204" y="650165"/>
                    <a:pt x="109574" y="1420737"/>
                    <a:pt x="97191" y="1616952"/>
                  </a:cubicBezTo>
                  <a:cubicBezTo>
                    <a:pt x="96239" y="1624572"/>
                    <a:pt x="92429" y="1634097"/>
                    <a:pt x="103859" y="1635050"/>
                  </a:cubicBezTo>
                  <a:cubicBezTo>
                    <a:pt x="115289" y="1636002"/>
                    <a:pt x="117193" y="1626477"/>
                    <a:pt x="118146" y="1616000"/>
                  </a:cubicBezTo>
                  <a:cubicBezTo>
                    <a:pt x="121956" y="1575995"/>
                    <a:pt x="213396" y="599682"/>
                    <a:pt x="228636" y="476810"/>
                  </a:cubicBezTo>
                  <a:cubicBezTo>
                    <a:pt x="225779" y="472047"/>
                    <a:pt x="228636" y="467285"/>
                    <a:pt x="229589" y="462522"/>
                  </a:cubicBezTo>
                  <a:close/>
                  <a:moveTo>
                    <a:pt x="207681" y="438710"/>
                  </a:moveTo>
                  <a:cubicBezTo>
                    <a:pt x="206729" y="438710"/>
                    <a:pt x="204824" y="438710"/>
                    <a:pt x="203871" y="437757"/>
                  </a:cubicBezTo>
                  <a:cubicBezTo>
                    <a:pt x="201014" y="437757"/>
                    <a:pt x="198156" y="436805"/>
                    <a:pt x="196251" y="435852"/>
                  </a:cubicBezTo>
                  <a:cubicBezTo>
                    <a:pt x="195299" y="435852"/>
                    <a:pt x="193393" y="434900"/>
                    <a:pt x="192441" y="434900"/>
                  </a:cubicBezTo>
                  <a:cubicBezTo>
                    <a:pt x="189584" y="433947"/>
                    <a:pt x="187679" y="433947"/>
                    <a:pt x="184821" y="432995"/>
                  </a:cubicBezTo>
                  <a:cubicBezTo>
                    <a:pt x="183868" y="432995"/>
                    <a:pt x="181964" y="432042"/>
                    <a:pt x="181011" y="432042"/>
                  </a:cubicBezTo>
                  <a:cubicBezTo>
                    <a:pt x="178154" y="431090"/>
                    <a:pt x="175296" y="430137"/>
                    <a:pt x="172439" y="429185"/>
                  </a:cubicBezTo>
                  <a:cubicBezTo>
                    <a:pt x="171486" y="429185"/>
                    <a:pt x="170534" y="428232"/>
                    <a:pt x="169581" y="428232"/>
                  </a:cubicBezTo>
                  <a:cubicBezTo>
                    <a:pt x="161961" y="425375"/>
                    <a:pt x="154341" y="422517"/>
                    <a:pt x="147674" y="419660"/>
                  </a:cubicBezTo>
                  <a:cubicBezTo>
                    <a:pt x="146721" y="419660"/>
                    <a:pt x="145768" y="418707"/>
                    <a:pt x="145768" y="418707"/>
                  </a:cubicBezTo>
                  <a:cubicBezTo>
                    <a:pt x="142911" y="417755"/>
                    <a:pt x="140054" y="415850"/>
                    <a:pt x="137196" y="414897"/>
                  </a:cubicBezTo>
                  <a:cubicBezTo>
                    <a:pt x="136243" y="414897"/>
                    <a:pt x="135291" y="413945"/>
                    <a:pt x="134339" y="413945"/>
                  </a:cubicBezTo>
                  <a:cubicBezTo>
                    <a:pt x="131481" y="412040"/>
                    <a:pt x="128624" y="411087"/>
                    <a:pt x="125766" y="409182"/>
                  </a:cubicBezTo>
                  <a:cubicBezTo>
                    <a:pt x="124814" y="409182"/>
                    <a:pt x="124814" y="408230"/>
                    <a:pt x="123861" y="408230"/>
                  </a:cubicBezTo>
                  <a:cubicBezTo>
                    <a:pt x="113384" y="401562"/>
                    <a:pt x="102906" y="394895"/>
                    <a:pt x="93381" y="387275"/>
                  </a:cubicBezTo>
                  <a:cubicBezTo>
                    <a:pt x="93381" y="387275"/>
                    <a:pt x="93381" y="387275"/>
                    <a:pt x="93381" y="387275"/>
                  </a:cubicBezTo>
                  <a:cubicBezTo>
                    <a:pt x="90524" y="384417"/>
                    <a:pt x="87666" y="382512"/>
                    <a:pt x="84809" y="379655"/>
                  </a:cubicBezTo>
                  <a:cubicBezTo>
                    <a:pt x="84809" y="379655"/>
                    <a:pt x="84809" y="379655"/>
                    <a:pt x="83856" y="378702"/>
                  </a:cubicBezTo>
                  <a:cubicBezTo>
                    <a:pt x="71474" y="367272"/>
                    <a:pt x="60996" y="355842"/>
                    <a:pt x="51471" y="342507"/>
                  </a:cubicBezTo>
                  <a:cubicBezTo>
                    <a:pt x="51471" y="342507"/>
                    <a:pt x="51471" y="342507"/>
                    <a:pt x="51471" y="342507"/>
                  </a:cubicBezTo>
                  <a:cubicBezTo>
                    <a:pt x="27659" y="308217"/>
                    <a:pt x="15276" y="266307"/>
                    <a:pt x="23849" y="221540"/>
                  </a:cubicBezTo>
                  <a:cubicBezTo>
                    <a:pt x="26706" y="85332"/>
                    <a:pt x="156246" y="11037"/>
                    <a:pt x="237209" y="17705"/>
                  </a:cubicBezTo>
                  <a:cubicBezTo>
                    <a:pt x="352461" y="27230"/>
                    <a:pt x="435329" y="94857"/>
                    <a:pt x="443901" y="199632"/>
                  </a:cubicBezTo>
                  <a:cubicBezTo>
                    <a:pt x="443901" y="199632"/>
                    <a:pt x="443901" y="199632"/>
                    <a:pt x="443901" y="199632"/>
                  </a:cubicBezTo>
                  <a:cubicBezTo>
                    <a:pt x="444854" y="207252"/>
                    <a:pt x="444854" y="214872"/>
                    <a:pt x="444854" y="223445"/>
                  </a:cubicBezTo>
                  <a:cubicBezTo>
                    <a:pt x="444854" y="223445"/>
                    <a:pt x="444854" y="223445"/>
                    <a:pt x="444854" y="223445"/>
                  </a:cubicBezTo>
                  <a:cubicBezTo>
                    <a:pt x="444854" y="227255"/>
                    <a:pt x="444854" y="231065"/>
                    <a:pt x="443901" y="233922"/>
                  </a:cubicBezTo>
                  <a:cubicBezTo>
                    <a:pt x="443901" y="234875"/>
                    <a:pt x="443901" y="234875"/>
                    <a:pt x="443901" y="235827"/>
                  </a:cubicBezTo>
                  <a:cubicBezTo>
                    <a:pt x="443901" y="239637"/>
                    <a:pt x="442949" y="244400"/>
                    <a:pt x="442949" y="248210"/>
                  </a:cubicBezTo>
                  <a:cubicBezTo>
                    <a:pt x="442949" y="248210"/>
                    <a:pt x="442949" y="248210"/>
                    <a:pt x="442949" y="248210"/>
                  </a:cubicBezTo>
                  <a:cubicBezTo>
                    <a:pt x="441043" y="263450"/>
                    <a:pt x="438186" y="277737"/>
                    <a:pt x="433424" y="292025"/>
                  </a:cubicBezTo>
                  <a:cubicBezTo>
                    <a:pt x="421041" y="333935"/>
                    <a:pt x="398181" y="369177"/>
                    <a:pt x="368654" y="394895"/>
                  </a:cubicBezTo>
                  <a:cubicBezTo>
                    <a:pt x="363891" y="399657"/>
                    <a:pt x="358176" y="403467"/>
                    <a:pt x="353414" y="407277"/>
                  </a:cubicBezTo>
                  <a:cubicBezTo>
                    <a:pt x="350556" y="409182"/>
                    <a:pt x="347699" y="411087"/>
                    <a:pt x="345793" y="412992"/>
                  </a:cubicBezTo>
                  <a:cubicBezTo>
                    <a:pt x="337221" y="418707"/>
                    <a:pt x="328649" y="422517"/>
                    <a:pt x="320076" y="426327"/>
                  </a:cubicBezTo>
                  <a:cubicBezTo>
                    <a:pt x="314361" y="429185"/>
                    <a:pt x="307693" y="431090"/>
                    <a:pt x="301979" y="432995"/>
                  </a:cubicBezTo>
                  <a:cubicBezTo>
                    <a:pt x="286739" y="437757"/>
                    <a:pt x="269593" y="440615"/>
                    <a:pt x="252449" y="441567"/>
                  </a:cubicBezTo>
                  <a:cubicBezTo>
                    <a:pt x="241971" y="441567"/>
                    <a:pt x="231493" y="441567"/>
                    <a:pt x="221016" y="440615"/>
                  </a:cubicBezTo>
                  <a:lnTo>
                    <a:pt x="221016" y="440615"/>
                  </a:lnTo>
                  <a:cubicBezTo>
                    <a:pt x="215301" y="440615"/>
                    <a:pt x="211491" y="439662"/>
                    <a:pt x="207681" y="43871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59" name="Google Shape;2159;p43"/>
            <p:cNvSpPr/>
            <p:nvPr/>
          </p:nvSpPr>
          <p:spPr>
            <a:xfrm>
              <a:off x="8714459" y="1942779"/>
              <a:ext cx="151904" cy="149897"/>
            </a:xfrm>
            <a:custGeom>
              <a:rect b="b" l="l" r="r" t="t"/>
              <a:pathLst>
                <a:path extrusionOk="0" h="149897" w="151904">
                  <a:moveTo>
                    <a:pt x="105690" y="86998"/>
                  </a:moveTo>
                  <a:cubicBezTo>
                    <a:pt x="81878" y="61281"/>
                    <a:pt x="56160" y="38421"/>
                    <a:pt x="30443" y="14608"/>
                  </a:cubicBezTo>
                  <a:cubicBezTo>
                    <a:pt x="23776" y="7941"/>
                    <a:pt x="17108" y="-6347"/>
                    <a:pt x="5678" y="3178"/>
                  </a:cubicBezTo>
                  <a:cubicBezTo>
                    <a:pt x="-7657" y="14608"/>
                    <a:pt x="5678" y="24133"/>
                    <a:pt x="13298" y="31753"/>
                  </a:cubicBezTo>
                  <a:cubicBezTo>
                    <a:pt x="52351" y="70806"/>
                    <a:pt x="103785" y="101286"/>
                    <a:pt x="137123" y="146053"/>
                  </a:cubicBezTo>
                  <a:cubicBezTo>
                    <a:pt x="179033" y="166056"/>
                    <a:pt x="119978" y="102238"/>
                    <a:pt x="105690" y="8699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0" name="Google Shape;2160;p43"/>
            <p:cNvSpPr/>
            <p:nvPr/>
          </p:nvSpPr>
          <p:spPr>
            <a:xfrm>
              <a:off x="8124259" y="1445155"/>
              <a:ext cx="179635" cy="82654"/>
            </a:xfrm>
            <a:custGeom>
              <a:rect b="b" l="l" r="r" t="t"/>
              <a:pathLst>
                <a:path extrusionOk="0" h="82654" w="179635">
                  <a:moveTo>
                    <a:pt x="179635" y="75987"/>
                  </a:moveTo>
                  <a:cubicBezTo>
                    <a:pt x="130105" y="42649"/>
                    <a:pt x="74860" y="24552"/>
                    <a:pt x="19615" y="3597"/>
                  </a:cubicBezTo>
                  <a:cubicBezTo>
                    <a:pt x="12948" y="739"/>
                    <a:pt x="3423" y="-4023"/>
                    <a:pt x="565" y="6454"/>
                  </a:cubicBezTo>
                  <a:cubicBezTo>
                    <a:pt x="-2292" y="15979"/>
                    <a:pt x="6280" y="19789"/>
                    <a:pt x="12948" y="22647"/>
                  </a:cubicBezTo>
                  <a:cubicBezTo>
                    <a:pt x="67240" y="43602"/>
                    <a:pt x="121533" y="61699"/>
                    <a:pt x="175825" y="82654"/>
                  </a:cubicBezTo>
                  <a:cubicBezTo>
                    <a:pt x="176778" y="78844"/>
                    <a:pt x="177730" y="78844"/>
                    <a:pt x="179635" y="7598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1" name="Google Shape;2161;p43"/>
            <p:cNvSpPr/>
            <p:nvPr/>
          </p:nvSpPr>
          <p:spPr>
            <a:xfrm>
              <a:off x="8374380" y="1323975"/>
              <a:ext cx="52995" cy="99508"/>
            </a:xfrm>
            <a:custGeom>
              <a:rect b="b" l="l" r="r" t="t"/>
              <a:pathLst>
                <a:path extrusionOk="0" h="99508" w="52995">
                  <a:moveTo>
                    <a:pt x="50482" y="98108"/>
                  </a:moveTo>
                  <a:cubicBezTo>
                    <a:pt x="54293" y="95250"/>
                    <a:pt x="53340" y="90488"/>
                    <a:pt x="50482" y="86677"/>
                  </a:cubicBezTo>
                  <a:cubicBezTo>
                    <a:pt x="35243" y="58102"/>
                    <a:pt x="20002" y="29527"/>
                    <a:pt x="4763" y="0"/>
                  </a:cubicBezTo>
                  <a:cubicBezTo>
                    <a:pt x="2857" y="952"/>
                    <a:pt x="952" y="1905"/>
                    <a:pt x="0" y="2858"/>
                  </a:cubicBezTo>
                  <a:cubicBezTo>
                    <a:pt x="9525" y="34290"/>
                    <a:pt x="24765" y="63817"/>
                    <a:pt x="40005" y="93345"/>
                  </a:cubicBezTo>
                  <a:cubicBezTo>
                    <a:pt x="41910" y="97155"/>
                    <a:pt x="45720" y="101917"/>
                    <a:pt x="50482" y="9810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2" name="Google Shape;2162;p43"/>
            <p:cNvSpPr/>
            <p:nvPr/>
          </p:nvSpPr>
          <p:spPr>
            <a:xfrm>
              <a:off x="8712386" y="1383982"/>
              <a:ext cx="64901" cy="91946"/>
            </a:xfrm>
            <a:custGeom>
              <a:rect b="b" l="l" r="r" t="t"/>
              <a:pathLst>
                <a:path extrusionOk="0" h="91946" w="64901">
                  <a:moveTo>
                    <a:pt x="2989" y="91440"/>
                  </a:moveTo>
                  <a:cubicBezTo>
                    <a:pt x="7751" y="93345"/>
                    <a:pt x="10609" y="89535"/>
                    <a:pt x="13466" y="85725"/>
                  </a:cubicBezTo>
                  <a:cubicBezTo>
                    <a:pt x="30612" y="58102"/>
                    <a:pt x="47757" y="30480"/>
                    <a:pt x="64901" y="2857"/>
                  </a:cubicBezTo>
                  <a:cubicBezTo>
                    <a:pt x="62996" y="1905"/>
                    <a:pt x="62044" y="952"/>
                    <a:pt x="60139" y="0"/>
                  </a:cubicBezTo>
                  <a:cubicBezTo>
                    <a:pt x="37279" y="23813"/>
                    <a:pt x="19182" y="51435"/>
                    <a:pt x="2037" y="80010"/>
                  </a:cubicBezTo>
                  <a:cubicBezTo>
                    <a:pt x="132" y="83820"/>
                    <a:pt x="-1774" y="88582"/>
                    <a:pt x="2989" y="9144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3" name="Google Shape;2163;p43"/>
            <p:cNvSpPr/>
            <p:nvPr/>
          </p:nvSpPr>
          <p:spPr>
            <a:xfrm>
              <a:off x="8206501" y="1902036"/>
              <a:ext cx="150970" cy="166793"/>
            </a:xfrm>
            <a:custGeom>
              <a:rect b="b" l="l" r="r" t="t"/>
              <a:pathLst>
                <a:path extrusionOk="0" h="166793" w="150970">
                  <a:moveTo>
                    <a:pt x="146923" y="3916"/>
                  </a:moveTo>
                  <a:cubicBezTo>
                    <a:pt x="136446" y="-6561"/>
                    <a:pt x="132636" y="6774"/>
                    <a:pt x="125968" y="11536"/>
                  </a:cubicBezTo>
                  <a:cubicBezTo>
                    <a:pt x="78343" y="47731"/>
                    <a:pt x="48816" y="102024"/>
                    <a:pt x="4048" y="142029"/>
                  </a:cubicBezTo>
                  <a:cubicBezTo>
                    <a:pt x="-1667" y="146791"/>
                    <a:pt x="-714" y="153459"/>
                    <a:pt x="3096" y="166794"/>
                  </a:cubicBezTo>
                  <a:cubicBezTo>
                    <a:pt x="47863" y="122026"/>
                    <a:pt x="88821" y="80116"/>
                    <a:pt x="130730" y="38206"/>
                  </a:cubicBezTo>
                  <a:cubicBezTo>
                    <a:pt x="134541" y="34396"/>
                    <a:pt x="138350" y="30586"/>
                    <a:pt x="141208" y="26776"/>
                  </a:cubicBezTo>
                  <a:cubicBezTo>
                    <a:pt x="146923" y="20109"/>
                    <a:pt x="156448" y="12489"/>
                    <a:pt x="146923" y="391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4" name="Google Shape;2164;p43"/>
            <p:cNvSpPr/>
            <p:nvPr/>
          </p:nvSpPr>
          <p:spPr>
            <a:xfrm>
              <a:off x="8591619" y="1236345"/>
              <a:ext cx="25587" cy="151509"/>
            </a:xfrm>
            <a:custGeom>
              <a:rect b="b" l="l" r="r" t="t"/>
              <a:pathLst>
                <a:path extrusionOk="0" h="151509" w="25587">
                  <a:moveTo>
                    <a:pt x="23743" y="0"/>
                  </a:moveTo>
                  <a:cubicBezTo>
                    <a:pt x="6598" y="57150"/>
                    <a:pt x="-5784" y="99060"/>
                    <a:pt x="2788" y="151447"/>
                  </a:cubicBezTo>
                  <a:cubicBezTo>
                    <a:pt x="27554" y="154305"/>
                    <a:pt x="27554" y="57150"/>
                    <a:pt x="23743"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5" name="Google Shape;2165;p43"/>
            <p:cNvSpPr/>
            <p:nvPr/>
          </p:nvSpPr>
          <p:spPr>
            <a:xfrm>
              <a:off x="8807308" y="1532572"/>
              <a:ext cx="177624" cy="68579"/>
            </a:xfrm>
            <a:custGeom>
              <a:rect b="b" l="l" r="r" t="t"/>
              <a:pathLst>
                <a:path extrusionOk="0" h="68579" w="177624">
                  <a:moveTo>
                    <a:pt x="177624" y="0"/>
                  </a:moveTo>
                  <a:cubicBezTo>
                    <a:pt x="97614" y="13335"/>
                    <a:pt x="-13828" y="31432"/>
                    <a:pt x="1412" y="68580"/>
                  </a:cubicBezTo>
                  <a:cubicBezTo>
                    <a:pt x="61419" y="44767"/>
                    <a:pt x="114759" y="24765"/>
                    <a:pt x="177624"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6" name="Google Shape;2166;p43"/>
            <p:cNvSpPr/>
            <p:nvPr/>
          </p:nvSpPr>
          <p:spPr>
            <a:xfrm>
              <a:off x="8813539" y="1763296"/>
              <a:ext cx="89478" cy="38095"/>
            </a:xfrm>
            <a:custGeom>
              <a:rect b="b" l="l" r="r" t="t"/>
              <a:pathLst>
                <a:path extrusionOk="0" h="38095" w="89478">
                  <a:moveTo>
                    <a:pt x="27566" y="5496"/>
                  </a:moveTo>
                  <a:cubicBezTo>
                    <a:pt x="18993" y="-218"/>
                    <a:pt x="4705" y="-4029"/>
                    <a:pt x="896" y="7401"/>
                  </a:cubicBezTo>
                  <a:cubicBezTo>
                    <a:pt x="-3867" y="23594"/>
                    <a:pt x="11373" y="24546"/>
                    <a:pt x="22803" y="25499"/>
                  </a:cubicBezTo>
                  <a:cubicBezTo>
                    <a:pt x="38043" y="25499"/>
                    <a:pt x="72333" y="42644"/>
                    <a:pt x="89478" y="36929"/>
                  </a:cubicBezTo>
                  <a:cubicBezTo>
                    <a:pt x="82810" y="16926"/>
                    <a:pt x="40900" y="13116"/>
                    <a:pt x="27566" y="549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67" name="Google Shape;2167;p43"/>
            <p:cNvSpPr/>
            <p:nvPr/>
          </p:nvSpPr>
          <p:spPr>
            <a:xfrm>
              <a:off x="8170544" y="1707203"/>
              <a:ext cx="89906" cy="36245"/>
            </a:xfrm>
            <a:custGeom>
              <a:rect b="b" l="l" r="r" t="t"/>
              <a:pathLst>
                <a:path extrusionOk="0" h="36245" w="89906">
                  <a:moveTo>
                    <a:pt x="89535" y="10154"/>
                  </a:moveTo>
                  <a:cubicBezTo>
                    <a:pt x="85725" y="-6038"/>
                    <a:pt x="71438" y="629"/>
                    <a:pt x="61913" y="6344"/>
                  </a:cubicBezTo>
                  <a:cubicBezTo>
                    <a:pt x="48578" y="13964"/>
                    <a:pt x="10478" y="17774"/>
                    <a:pt x="0" y="32062"/>
                  </a:cubicBezTo>
                  <a:cubicBezTo>
                    <a:pt x="16193" y="44444"/>
                    <a:pt x="52388" y="25394"/>
                    <a:pt x="68580" y="25394"/>
                  </a:cubicBezTo>
                  <a:cubicBezTo>
                    <a:pt x="78105" y="26347"/>
                    <a:pt x="92393" y="22537"/>
                    <a:pt x="89535" y="101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grpSp>
      <p:grpSp>
        <p:nvGrpSpPr>
          <p:cNvPr id="2168" name="Google Shape;2168;p43"/>
          <p:cNvGrpSpPr/>
          <p:nvPr/>
        </p:nvGrpSpPr>
        <p:grpSpPr>
          <a:xfrm>
            <a:off x="3967506" y="2253584"/>
            <a:ext cx="1698667" cy="1507742"/>
            <a:chOff x="3778420" y="3791271"/>
            <a:chExt cx="1253432" cy="1085528"/>
          </a:xfrm>
        </p:grpSpPr>
        <p:sp>
          <p:nvSpPr>
            <p:cNvPr id="2169" name="Google Shape;2169;p43"/>
            <p:cNvSpPr/>
            <p:nvPr/>
          </p:nvSpPr>
          <p:spPr>
            <a:xfrm>
              <a:off x="4340542" y="4112894"/>
              <a:ext cx="952" cy="952"/>
            </a:xfrm>
            <a:custGeom>
              <a:rect b="b" l="l" r="r" t="t"/>
              <a:pathLst>
                <a:path extrusionOk="0" h="952" w="952">
                  <a:moveTo>
                    <a:pt x="953" y="953"/>
                  </a:moveTo>
                  <a:cubicBezTo>
                    <a:pt x="953" y="953"/>
                    <a:pt x="953" y="0"/>
                    <a:pt x="0" y="0"/>
                  </a:cubicBezTo>
                  <a:cubicBezTo>
                    <a:pt x="953" y="953"/>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0" name="Google Shape;2170;p43"/>
            <p:cNvSpPr/>
            <p:nvPr/>
          </p:nvSpPr>
          <p:spPr>
            <a:xfrm>
              <a:off x="4338637" y="4110990"/>
              <a:ext cx="952" cy="952"/>
            </a:xfrm>
            <a:custGeom>
              <a:rect b="b" l="l" r="r" t="t"/>
              <a:pathLst>
                <a:path extrusionOk="0" h="952" w="952">
                  <a:moveTo>
                    <a:pt x="953" y="953"/>
                  </a:moveTo>
                  <a:cubicBezTo>
                    <a:pt x="953" y="953"/>
                    <a:pt x="0" y="0"/>
                    <a:pt x="0" y="0"/>
                  </a:cubicBezTo>
                  <a:cubicBezTo>
                    <a:pt x="953" y="0"/>
                    <a:pt x="953" y="0"/>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1" name="Google Shape;2171;p43"/>
            <p:cNvSpPr/>
            <p:nvPr/>
          </p:nvSpPr>
          <p:spPr>
            <a:xfrm>
              <a:off x="4345304" y="4118609"/>
              <a:ext cx="952" cy="952"/>
            </a:xfrm>
            <a:custGeom>
              <a:rect b="b" l="l" r="r" t="t"/>
              <a:pathLst>
                <a:path extrusionOk="0" h="952" w="952">
                  <a:moveTo>
                    <a:pt x="953" y="953"/>
                  </a:moveTo>
                  <a:cubicBezTo>
                    <a:pt x="953" y="953"/>
                    <a:pt x="0" y="0"/>
                    <a:pt x="0" y="0"/>
                  </a:cubicBezTo>
                  <a:cubicBezTo>
                    <a:pt x="0" y="953"/>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2" name="Google Shape;2172;p43"/>
            <p:cNvSpPr/>
            <p:nvPr/>
          </p:nvSpPr>
          <p:spPr>
            <a:xfrm>
              <a:off x="4343929" y="4116943"/>
              <a:ext cx="423" cy="714"/>
            </a:xfrm>
            <a:custGeom>
              <a:rect b="b" l="l" r="r" t="t"/>
              <a:pathLst>
                <a:path extrusionOk="0" h="714" w="423">
                  <a:moveTo>
                    <a:pt x="423" y="714"/>
                  </a:moveTo>
                  <a:cubicBezTo>
                    <a:pt x="423" y="-238"/>
                    <a:pt x="-529" y="-238"/>
                    <a:pt x="423" y="714"/>
                  </a:cubicBezTo>
                  <a:cubicBezTo>
                    <a:pt x="-529" y="-238"/>
                    <a:pt x="423" y="-238"/>
                    <a:pt x="423" y="7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3" name="Google Shape;2173;p43"/>
            <p:cNvSpPr/>
            <p:nvPr/>
          </p:nvSpPr>
          <p:spPr>
            <a:xfrm>
              <a:off x="4332922" y="4098607"/>
              <a:ext cx="952" cy="952"/>
            </a:xfrm>
            <a:custGeom>
              <a:rect b="b" l="l" r="r" t="t"/>
              <a:pathLst>
                <a:path extrusionOk="0" h="952" w="952">
                  <a:moveTo>
                    <a:pt x="953" y="953"/>
                  </a:moveTo>
                  <a:cubicBezTo>
                    <a:pt x="953" y="953"/>
                    <a:pt x="953" y="0"/>
                    <a:pt x="0" y="0"/>
                  </a:cubicBezTo>
                  <a:cubicBezTo>
                    <a:pt x="0" y="0"/>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4" name="Google Shape;2174;p43"/>
            <p:cNvSpPr/>
            <p:nvPr/>
          </p:nvSpPr>
          <p:spPr>
            <a:xfrm>
              <a:off x="4333875" y="4101465"/>
              <a:ext cx="952" cy="952"/>
            </a:xfrm>
            <a:custGeom>
              <a:rect b="b" l="l" r="r" t="t"/>
              <a:pathLst>
                <a:path extrusionOk="0" h="952" w="952">
                  <a:moveTo>
                    <a:pt x="953" y="953"/>
                  </a:moveTo>
                  <a:cubicBezTo>
                    <a:pt x="953" y="953"/>
                    <a:pt x="953" y="0"/>
                    <a:pt x="0" y="0"/>
                  </a:cubicBezTo>
                  <a:cubicBezTo>
                    <a:pt x="953" y="0"/>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5" name="Google Shape;2175;p43"/>
            <p:cNvSpPr/>
            <p:nvPr/>
          </p:nvSpPr>
          <p:spPr>
            <a:xfrm>
              <a:off x="4337684" y="4108132"/>
              <a:ext cx="952" cy="952"/>
            </a:xfrm>
            <a:custGeom>
              <a:rect b="b" l="l" r="r" t="t"/>
              <a:pathLst>
                <a:path extrusionOk="0" h="952" w="952">
                  <a:moveTo>
                    <a:pt x="953" y="953"/>
                  </a:moveTo>
                  <a:cubicBezTo>
                    <a:pt x="953" y="953"/>
                    <a:pt x="953" y="0"/>
                    <a:pt x="0" y="0"/>
                  </a:cubicBezTo>
                  <a:cubicBezTo>
                    <a:pt x="0" y="0"/>
                    <a:pt x="0" y="0"/>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6" name="Google Shape;2176;p43"/>
            <p:cNvSpPr/>
            <p:nvPr/>
          </p:nvSpPr>
          <p:spPr>
            <a:xfrm>
              <a:off x="4348162" y="4121996"/>
              <a:ext cx="9525" cy="423"/>
            </a:xfrm>
            <a:custGeom>
              <a:rect b="b" l="l" r="r" t="t"/>
              <a:pathLst>
                <a:path extrusionOk="0" h="423" w="9525">
                  <a:moveTo>
                    <a:pt x="0" y="423"/>
                  </a:moveTo>
                  <a:cubicBezTo>
                    <a:pt x="0" y="423"/>
                    <a:pt x="0" y="-529"/>
                    <a:pt x="0" y="423"/>
                  </a:cubicBezTo>
                  <a:cubicBezTo>
                    <a:pt x="0" y="-529"/>
                    <a:pt x="0" y="423"/>
                    <a:pt x="0" y="4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7" name="Google Shape;2177;p43"/>
            <p:cNvSpPr/>
            <p:nvPr/>
          </p:nvSpPr>
          <p:spPr>
            <a:xfrm>
              <a:off x="4335779" y="4104322"/>
              <a:ext cx="952" cy="1905"/>
            </a:xfrm>
            <a:custGeom>
              <a:rect b="b" l="l" r="r" t="t"/>
              <a:pathLst>
                <a:path extrusionOk="0" h="1905" w="952">
                  <a:moveTo>
                    <a:pt x="953" y="1905"/>
                  </a:moveTo>
                  <a:cubicBezTo>
                    <a:pt x="953" y="953"/>
                    <a:pt x="0" y="953"/>
                    <a:pt x="0" y="0"/>
                  </a:cubicBezTo>
                  <a:cubicBezTo>
                    <a:pt x="0" y="953"/>
                    <a:pt x="953" y="953"/>
                    <a:pt x="953"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8" name="Google Shape;2178;p43"/>
            <p:cNvSpPr/>
            <p:nvPr/>
          </p:nvSpPr>
          <p:spPr>
            <a:xfrm>
              <a:off x="4350067" y="4124325"/>
              <a:ext cx="9525" cy="9525"/>
            </a:xfrm>
            <a:custGeom>
              <a:rect b="b" l="l" r="r" t="t"/>
              <a:pathLst>
                <a:path extrusionOk="0" h="9525" w="9525">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79" name="Google Shape;2179;p43"/>
            <p:cNvSpPr/>
            <p:nvPr/>
          </p:nvSpPr>
          <p:spPr>
            <a:xfrm>
              <a:off x="4363640" y="4135755"/>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0" name="Google Shape;2180;p43"/>
            <p:cNvSpPr/>
            <p:nvPr/>
          </p:nvSpPr>
          <p:spPr>
            <a:xfrm>
              <a:off x="4357925" y="4131230"/>
              <a:ext cx="714" cy="714"/>
            </a:xfrm>
            <a:custGeom>
              <a:rect b="b" l="l" r="r" t="t"/>
              <a:pathLst>
                <a:path extrusionOk="0" h="714" w="714">
                  <a:moveTo>
                    <a:pt x="714" y="714"/>
                  </a:moveTo>
                  <a:cubicBezTo>
                    <a:pt x="-238" y="-238"/>
                    <a:pt x="-238" y="-238"/>
                    <a:pt x="714" y="714"/>
                  </a:cubicBezTo>
                  <a:cubicBezTo>
                    <a:pt x="-238" y="-238"/>
                    <a:pt x="-238" y="-238"/>
                    <a:pt x="714" y="7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1" name="Google Shape;2181;p43"/>
            <p:cNvSpPr/>
            <p:nvPr/>
          </p:nvSpPr>
          <p:spPr>
            <a:xfrm>
              <a:off x="4366259" y="4137236"/>
              <a:ext cx="9525" cy="423"/>
            </a:xfrm>
            <a:custGeom>
              <a:rect b="b" l="l" r="r" t="t"/>
              <a:pathLst>
                <a:path extrusionOk="0" h="423" w="9525">
                  <a:moveTo>
                    <a:pt x="0" y="423"/>
                  </a:moveTo>
                  <a:cubicBezTo>
                    <a:pt x="0" y="423"/>
                    <a:pt x="0" y="-529"/>
                    <a:pt x="0" y="423"/>
                  </a:cubicBezTo>
                  <a:cubicBezTo>
                    <a:pt x="0" y="-529"/>
                    <a:pt x="0" y="423"/>
                    <a:pt x="0" y="4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2" name="Google Shape;2182;p43"/>
            <p:cNvSpPr/>
            <p:nvPr/>
          </p:nvSpPr>
          <p:spPr>
            <a:xfrm>
              <a:off x="4360783" y="4133850"/>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3" name="Google Shape;2183;p43"/>
            <p:cNvSpPr/>
            <p:nvPr/>
          </p:nvSpPr>
          <p:spPr>
            <a:xfrm>
              <a:off x="4353163" y="4127182"/>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4" name="Google Shape;2184;p43"/>
            <p:cNvSpPr/>
            <p:nvPr/>
          </p:nvSpPr>
          <p:spPr>
            <a:xfrm>
              <a:off x="4332208" y="4095750"/>
              <a:ext cx="714" cy="952"/>
            </a:xfrm>
            <a:custGeom>
              <a:rect b="b" l="l" r="r" t="t"/>
              <a:pathLst>
                <a:path extrusionOk="0" h="952" w="714">
                  <a:moveTo>
                    <a:pt x="714" y="953"/>
                  </a:moveTo>
                  <a:cubicBezTo>
                    <a:pt x="714" y="953"/>
                    <a:pt x="714" y="0"/>
                    <a:pt x="714" y="0"/>
                  </a:cubicBezTo>
                  <a:cubicBezTo>
                    <a:pt x="-238" y="0"/>
                    <a:pt x="-238" y="0"/>
                    <a:pt x="714"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5" name="Google Shape;2185;p43"/>
            <p:cNvSpPr/>
            <p:nvPr/>
          </p:nvSpPr>
          <p:spPr>
            <a:xfrm>
              <a:off x="4355359" y="4129087"/>
              <a:ext cx="423" cy="0"/>
            </a:xfrm>
            <a:custGeom>
              <a:rect b="b" l="l" r="r" t="t"/>
              <a:pathLst>
                <a:path extrusionOk="0" h="120000" w="423">
                  <a:moveTo>
                    <a:pt x="423" y="0"/>
                  </a:moveTo>
                  <a:cubicBezTo>
                    <a:pt x="423" y="0"/>
                    <a:pt x="-529" y="0"/>
                    <a:pt x="423" y="0"/>
                  </a:cubicBezTo>
                  <a:cubicBezTo>
                    <a:pt x="-529" y="0"/>
                    <a:pt x="423" y="0"/>
                    <a:pt x="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6" name="Google Shape;2186;p43"/>
            <p:cNvSpPr/>
            <p:nvPr/>
          </p:nvSpPr>
          <p:spPr>
            <a:xfrm>
              <a:off x="4562475" y="4017644"/>
              <a:ext cx="1904" cy="1905"/>
            </a:xfrm>
            <a:custGeom>
              <a:rect b="b" l="l" r="r" t="t"/>
              <a:pathLst>
                <a:path extrusionOk="0" h="1905" w="1904">
                  <a:moveTo>
                    <a:pt x="0" y="1905"/>
                  </a:moveTo>
                  <a:cubicBezTo>
                    <a:pt x="953" y="953"/>
                    <a:pt x="953" y="953"/>
                    <a:pt x="1905" y="0"/>
                  </a:cubicBezTo>
                  <a:cubicBezTo>
                    <a:pt x="953" y="953"/>
                    <a:pt x="0" y="1905"/>
                    <a:pt x="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7" name="Google Shape;2187;p43"/>
            <p:cNvSpPr/>
            <p:nvPr/>
          </p:nvSpPr>
          <p:spPr>
            <a:xfrm>
              <a:off x="4880609" y="3956684"/>
              <a:ext cx="5715" cy="14287"/>
            </a:xfrm>
            <a:custGeom>
              <a:rect b="b" l="l" r="r" t="t"/>
              <a:pathLst>
                <a:path extrusionOk="0" h="14287" w="5715">
                  <a:moveTo>
                    <a:pt x="0" y="0"/>
                  </a:moveTo>
                  <a:cubicBezTo>
                    <a:pt x="1905" y="4763"/>
                    <a:pt x="3810" y="9525"/>
                    <a:pt x="5715" y="14288"/>
                  </a:cubicBezTo>
                  <a:cubicBezTo>
                    <a:pt x="3810" y="9525"/>
                    <a:pt x="1905" y="476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8" name="Google Shape;2188;p43"/>
            <p:cNvSpPr/>
            <p:nvPr/>
          </p:nvSpPr>
          <p:spPr>
            <a:xfrm>
              <a:off x="4539615" y="4096702"/>
              <a:ext cx="2299" cy="20954"/>
            </a:xfrm>
            <a:custGeom>
              <a:rect b="b" l="l" r="r" t="t"/>
              <a:pathLst>
                <a:path extrusionOk="0" h="20954" w="2299">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89" name="Google Shape;2189;p43"/>
            <p:cNvSpPr/>
            <p:nvPr/>
          </p:nvSpPr>
          <p:spPr>
            <a:xfrm>
              <a:off x="4529137" y="4141469"/>
              <a:ext cx="3809" cy="3810"/>
            </a:xfrm>
            <a:custGeom>
              <a:rect b="b" l="l" r="r" t="t"/>
              <a:pathLst>
                <a:path extrusionOk="0" h="3810" w="3809">
                  <a:moveTo>
                    <a:pt x="0" y="3810"/>
                  </a:moveTo>
                  <a:cubicBezTo>
                    <a:pt x="953" y="2858"/>
                    <a:pt x="2858" y="953"/>
                    <a:pt x="3810" y="0"/>
                  </a:cubicBezTo>
                  <a:cubicBezTo>
                    <a:pt x="1905" y="1905"/>
                    <a:pt x="953" y="2858"/>
                    <a:pt x="0"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0" name="Google Shape;2190;p43"/>
            <p:cNvSpPr/>
            <p:nvPr/>
          </p:nvSpPr>
          <p:spPr>
            <a:xfrm>
              <a:off x="4775834" y="3839527"/>
              <a:ext cx="33337" cy="22859"/>
            </a:xfrm>
            <a:custGeom>
              <a:rect b="b" l="l" r="r" t="t"/>
              <a:pathLst>
                <a:path extrusionOk="0" h="22859" w="33337">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1" name="Google Shape;2191;p43"/>
            <p:cNvSpPr/>
            <p:nvPr/>
          </p:nvSpPr>
          <p:spPr>
            <a:xfrm>
              <a:off x="4369117" y="4138612"/>
              <a:ext cx="9525" cy="9525"/>
            </a:xfrm>
            <a:custGeom>
              <a:rect b="b" l="l" r="r" t="t"/>
              <a:pathLst>
                <a:path extrusionOk="0" h="9525" w="9525">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2" name="Google Shape;2192;p43"/>
            <p:cNvSpPr/>
            <p:nvPr/>
          </p:nvSpPr>
          <p:spPr>
            <a:xfrm>
              <a:off x="4729489" y="4421505"/>
              <a:ext cx="1578" cy="34289"/>
            </a:xfrm>
            <a:custGeom>
              <a:rect b="b" l="l" r="r" t="t"/>
              <a:pathLst>
                <a:path extrusionOk="0" h="34289" w="1578">
                  <a:moveTo>
                    <a:pt x="626" y="34290"/>
                  </a:moveTo>
                  <a:cubicBezTo>
                    <a:pt x="-327" y="22860"/>
                    <a:pt x="-327" y="11430"/>
                    <a:pt x="1578" y="0"/>
                  </a:cubicBezTo>
                  <a:cubicBezTo>
                    <a:pt x="-327" y="11430"/>
                    <a:pt x="-327" y="22860"/>
                    <a:pt x="626" y="342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3" name="Google Shape;2193;p43"/>
            <p:cNvSpPr/>
            <p:nvPr/>
          </p:nvSpPr>
          <p:spPr>
            <a:xfrm>
              <a:off x="4730115" y="4456747"/>
              <a:ext cx="3809" cy="21907"/>
            </a:xfrm>
            <a:custGeom>
              <a:rect b="b" l="l" r="r" t="t"/>
              <a:pathLst>
                <a:path extrusionOk="0" h="21907" w="3809">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4" name="Google Shape;2194;p43"/>
            <p:cNvSpPr/>
            <p:nvPr/>
          </p:nvSpPr>
          <p:spPr>
            <a:xfrm>
              <a:off x="4328542" y="3808795"/>
              <a:ext cx="532086" cy="728914"/>
            </a:xfrm>
            <a:custGeom>
              <a:rect b="b" l="l" r="r" t="t"/>
              <a:pathLst>
                <a:path extrusionOk="0" h="728914" w="532086">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5" name="Google Shape;2195;p43"/>
            <p:cNvSpPr/>
            <p:nvPr/>
          </p:nvSpPr>
          <p:spPr>
            <a:xfrm>
              <a:off x="4756784" y="3830002"/>
              <a:ext cx="2857" cy="952"/>
            </a:xfrm>
            <a:custGeom>
              <a:rect b="b" l="l" r="r" t="t"/>
              <a:pathLst>
                <a:path extrusionOk="0" h="952" w="2857">
                  <a:moveTo>
                    <a:pt x="0" y="0"/>
                  </a:moveTo>
                  <a:cubicBezTo>
                    <a:pt x="953" y="0"/>
                    <a:pt x="1905" y="953"/>
                    <a:pt x="2858" y="953"/>
                  </a:cubicBezTo>
                  <a:cubicBezTo>
                    <a:pt x="1905" y="953"/>
                    <a:pt x="953"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6" name="Google Shape;2196;p43"/>
            <p:cNvSpPr/>
            <p:nvPr/>
          </p:nvSpPr>
          <p:spPr>
            <a:xfrm>
              <a:off x="4329112" y="4082415"/>
              <a:ext cx="9525" cy="952"/>
            </a:xfrm>
            <a:custGeom>
              <a:rect b="b" l="l" r="r" t="t"/>
              <a:pathLst>
                <a:path extrusionOk="0" h="952" w="9525">
                  <a:moveTo>
                    <a:pt x="0" y="953"/>
                  </a:moveTo>
                  <a:cubicBezTo>
                    <a:pt x="0" y="953"/>
                    <a:pt x="0" y="0"/>
                    <a:pt x="0" y="0"/>
                  </a:cubicBezTo>
                  <a:cubicBezTo>
                    <a:pt x="0" y="0"/>
                    <a:pt x="0" y="0"/>
                    <a:pt x="0"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7" name="Google Shape;2197;p43"/>
            <p:cNvSpPr/>
            <p:nvPr/>
          </p:nvSpPr>
          <p:spPr>
            <a:xfrm>
              <a:off x="4809172" y="3862387"/>
              <a:ext cx="12382" cy="10477"/>
            </a:xfrm>
            <a:custGeom>
              <a:rect b="b" l="l" r="r" t="t"/>
              <a:pathLst>
                <a:path extrusionOk="0" h="10477" w="12382">
                  <a:moveTo>
                    <a:pt x="0" y="0"/>
                  </a:moveTo>
                  <a:cubicBezTo>
                    <a:pt x="3810" y="2857"/>
                    <a:pt x="7620" y="6668"/>
                    <a:pt x="12383" y="10478"/>
                  </a:cubicBezTo>
                  <a:cubicBezTo>
                    <a:pt x="7620" y="6668"/>
                    <a:pt x="3810" y="28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8" name="Google Shape;2198;p43"/>
            <p:cNvSpPr/>
            <p:nvPr/>
          </p:nvSpPr>
          <p:spPr>
            <a:xfrm>
              <a:off x="4330065" y="4088130"/>
              <a:ext cx="9525" cy="952"/>
            </a:xfrm>
            <a:custGeom>
              <a:rect b="b" l="l" r="r" t="t"/>
              <a:pathLst>
                <a:path extrusionOk="0" h="952" w="9525">
                  <a:moveTo>
                    <a:pt x="0" y="952"/>
                  </a:moveTo>
                  <a:cubicBezTo>
                    <a:pt x="0" y="952"/>
                    <a:pt x="0" y="0"/>
                    <a:pt x="0" y="0"/>
                  </a:cubicBezTo>
                  <a:cubicBezTo>
                    <a:pt x="0" y="0"/>
                    <a:pt x="0" y="952"/>
                    <a:pt x="0" y="95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199" name="Google Shape;2199;p43"/>
            <p:cNvSpPr/>
            <p:nvPr/>
          </p:nvSpPr>
          <p:spPr>
            <a:xfrm>
              <a:off x="4330065" y="4084319"/>
              <a:ext cx="9525" cy="1905"/>
            </a:xfrm>
            <a:custGeom>
              <a:rect b="b" l="l" r="r" t="t"/>
              <a:pathLst>
                <a:path extrusionOk="0" h="1905" w="9525">
                  <a:moveTo>
                    <a:pt x="0" y="1905"/>
                  </a:moveTo>
                  <a:cubicBezTo>
                    <a:pt x="0" y="953"/>
                    <a:pt x="0" y="953"/>
                    <a:pt x="0" y="0"/>
                  </a:cubicBezTo>
                  <a:cubicBezTo>
                    <a:pt x="0" y="953"/>
                    <a:pt x="0" y="1905"/>
                    <a:pt x="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0" name="Google Shape;2200;p43"/>
            <p:cNvSpPr/>
            <p:nvPr/>
          </p:nvSpPr>
          <p:spPr>
            <a:xfrm>
              <a:off x="4769167" y="3835717"/>
              <a:ext cx="1904" cy="952"/>
            </a:xfrm>
            <a:custGeom>
              <a:rect b="b" l="l" r="r" t="t"/>
              <a:pathLst>
                <a:path extrusionOk="0" h="952" w="1904">
                  <a:moveTo>
                    <a:pt x="0" y="0"/>
                  </a:moveTo>
                  <a:cubicBezTo>
                    <a:pt x="953" y="0"/>
                    <a:pt x="953" y="952"/>
                    <a:pt x="1905" y="952"/>
                  </a:cubicBezTo>
                  <a:cubicBezTo>
                    <a:pt x="953" y="952"/>
                    <a:pt x="0" y="95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1" name="Google Shape;2201;p43"/>
            <p:cNvSpPr/>
            <p:nvPr/>
          </p:nvSpPr>
          <p:spPr>
            <a:xfrm>
              <a:off x="4763452" y="3833812"/>
              <a:ext cx="1904" cy="952"/>
            </a:xfrm>
            <a:custGeom>
              <a:rect b="b" l="l" r="r" t="t"/>
              <a:pathLst>
                <a:path extrusionOk="0" h="952" w="1904">
                  <a:moveTo>
                    <a:pt x="0" y="0"/>
                  </a:moveTo>
                  <a:cubicBezTo>
                    <a:pt x="952" y="0"/>
                    <a:pt x="952" y="953"/>
                    <a:pt x="1905" y="953"/>
                  </a:cubicBezTo>
                  <a:cubicBezTo>
                    <a:pt x="1905" y="0"/>
                    <a:pt x="952"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2" name="Google Shape;2202;p43"/>
            <p:cNvSpPr/>
            <p:nvPr/>
          </p:nvSpPr>
          <p:spPr>
            <a:xfrm>
              <a:off x="4331017" y="4091940"/>
              <a:ext cx="9525" cy="952"/>
            </a:xfrm>
            <a:custGeom>
              <a:rect b="b" l="l" r="r" t="t"/>
              <a:pathLst>
                <a:path extrusionOk="0" h="952" w="9525">
                  <a:moveTo>
                    <a:pt x="0" y="953"/>
                  </a:moveTo>
                  <a:cubicBezTo>
                    <a:pt x="0" y="953"/>
                    <a:pt x="0" y="0"/>
                    <a:pt x="0" y="0"/>
                  </a:cubicBezTo>
                  <a:cubicBezTo>
                    <a:pt x="0" y="0"/>
                    <a:pt x="0" y="0"/>
                    <a:pt x="0"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3" name="Google Shape;2203;p43"/>
            <p:cNvSpPr/>
            <p:nvPr/>
          </p:nvSpPr>
          <p:spPr>
            <a:xfrm>
              <a:off x="4538662" y="4078605"/>
              <a:ext cx="9525" cy="1904"/>
            </a:xfrm>
            <a:custGeom>
              <a:rect b="b" l="l" r="r" t="t"/>
              <a:pathLst>
                <a:path extrusionOk="0" h="1904" w="9525">
                  <a:moveTo>
                    <a:pt x="0" y="1905"/>
                  </a:moveTo>
                  <a:cubicBezTo>
                    <a:pt x="0" y="952"/>
                    <a:pt x="0" y="952"/>
                    <a:pt x="0" y="0"/>
                  </a:cubicBezTo>
                  <a:cubicBezTo>
                    <a:pt x="0" y="0"/>
                    <a:pt x="0" y="952"/>
                    <a:pt x="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4" name="Google Shape;2204;p43"/>
            <p:cNvSpPr/>
            <p:nvPr/>
          </p:nvSpPr>
          <p:spPr>
            <a:xfrm>
              <a:off x="4577715" y="4006215"/>
              <a:ext cx="2857" cy="952"/>
            </a:xfrm>
            <a:custGeom>
              <a:rect b="b" l="l" r="r" t="t"/>
              <a:pathLst>
                <a:path extrusionOk="0" h="952" w="2857">
                  <a:moveTo>
                    <a:pt x="2857" y="0"/>
                  </a:moveTo>
                  <a:cubicBezTo>
                    <a:pt x="1905" y="0"/>
                    <a:pt x="952" y="953"/>
                    <a:pt x="0" y="953"/>
                  </a:cubicBezTo>
                  <a:cubicBezTo>
                    <a:pt x="952" y="953"/>
                    <a:pt x="1905" y="0"/>
                    <a:pt x="28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5" name="Google Shape;2205;p43"/>
            <p:cNvSpPr/>
            <p:nvPr/>
          </p:nvSpPr>
          <p:spPr>
            <a:xfrm>
              <a:off x="4372504" y="4140517"/>
              <a:ext cx="423" cy="9525"/>
            </a:xfrm>
            <a:custGeom>
              <a:rect b="b" l="l" r="r" t="t"/>
              <a:pathLst>
                <a:path extrusionOk="0" h="9525" w="423">
                  <a:moveTo>
                    <a:pt x="423" y="0"/>
                  </a:moveTo>
                  <a:cubicBezTo>
                    <a:pt x="423" y="0"/>
                    <a:pt x="-529" y="0"/>
                    <a:pt x="423" y="0"/>
                  </a:cubicBezTo>
                  <a:cubicBezTo>
                    <a:pt x="-529" y="0"/>
                    <a:pt x="423" y="0"/>
                    <a:pt x="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6" name="Google Shape;2206;p43"/>
            <p:cNvSpPr/>
            <p:nvPr/>
          </p:nvSpPr>
          <p:spPr>
            <a:xfrm>
              <a:off x="4573904" y="4009072"/>
              <a:ext cx="1904" cy="1905"/>
            </a:xfrm>
            <a:custGeom>
              <a:rect b="b" l="l" r="r" t="t"/>
              <a:pathLst>
                <a:path extrusionOk="0" h="1905" w="1904">
                  <a:moveTo>
                    <a:pt x="1905" y="0"/>
                  </a:moveTo>
                  <a:cubicBezTo>
                    <a:pt x="953" y="953"/>
                    <a:pt x="0" y="953"/>
                    <a:pt x="0" y="1905"/>
                  </a:cubicBezTo>
                  <a:cubicBezTo>
                    <a:pt x="0" y="953"/>
                    <a:pt x="953"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7" name="Google Shape;2207;p43"/>
            <p:cNvSpPr/>
            <p:nvPr/>
          </p:nvSpPr>
          <p:spPr>
            <a:xfrm>
              <a:off x="4588192" y="4000500"/>
              <a:ext cx="2857" cy="952"/>
            </a:xfrm>
            <a:custGeom>
              <a:rect b="b" l="l" r="r" t="t"/>
              <a:pathLst>
                <a:path extrusionOk="0" h="952" w="2857">
                  <a:moveTo>
                    <a:pt x="2858" y="0"/>
                  </a:moveTo>
                  <a:cubicBezTo>
                    <a:pt x="1905" y="0"/>
                    <a:pt x="953" y="953"/>
                    <a:pt x="0" y="953"/>
                  </a:cubicBezTo>
                  <a:cubicBezTo>
                    <a:pt x="953" y="953"/>
                    <a:pt x="1905" y="953"/>
                    <a:pt x="28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8" name="Google Shape;2208;p43"/>
            <p:cNvSpPr/>
            <p:nvPr/>
          </p:nvSpPr>
          <p:spPr>
            <a:xfrm>
              <a:off x="4582477" y="4003357"/>
              <a:ext cx="2857" cy="952"/>
            </a:xfrm>
            <a:custGeom>
              <a:rect b="b" l="l" r="r" t="t"/>
              <a:pathLst>
                <a:path extrusionOk="0" h="952" w="2857">
                  <a:moveTo>
                    <a:pt x="2857" y="0"/>
                  </a:moveTo>
                  <a:cubicBezTo>
                    <a:pt x="1905" y="0"/>
                    <a:pt x="952" y="953"/>
                    <a:pt x="0" y="953"/>
                  </a:cubicBezTo>
                  <a:cubicBezTo>
                    <a:pt x="952" y="953"/>
                    <a:pt x="1905" y="953"/>
                    <a:pt x="28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09" name="Google Shape;2209;p43"/>
            <p:cNvSpPr/>
            <p:nvPr/>
          </p:nvSpPr>
          <p:spPr>
            <a:xfrm>
              <a:off x="4558665" y="4021455"/>
              <a:ext cx="1904" cy="1904"/>
            </a:xfrm>
            <a:custGeom>
              <a:rect b="b" l="l" r="r" t="t"/>
              <a:pathLst>
                <a:path extrusionOk="0" h="1904" w="1904">
                  <a:moveTo>
                    <a:pt x="1905" y="0"/>
                  </a:moveTo>
                  <a:cubicBezTo>
                    <a:pt x="952" y="952"/>
                    <a:pt x="952" y="952"/>
                    <a:pt x="0" y="1905"/>
                  </a:cubicBezTo>
                  <a:cubicBezTo>
                    <a:pt x="952" y="952"/>
                    <a:pt x="952" y="952"/>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0" name="Google Shape;2210;p43"/>
            <p:cNvSpPr/>
            <p:nvPr/>
          </p:nvSpPr>
          <p:spPr>
            <a:xfrm>
              <a:off x="4565332" y="4014787"/>
              <a:ext cx="1904" cy="1905"/>
            </a:xfrm>
            <a:custGeom>
              <a:rect b="b" l="l" r="r" t="t"/>
              <a:pathLst>
                <a:path extrusionOk="0" h="1905" w="1904">
                  <a:moveTo>
                    <a:pt x="1905" y="0"/>
                  </a:moveTo>
                  <a:cubicBezTo>
                    <a:pt x="952" y="953"/>
                    <a:pt x="952" y="953"/>
                    <a:pt x="0" y="1905"/>
                  </a:cubicBezTo>
                  <a:cubicBezTo>
                    <a:pt x="952" y="953"/>
                    <a:pt x="1905" y="953"/>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1" name="Google Shape;2211;p43"/>
            <p:cNvSpPr/>
            <p:nvPr/>
          </p:nvSpPr>
          <p:spPr>
            <a:xfrm>
              <a:off x="4553902" y="4028122"/>
              <a:ext cx="952" cy="1905"/>
            </a:xfrm>
            <a:custGeom>
              <a:rect b="b" l="l" r="r" t="t"/>
              <a:pathLst>
                <a:path extrusionOk="0" h="1905" w="952">
                  <a:moveTo>
                    <a:pt x="952" y="0"/>
                  </a:moveTo>
                  <a:cubicBezTo>
                    <a:pt x="952" y="953"/>
                    <a:pt x="0" y="953"/>
                    <a:pt x="0" y="1905"/>
                  </a:cubicBezTo>
                  <a:cubicBezTo>
                    <a:pt x="0" y="1905"/>
                    <a:pt x="0"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2" name="Google Shape;2212;p43"/>
            <p:cNvSpPr/>
            <p:nvPr/>
          </p:nvSpPr>
          <p:spPr>
            <a:xfrm>
              <a:off x="4551045" y="4031932"/>
              <a:ext cx="952" cy="1905"/>
            </a:xfrm>
            <a:custGeom>
              <a:rect b="b" l="l" r="r" t="t"/>
              <a:pathLst>
                <a:path extrusionOk="0" h="1905" w="952">
                  <a:moveTo>
                    <a:pt x="952" y="0"/>
                  </a:moveTo>
                  <a:cubicBezTo>
                    <a:pt x="952" y="953"/>
                    <a:pt x="0" y="953"/>
                    <a:pt x="0" y="1905"/>
                  </a:cubicBezTo>
                  <a:cubicBezTo>
                    <a:pt x="0" y="953"/>
                    <a:pt x="952"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3" name="Google Shape;2213;p43"/>
            <p:cNvSpPr/>
            <p:nvPr/>
          </p:nvSpPr>
          <p:spPr>
            <a:xfrm>
              <a:off x="4592954" y="3998594"/>
              <a:ext cx="3810" cy="952"/>
            </a:xfrm>
            <a:custGeom>
              <a:rect b="b" l="l" r="r" t="t"/>
              <a:pathLst>
                <a:path extrusionOk="0" h="952" w="3810">
                  <a:moveTo>
                    <a:pt x="3810" y="0"/>
                  </a:moveTo>
                  <a:cubicBezTo>
                    <a:pt x="2858" y="0"/>
                    <a:pt x="953" y="953"/>
                    <a:pt x="0" y="953"/>
                  </a:cubicBezTo>
                  <a:cubicBezTo>
                    <a:pt x="1905" y="953"/>
                    <a:pt x="2858" y="0"/>
                    <a:pt x="38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4" name="Google Shape;2214;p43"/>
            <p:cNvSpPr/>
            <p:nvPr/>
          </p:nvSpPr>
          <p:spPr>
            <a:xfrm>
              <a:off x="4555807" y="4025265"/>
              <a:ext cx="1904" cy="1904"/>
            </a:xfrm>
            <a:custGeom>
              <a:rect b="b" l="l" r="r" t="t"/>
              <a:pathLst>
                <a:path extrusionOk="0" h="1904" w="1904">
                  <a:moveTo>
                    <a:pt x="1905" y="0"/>
                  </a:moveTo>
                  <a:cubicBezTo>
                    <a:pt x="952" y="953"/>
                    <a:pt x="952" y="953"/>
                    <a:pt x="0" y="1905"/>
                  </a:cubicBezTo>
                  <a:cubicBezTo>
                    <a:pt x="952" y="953"/>
                    <a:pt x="952"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5" name="Google Shape;2215;p43"/>
            <p:cNvSpPr/>
            <p:nvPr/>
          </p:nvSpPr>
          <p:spPr>
            <a:xfrm>
              <a:off x="4549140" y="4035742"/>
              <a:ext cx="952" cy="1904"/>
            </a:xfrm>
            <a:custGeom>
              <a:rect b="b" l="l" r="r" t="t"/>
              <a:pathLst>
                <a:path extrusionOk="0" h="1904" w="952">
                  <a:moveTo>
                    <a:pt x="952" y="0"/>
                  </a:moveTo>
                  <a:cubicBezTo>
                    <a:pt x="952" y="952"/>
                    <a:pt x="0" y="952"/>
                    <a:pt x="0" y="1905"/>
                  </a:cubicBezTo>
                  <a:cubicBezTo>
                    <a:pt x="0" y="952"/>
                    <a:pt x="0" y="952"/>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6" name="Google Shape;2216;p43"/>
            <p:cNvSpPr/>
            <p:nvPr/>
          </p:nvSpPr>
          <p:spPr>
            <a:xfrm>
              <a:off x="4736782" y="4401502"/>
              <a:ext cx="1904" cy="4762"/>
            </a:xfrm>
            <a:custGeom>
              <a:rect b="b" l="l" r="r" t="t"/>
              <a:pathLst>
                <a:path extrusionOk="0" h="4762" w="1904">
                  <a:moveTo>
                    <a:pt x="1905" y="0"/>
                  </a:moveTo>
                  <a:cubicBezTo>
                    <a:pt x="952" y="1905"/>
                    <a:pt x="0" y="3810"/>
                    <a:pt x="0" y="4763"/>
                  </a:cubicBezTo>
                  <a:cubicBezTo>
                    <a:pt x="0" y="2857"/>
                    <a:pt x="952" y="953"/>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7" name="Google Shape;2217;p43"/>
            <p:cNvSpPr/>
            <p:nvPr/>
          </p:nvSpPr>
          <p:spPr>
            <a:xfrm>
              <a:off x="4750646" y="4382452"/>
              <a:ext cx="423" cy="0"/>
            </a:xfrm>
            <a:custGeom>
              <a:rect b="b" l="l" r="r" t="t"/>
              <a:pathLst>
                <a:path extrusionOk="0" h="120000" w="423">
                  <a:moveTo>
                    <a:pt x="423" y="0"/>
                  </a:moveTo>
                  <a:cubicBezTo>
                    <a:pt x="423" y="0"/>
                    <a:pt x="-529" y="0"/>
                    <a:pt x="423" y="0"/>
                  </a:cubicBezTo>
                  <a:cubicBezTo>
                    <a:pt x="-529" y="0"/>
                    <a:pt x="423" y="0"/>
                    <a:pt x="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8" name="Google Shape;2218;p43"/>
            <p:cNvSpPr/>
            <p:nvPr/>
          </p:nvSpPr>
          <p:spPr>
            <a:xfrm>
              <a:off x="4733925" y="4406265"/>
              <a:ext cx="1904" cy="4762"/>
            </a:xfrm>
            <a:custGeom>
              <a:rect b="b" l="l" r="r" t="t"/>
              <a:pathLst>
                <a:path extrusionOk="0" h="4762" w="1904">
                  <a:moveTo>
                    <a:pt x="1905" y="0"/>
                  </a:moveTo>
                  <a:cubicBezTo>
                    <a:pt x="953" y="1905"/>
                    <a:pt x="953" y="3810"/>
                    <a:pt x="0" y="4763"/>
                  </a:cubicBezTo>
                  <a:cubicBezTo>
                    <a:pt x="953" y="3810"/>
                    <a:pt x="1905" y="1905"/>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19" name="Google Shape;2219;p43"/>
            <p:cNvSpPr/>
            <p:nvPr/>
          </p:nvSpPr>
          <p:spPr>
            <a:xfrm>
              <a:off x="4825365" y="4268152"/>
              <a:ext cx="24764" cy="34290"/>
            </a:xfrm>
            <a:custGeom>
              <a:rect b="b" l="l" r="r" t="t"/>
              <a:pathLst>
                <a:path extrusionOk="0" h="34290" w="24764">
                  <a:moveTo>
                    <a:pt x="24765" y="0"/>
                  </a:moveTo>
                  <a:cubicBezTo>
                    <a:pt x="17145" y="11430"/>
                    <a:pt x="8572" y="22860"/>
                    <a:pt x="0" y="34290"/>
                  </a:cubicBezTo>
                  <a:cubicBezTo>
                    <a:pt x="9525" y="22860"/>
                    <a:pt x="17145" y="11430"/>
                    <a:pt x="2476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0" name="Google Shape;2220;p43"/>
            <p:cNvSpPr/>
            <p:nvPr/>
          </p:nvSpPr>
          <p:spPr>
            <a:xfrm>
              <a:off x="4502467" y="4535805"/>
              <a:ext cx="1904" cy="952"/>
            </a:xfrm>
            <a:custGeom>
              <a:rect b="b" l="l" r="r" t="t"/>
              <a:pathLst>
                <a:path extrusionOk="0" h="952" w="1904">
                  <a:moveTo>
                    <a:pt x="1905" y="952"/>
                  </a:moveTo>
                  <a:cubicBezTo>
                    <a:pt x="953" y="952"/>
                    <a:pt x="953" y="952"/>
                    <a:pt x="0" y="0"/>
                  </a:cubicBezTo>
                  <a:cubicBezTo>
                    <a:pt x="953" y="952"/>
                    <a:pt x="1905" y="952"/>
                    <a:pt x="1905" y="95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1" name="Google Shape;2221;p43"/>
            <p:cNvSpPr/>
            <p:nvPr/>
          </p:nvSpPr>
          <p:spPr>
            <a:xfrm>
              <a:off x="4897754" y="4117657"/>
              <a:ext cx="1904" cy="19050"/>
            </a:xfrm>
            <a:custGeom>
              <a:rect b="b" l="l" r="r" t="t"/>
              <a:pathLst>
                <a:path extrusionOk="0" h="19050" w="1904">
                  <a:moveTo>
                    <a:pt x="1905" y="0"/>
                  </a:moveTo>
                  <a:cubicBezTo>
                    <a:pt x="953" y="6668"/>
                    <a:pt x="953" y="12383"/>
                    <a:pt x="0" y="19050"/>
                  </a:cubicBezTo>
                  <a:cubicBezTo>
                    <a:pt x="0" y="12383"/>
                    <a:pt x="953" y="5715"/>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2" name="Google Shape;2222;p43"/>
            <p:cNvSpPr/>
            <p:nvPr/>
          </p:nvSpPr>
          <p:spPr>
            <a:xfrm>
              <a:off x="4509134" y="4538662"/>
              <a:ext cx="952" cy="9525"/>
            </a:xfrm>
            <a:custGeom>
              <a:rect b="b" l="l" r="r" t="t"/>
              <a:pathLst>
                <a:path extrusionOk="0" h="9525" w="952">
                  <a:moveTo>
                    <a:pt x="953" y="0"/>
                  </a:moveTo>
                  <a:cubicBezTo>
                    <a:pt x="953" y="0"/>
                    <a:pt x="0" y="0"/>
                    <a:pt x="0" y="0"/>
                  </a:cubicBezTo>
                  <a:cubicBezTo>
                    <a:pt x="0" y="0"/>
                    <a:pt x="953" y="0"/>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3" name="Google Shape;2223;p43"/>
            <p:cNvSpPr/>
            <p:nvPr/>
          </p:nvSpPr>
          <p:spPr>
            <a:xfrm>
              <a:off x="4504372" y="4536757"/>
              <a:ext cx="2857" cy="952"/>
            </a:xfrm>
            <a:custGeom>
              <a:rect b="b" l="l" r="r" t="t"/>
              <a:pathLst>
                <a:path extrusionOk="0" h="952" w="2857">
                  <a:moveTo>
                    <a:pt x="2858" y="953"/>
                  </a:moveTo>
                  <a:cubicBezTo>
                    <a:pt x="1905" y="953"/>
                    <a:pt x="953" y="0"/>
                    <a:pt x="0" y="0"/>
                  </a:cubicBezTo>
                  <a:cubicBezTo>
                    <a:pt x="1905" y="953"/>
                    <a:pt x="1905" y="953"/>
                    <a:pt x="2858"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4" name="Google Shape;2224;p43"/>
            <p:cNvSpPr/>
            <p:nvPr/>
          </p:nvSpPr>
          <p:spPr>
            <a:xfrm>
              <a:off x="4733925" y="4478655"/>
              <a:ext cx="1904" cy="21907"/>
            </a:xfrm>
            <a:custGeom>
              <a:rect b="b" l="l" r="r" t="t"/>
              <a:pathLst>
                <a:path extrusionOk="0" h="21907" w="1904">
                  <a:moveTo>
                    <a:pt x="0" y="0"/>
                  </a:moveTo>
                  <a:cubicBezTo>
                    <a:pt x="953" y="7620"/>
                    <a:pt x="1905" y="14288"/>
                    <a:pt x="1905" y="21907"/>
                  </a:cubicBezTo>
                  <a:cubicBezTo>
                    <a:pt x="1905" y="14288"/>
                    <a:pt x="953" y="666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5" name="Google Shape;2225;p43"/>
            <p:cNvSpPr/>
            <p:nvPr/>
          </p:nvSpPr>
          <p:spPr>
            <a:xfrm>
              <a:off x="4577715" y="4554855"/>
              <a:ext cx="12382" cy="1904"/>
            </a:xfrm>
            <a:custGeom>
              <a:rect b="b" l="l" r="r" t="t"/>
              <a:pathLst>
                <a:path extrusionOk="0" h="1904" w="12382">
                  <a:moveTo>
                    <a:pt x="12382" y="1905"/>
                  </a:moveTo>
                  <a:cubicBezTo>
                    <a:pt x="8572" y="1905"/>
                    <a:pt x="3810" y="952"/>
                    <a:pt x="0" y="0"/>
                  </a:cubicBezTo>
                  <a:cubicBezTo>
                    <a:pt x="3810" y="952"/>
                    <a:pt x="8572" y="952"/>
                    <a:pt x="12382"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6" name="Google Shape;2226;p43"/>
            <p:cNvSpPr/>
            <p:nvPr/>
          </p:nvSpPr>
          <p:spPr>
            <a:xfrm>
              <a:off x="4565332" y="4552950"/>
              <a:ext cx="12382" cy="1905"/>
            </a:xfrm>
            <a:custGeom>
              <a:rect b="b" l="l" r="r" t="t"/>
              <a:pathLst>
                <a:path extrusionOk="0" h="1905" w="12382">
                  <a:moveTo>
                    <a:pt x="12383" y="1905"/>
                  </a:moveTo>
                  <a:cubicBezTo>
                    <a:pt x="8572" y="953"/>
                    <a:pt x="3810" y="953"/>
                    <a:pt x="0" y="0"/>
                  </a:cubicBezTo>
                  <a:cubicBezTo>
                    <a:pt x="3810" y="953"/>
                    <a:pt x="7620" y="953"/>
                    <a:pt x="12383"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7" name="Google Shape;2227;p43"/>
            <p:cNvSpPr/>
            <p:nvPr/>
          </p:nvSpPr>
          <p:spPr>
            <a:xfrm>
              <a:off x="4570095" y="4011930"/>
              <a:ext cx="1904" cy="1904"/>
            </a:xfrm>
            <a:custGeom>
              <a:rect b="b" l="l" r="r" t="t"/>
              <a:pathLst>
                <a:path extrusionOk="0" h="1904" w="1904">
                  <a:moveTo>
                    <a:pt x="1905" y="0"/>
                  </a:moveTo>
                  <a:cubicBezTo>
                    <a:pt x="952" y="952"/>
                    <a:pt x="952" y="952"/>
                    <a:pt x="0" y="1905"/>
                  </a:cubicBezTo>
                  <a:cubicBezTo>
                    <a:pt x="0" y="952"/>
                    <a:pt x="952"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8" name="Google Shape;2228;p43"/>
            <p:cNvSpPr/>
            <p:nvPr/>
          </p:nvSpPr>
          <p:spPr>
            <a:xfrm>
              <a:off x="4537709" y="4124325"/>
              <a:ext cx="2857" cy="8572"/>
            </a:xfrm>
            <a:custGeom>
              <a:rect b="b" l="l" r="r" t="t"/>
              <a:pathLst>
                <a:path extrusionOk="0" h="8572" w="2857">
                  <a:moveTo>
                    <a:pt x="2858" y="0"/>
                  </a:moveTo>
                  <a:cubicBezTo>
                    <a:pt x="1905" y="2857"/>
                    <a:pt x="953" y="5715"/>
                    <a:pt x="0" y="8572"/>
                  </a:cubicBezTo>
                  <a:cubicBezTo>
                    <a:pt x="1905" y="5715"/>
                    <a:pt x="2858" y="2857"/>
                    <a:pt x="28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29" name="Google Shape;2229;p43"/>
            <p:cNvSpPr/>
            <p:nvPr/>
          </p:nvSpPr>
          <p:spPr>
            <a:xfrm>
              <a:off x="4533900" y="4134802"/>
              <a:ext cx="2857" cy="4762"/>
            </a:xfrm>
            <a:custGeom>
              <a:rect b="b" l="l" r="r" t="t"/>
              <a:pathLst>
                <a:path extrusionOk="0" h="4762" w="2857">
                  <a:moveTo>
                    <a:pt x="2858" y="0"/>
                  </a:moveTo>
                  <a:cubicBezTo>
                    <a:pt x="1905" y="1905"/>
                    <a:pt x="953" y="2857"/>
                    <a:pt x="0" y="4763"/>
                  </a:cubicBezTo>
                  <a:cubicBezTo>
                    <a:pt x="953" y="3810"/>
                    <a:pt x="1905" y="1905"/>
                    <a:pt x="28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0" name="Google Shape;2230;p43"/>
            <p:cNvSpPr/>
            <p:nvPr/>
          </p:nvSpPr>
          <p:spPr>
            <a:xfrm>
              <a:off x="4539615" y="4094797"/>
              <a:ext cx="9525" cy="1905"/>
            </a:xfrm>
            <a:custGeom>
              <a:rect b="b" l="l" r="r" t="t"/>
              <a:pathLst>
                <a:path extrusionOk="0" h="1905" w="9525">
                  <a:moveTo>
                    <a:pt x="0" y="0"/>
                  </a:moveTo>
                  <a:cubicBezTo>
                    <a:pt x="0" y="953"/>
                    <a:pt x="0" y="953"/>
                    <a:pt x="0" y="1905"/>
                  </a:cubicBezTo>
                  <a:cubicBezTo>
                    <a:pt x="0" y="953"/>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1" name="Google Shape;2231;p43"/>
            <p:cNvSpPr/>
            <p:nvPr/>
          </p:nvSpPr>
          <p:spPr>
            <a:xfrm>
              <a:off x="4538662" y="4085272"/>
              <a:ext cx="9525" cy="1905"/>
            </a:xfrm>
            <a:custGeom>
              <a:rect b="b" l="l" r="r" t="t"/>
              <a:pathLst>
                <a:path extrusionOk="0" h="1905" w="9525">
                  <a:moveTo>
                    <a:pt x="0" y="0"/>
                  </a:moveTo>
                  <a:cubicBezTo>
                    <a:pt x="0" y="953"/>
                    <a:pt x="0" y="953"/>
                    <a:pt x="0" y="1905"/>
                  </a:cubicBezTo>
                  <a:cubicBezTo>
                    <a:pt x="0" y="953"/>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2" name="Google Shape;2232;p43"/>
            <p:cNvSpPr/>
            <p:nvPr/>
          </p:nvSpPr>
          <p:spPr>
            <a:xfrm>
              <a:off x="4547234" y="4039552"/>
              <a:ext cx="952" cy="1904"/>
            </a:xfrm>
            <a:custGeom>
              <a:rect b="b" l="l" r="r" t="t"/>
              <a:pathLst>
                <a:path extrusionOk="0" h="1904" w="952">
                  <a:moveTo>
                    <a:pt x="953" y="0"/>
                  </a:moveTo>
                  <a:cubicBezTo>
                    <a:pt x="953" y="953"/>
                    <a:pt x="0" y="953"/>
                    <a:pt x="0" y="1905"/>
                  </a:cubicBezTo>
                  <a:cubicBezTo>
                    <a:pt x="0" y="953"/>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3" name="Google Shape;2233;p43"/>
            <p:cNvSpPr/>
            <p:nvPr/>
          </p:nvSpPr>
          <p:spPr>
            <a:xfrm>
              <a:off x="4538662" y="4088130"/>
              <a:ext cx="9525" cy="1904"/>
            </a:xfrm>
            <a:custGeom>
              <a:rect b="b" l="l" r="r" t="t"/>
              <a:pathLst>
                <a:path extrusionOk="0" h="1904" w="9525">
                  <a:moveTo>
                    <a:pt x="0" y="0"/>
                  </a:moveTo>
                  <a:cubicBezTo>
                    <a:pt x="0" y="952"/>
                    <a:pt x="0" y="952"/>
                    <a:pt x="0" y="1905"/>
                  </a:cubicBezTo>
                  <a:cubicBezTo>
                    <a:pt x="0" y="1905"/>
                    <a:pt x="0" y="95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4" name="Google Shape;2234;p43"/>
            <p:cNvSpPr/>
            <p:nvPr/>
          </p:nvSpPr>
          <p:spPr>
            <a:xfrm>
              <a:off x="4452937" y="4161472"/>
              <a:ext cx="13334" cy="952"/>
            </a:xfrm>
            <a:custGeom>
              <a:rect b="b" l="l" r="r" t="t"/>
              <a:pathLst>
                <a:path extrusionOk="0" h="952" w="13334">
                  <a:moveTo>
                    <a:pt x="13335" y="953"/>
                  </a:moveTo>
                  <a:cubicBezTo>
                    <a:pt x="8572" y="953"/>
                    <a:pt x="4763" y="953"/>
                    <a:pt x="0" y="0"/>
                  </a:cubicBezTo>
                  <a:cubicBezTo>
                    <a:pt x="4763" y="0"/>
                    <a:pt x="9525" y="953"/>
                    <a:pt x="13335"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5" name="Google Shape;2235;p43"/>
            <p:cNvSpPr/>
            <p:nvPr/>
          </p:nvSpPr>
          <p:spPr>
            <a:xfrm>
              <a:off x="4377928" y="4143375"/>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6" name="Google Shape;2236;p43"/>
            <p:cNvSpPr/>
            <p:nvPr/>
          </p:nvSpPr>
          <p:spPr>
            <a:xfrm>
              <a:off x="4375361" y="4141999"/>
              <a:ext cx="423" cy="423"/>
            </a:xfrm>
            <a:custGeom>
              <a:rect b="b" l="l" r="r" t="t"/>
              <a:pathLst>
                <a:path extrusionOk="0" h="423" w="423">
                  <a:moveTo>
                    <a:pt x="423" y="423"/>
                  </a:moveTo>
                  <a:cubicBezTo>
                    <a:pt x="423" y="423"/>
                    <a:pt x="-529" y="-529"/>
                    <a:pt x="423" y="423"/>
                  </a:cubicBezTo>
                  <a:cubicBezTo>
                    <a:pt x="-529" y="-529"/>
                    <a:pt x="423" y="423"/>
                    <a:pt x="423" y="4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7" name="Google Shape;2237;p43"/>
            <p:cNvSpPr/>
            <p:nvPr/>
          </p:nvSpPr>
          <p:spPr>
            <a:xfrm>
              <a:off x="4431982" y="4158615"/>
              <a:ext cx="1904" cy="9525"/>
            </a:xfrm>
            <a:custGeom>
              <a:rect b="b" l="l" r="r" t="t"/>
              <a:pathLst>
                <a:path extrusionOk="0" h="9525" w="1904">
                  <a:moveTo>
                    <a:pt x="1905" y="0"/>
                  </a:moveTo>
                  <a:cubicBezTo>
                    <a:pt x="952" y="0"/>
                    <a:pt x="952" y="0"/>
                    <a:pt x="0" y="0"/>
                  </a:cubicBezTo>
                  <a:cubicBezTo>
                    <a:pt x="952" y="0"/>
                    <a:pt x="952"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8" name="Google Shape;2238;p43"/>
            <p:cNvSpPr/>
            <p:nvPr/>
          </p:nvSpPr>
          <p:spPr>
            <a:xfrm>
              <a:off x="4405312" y="4151947"/>
              <a:ext cx="2857" cy="952"/>
            </a:xfrm>
            <a:custGeom>
              <a:rect b="b" l="l" r="r" t="t"/>
              <a:pathLst>
                <a:path extrusionOk="0" h="952" w="2857">
                  <a:moveTo>
                    <a:pt x="2858" y="953"/>
                  </a:moveTo>
                  <a:cubicBezTo>
                    <a:pt x="1905" y="953"/>
                    <a:pt x="953" y="0"/>
                    <a:pt x="0" y="0"/>
                  </a:cubicBezTo>
                  <a:cubicBezTo>
                    <a:pt x="953" y="953"/>
                    <a:pt x="1905" y="953"/>
                    <a:pt x="2858"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39" name="Google Shape;2239;p43"/>
            <p:cNvSpPr/>
            <p:nvPr/>
          </p:nvSpPr>
          <p:spPr>
            <a:xfrm>
              <a:off x="4539615" y="4090987"/>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0" name="Google Shape;2240;p43"/>
            <p:cNvSpPr/>
            <p:nvPr/>
          </p:nvSpPr>
          <p:spPr>
            <a:xfrm>
              <a:off x="4540567" y="4056697"/>
              <a:ext cx="952" cy="1905"/>
            </a:xfrm>
            <a:custGeom>
              <a:rect b="b" l="l" r="r" t="t"/>
              <a:pathLst>
                <a:path extrusionOk="0" h="1905" w="952">
                  <a:moveTo>
                    <a:pt x="953" y="0"/>
                  </a:moveTo>
                  <a:cubicBezTo>
                    <a:pt x="953" y="953"/>
                    <a:pt x="953" y="953"/>
                    <a:pt x="0" y="1905"/>
                  </a:cubicBezTo>
                  <a:cubicBezTo>
                    <a:pt x="953" y="953"/>
                    <a:pt x="953" y="0"/>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1" name="Google Shape;2241;p43"/>
            <p:cNvSpPr/>
            <p:nvPr/>
          </p:nvSpPr>
          <p:spPr>
            <a:xfrm>
              <a:off x="4541520" y="4051934"/>
              <a:ext cx="952" cy="1905"/>
            </a:xfrm>
            <a:custGeom>
              <a:rect b="b" l="l" r="r" t="t"/>
              <a:pathLst>
                <a:path extrusionOk="0" h="1905" w="952">
                  <a:moveTo>
                    <a:pt x="952" y="0"/>
                  </a:moveTo>
                  <a:cubicBezTo>
                    <a:pt x="952" y="953"/>
                    <a:pt x="952" y="953"/>
                    <a:pt x="0" y="1905"/>
                  </a:cubicBezTo>
                  <a:cubicBezTo>
                    <a:pt x="952" y="1905"/>
                    <a:pt x="952"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2" name="Google Shape;2242;p43"/>
            <p:cNvSpPr/>
            <p:nvPr/>
          </p:nvSpPr>
          <p:spPr>
            <a:xfrm>
              <a:off x="4545329" y="4043362"/>
              <a:ext cx="952" cy="2857"/>
            </a:xfrm>
            <a:custGeom>
              <a:rect b="b" l="l" r="r" t="t"/>
              <a:pathLst>
                <a:path extrusionOk="0" h="2857" w="952">
                  <a:moveTo>
                    <a:pt x="953" y="0"/>
                  </a:moveTo>
                  <a:cubicBezTo>
                    <a:pt x="953" y="953"/>
                    <a:pt x="0" y="1905"/>
                    <a:pt x="0" y="2857"/>
                  </a:cubicBezTo>
                  <a:cubicBezTo>
                    <a:pt x="0" y="1905"/>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3" name="Google Shape;2243;p43"/>
            <p:cNvSpPr/>
            <p:nvPr/>
          </p:nvSpPr>
          <p:spPr>
            <a:xfrm>
              <a:off x="4543425" y="4048125"/>
              <a:ext cx="952" cy="2857"/>
            </a:xfrm>
            <a:custGeom>
              <a:rect b="b" l="l" r="r" t="t"/>
              <a:pathLst>
                <a:path extrusionOk="0" h="2857" w="952">
                  <a:moveTo>
                    <a:pt x="953" y="0"/>
                  </a:moveTo>
                  <a:cubicBezTo>
                    <a:pt x="953" y="953"/>
                    <a:pt x="0" y="1905"/>
                    <a:pt x="0" y="2857"/>
                  </a:cubicBezTo>
                  <a:cubicBezTo>
                    <a:pt x="0" y="1905"/>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4" name="Google Shape;2244;p43"/>
            <p:cNvSpPr/>
            <p:nvPr/>
          </p:nvSpPr>
          <p:spPr>
            <a:xfrm>
              <a:off x="4538662" y="4081462"/>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5" name="Google Shape;2245;p43"/>
            <p:cNvSpPr/>
            <p:nvPr/>
          </p:nvSpPr>
          <p:spPr>
            <a:xfrm>
              <a:off x="4540567" y="4060507"/>
              <a:ext cx="9525" cy="1905"/>
            </a:xfrm>
            <a:custGeom>
              <a:rect b="b" l="l" r="r" t="t"/>
              <a:pathLst>
                <a:path extrusionOk="0" h="1905" w="9525">
                  <a:moveTo>
                    <a:pt x="0" y="0"/>
                  </a:moveTo>
                  <a:cubicBezTo>
                    <a:pt x="0" y="953"/>
                    <a:pt x="0" y="953"/>
                    <a:pt x="0" y="1905"/>
                  </a:cubicBezTo>
                  <a:cubicBezTo>
                    <a:pt x="0" y="953"/>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6" name="Google Shape;2246;p43"/>
            <p:cNvSpPr/>
            <p:nvPr/>
          </p:nvSpPr>
          <p:spPr>
            <a:xfrm>
              <a:off x="4538662" y="4074794"/>
              <a:ext cx="9525" cy="1905"/>
            </a:xfrm>
            <a:custGeom>
              <a:rect b="b" l="l" r="r" t="t"/>
              <a:pathLst>
                <a:path extrusionOk="0" h="1905" w="9525">
                  <a:moveTo>
                    <a:pt x="0" y="0"/>
                  </a:moveTo>
                  <a:cubicBezTo>
                    <a:pt x="0" y="953"/>
                    <a:pt x="0" y="953"/>
                    <a:pt x="0" y="1905"/>
                  </a:cubicBezTo>
                  <a:cubicBezTo>
                    <a:pt x="0" y="953"/>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7" name="Google Shape;2247;p43"/>
            <p:cNvSpPr/>
            <p:nvPr/>
          </p:nvSpPr>
          <p:spPr>
            <a:xfrm>
              <a:off x="4539615" y="4064317"/>
              <a:ext cx="9525" cy="1904"/>
            </a:xfrm>
            <a:custGeom>
              <a:rect b="b" l="l" r="r" t="t"/>
              <a:pathLst>
                <a:path extrusionOk="0" h="1904" w="9525">
                  <a:moveTo>
                    <a:pt x="0" y="0"/>
                  </a:moveTo>
                  <a:cubicBezTo>
                    <a:pt x="0" y="952"/>
                    <a:pt x="0" y="952"/>
                    <a:pt x="0" y="1905"/>
                  </a:cubicBezTo>
                  <a:cubicBezTo>
                    <a:pt x="0" y="952"/>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8" name="Google Shape;2248;p43"/>
            <p:cNvSpPr/>
            <p:nvPr/>
          </p:nvSpPr>
          <p:spPr>
            <a:xfrm>
              <a:off x="4538662" y="4070984"/>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49" name="Google Shape;2249;p43"/>
            <p:cNvSpPr/>
            <p:nvPr/>
          </p:nvSpPr>
          <p:spPr>
            <a:xfrm>
              <a:off x="4539615" y="4067175"/>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0" name="Google Shape;2250;p43"/>
            <p:cNvSpPr/>
            <p:nvPr/>
          </p:nvSpPr>
          <p:spPr>
            <a:xfrm>
              <a:off x="4500562" y="4779644"/>
              <a:ext cx="952" cy="2857"/>
            </a:xfrm>
            <a:custGeom>
              <a:rect b="b" l="l" r="r" t="t"/>
              <a:pathLst>
                <a:path extrusionOk="0" h="2857" w="952">
                  <a:moveTo>
                    <a:pt x="953" y="2858"/>
                  </a:moveTo>
                  <a:cubicBezTo>
                    <a:pt x="953" y="1905"/>
                    <a:pt x="0" y="953"/>
                    <a:pt x="0" y="0"/>
                  </a:cubicBezTo>
                  <a:cubicBezTo>
                    <a:pt x="0" y="953"/>
                    <a:pt x="0" y="1905"/>
                    <a:pt x="953"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1" name="Google Shape;2251;p43"/>
            <p:cNvSpPr/>
            <p:nvPr/>
          </p:nvSpPr>
          <p:spPr>
            <a:xfrm>
              <a:off x="4745354" y="4744402"/>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2" name="Google Shape;2252;p43"/>
            <p:cNvSpPr/>
            <p:nvPr/>
          </p:nvSpPr>
          <p:spPr>
            <a:xfrm>
              <a:off x="4741545" y="4764405"/>
              <a:ext cx="952" cy="2857"/>
            </a:xfrm>
            <a:custGeom>
              <a:rect b="b" l="l" r="r" t="t"/>
              <a:pathLst>
                <a:path extrusionOk="0" h="2857" w="952">
                  <a:moveTo>
                    <a:pt x="952" y="0"/>
                  </a:moveTo>
                  <a:cubicBezTo>
                    <a:pt x="952" y="952"/>
                    <a:pt x="952" y="1905"/>
                    <a:pt x="0" y="2857"/>
                  </a:cubicBezTo>
                  <a:cubicBezTo>
                    <a:pt x="0" y="1905"/>
                    <a:pt x="0" y="952"/>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3" name="Google Shape;2253;p43"/>
            <p:cNvSpPr/>
            <p:nvPr/>
          </p:nvSpPr>
          <p:spPr>
            <a:xfrm>
              <a:off x="4739640" y="4769167"/>
              <a:ext cx="952" cy="1904"/>
            </a:xfrm>
            <a:custGeom>
              <a:rect b="b" l="l" r="r" t="t"/>
              <a:pathLst>
                <a:path extrusionOk="0" h="1904" w="952">
                  <a:moveTo>
                    <a:pt x="952" y="0"/>
                  </a:moveTo>
                  <a:cubicBezTo>
                    <a:pt x="952" y="952"/>
                    <a:pt x="0" y="1905"/>
                    <a:pt x="0" y="1905"/>
                  </a:cubicBezTo>
                  <a:cubicBezTo>
                    <a:pt x="0" y="1905"/>
                    <a:pt x="952" y="952"/>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4" name="Google Shape;2254;p43"/>
            <p:cNvSpPr/>
            <p:nvPr/>
          </p:nvSpPr>
          <p:spPr>
            <a:xfrm>
              <a:off x="4742497" y="4759642"/>
              <a:ext cx="952" cy="2857"/>
            </a:xfrm>
            <a:custGeom>
              <a:rect b="b" l="l" r="r" t="t"/>
              <a:pathLst>
                <a:path extrusionOk="0" h="2857" w="952">
                  <a:moveTo>
                    <a:pt x="953" y="0"/>
                  </a:moveTo>
                  <a:cubicBezTo>
                    <a:pt x="953" y="952"/>
                    <a:pt x="953" y="1905"/>
                    <a:pt x="0" y="2857"/>
                  </a:cubicBezTo>
                  <a:cubicBezTo>
                    <a:pt x="953" y="1905"/>
                    <a:pt x="953" y="952"/>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5" name="Google Shape;2255;p43"/>
            <p:cNvSpPr/>
            <p:nvPr/>
          </p:nvSpPr>
          <p:spPr>
            <a:xfrm>
              <a:off x="4745354" y="4749165"/>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6" name="Google Shape;2256;p43"/>
            <p:cNvSpPr/>
            <p:nvPr/>
          </p:nvSpPr>
          <p:spPr>
            <a:xfrm>
              <a:off x="4743450" y="4754880"/>
              <a:ext cx="952" cy="2857"/>
            </a:xfrm>
            <a:custGeom>
              <a:rect b="b" l="l" r="r" t="t"/>
              <a:pathLst>
                <a:path extrusionOk="0" h="2857" w="952">
                  <a:moveTo>
                    <a:pt x="953" y="0"/>
                  </a:moveTo>
                  <a:cubicBezTo>
                    <a:pt x="953" y="952"/>
                    <a:pt x="953" y="1905"/>
                    <a:pt x="0" y="2857"/>
                  </a:cubicBezTo>
                  <a:cubicBezTo>
                    <a:pt x="953" y="952"/>
                    <a:pt x="953" y="952"/>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7" name="Google Shape;2257;p43"/>
            <p:cNvSpPr/>
            <p:nvPr/>
          </p:nvSpPr>
          <p:spPr>
            <a:xfrm>
              <a:off x="4737734" y="4774882"/>
              <a:ext cx="952" cy="1905"/>
            </a:xfrm>
            <a:custGeom>
              <a:rect b="b" l="l" r="r" t="t"/>
              <a:pathLst>
                <a:path extrusionOk="0" h="1905" w="952">
                  <a:moveTo>
                    <a:pt x="953" y="0"/>
                  </a:moveTo>
                  <a:cubicBezTo>
                    <a:pt x="953" y="953"/>
                    <a:pt x="0" y="1905"/>
                    <a:pt x="0" y="1905"/>
                  </a:cubicBezTo>
                  <a:cubicBezTo>
                    <a:pt x="0" y="953"/>
                    <a:pt x="953" y="0"/>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8" name="Google Shape;2258;p43"/>
            <p:cNvSpPr/>
            <p:nvPr/>
          </p:nvSpPr>
          <p:spPr>
            <a:xfrm>
              <a:off x="4712970" y="4803457"/>
              <a:ext cx="7620" cy="9525"/>
            </a:xfrm>
            <a:custGeom>
              <a:rect b="b" l="l" r="r" t="t"/>
              <a:pathLst>
                <a:path extrusionOk="0" h="9525" w="7620">
                  <a:moveTo>
                    <a:pt x="7620" y="0"/>
                  </a:moveTo>
                  <a:cubicBezTo>
                    <a:pt x="4763" y="2858"/>
                    <a:pt x="2858" y="5715"/>
                    <a:pt x="0" y="9525"/>
                  </a:cubicBezTo>
                  <a:cubicBezTo>
                    <a:pt x="2858" y="6668"/>
                    <a:pt x="5715" y="3810"/>
                    <a:pt x="762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59" name="Google Shape;2259;p43"/>
            <p:cNvSpPr/>
            <p:nvPr/>
          </p:nvSpPr>
          <p:spPr>
            <a:xfrm>
              <a:off x="4707254" y="4812982"/>
              <a:ext cx="5715" cy="5715"/>
            </a:xfrm>
            <a:custGeom>
              <a:rect b="b" l="l" r="r" t="t"/>
              <a:pathLst>
                <a:path extrusionOk="0" h="5715" w="5715">
                  <a:moveTo>
                    <a:pt x="5715" y="0"/>
                  </a:moveTo>
                  <a:cubicBezTo>
                    <a:pt x="3810" y="1905"/>
                    <a:pt x="1905" y="3810"/>
                    <a:pt x="0" y="5715"/>
                  </a:cubicBezTo>
                  <a:cubicBezTo>
                    <a:pt x="1905" y="3810"/>
                    <a:pt x="3810" y="1905"/>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0" name="Google Shape;2260;p43"/>
            <p:cNvSpPr/>
            <p:nvPr/>
          </p:nvSpPr>
          <p:spPr>
            <a:xfrm>
              <a:off x="4735829" y="4779644"/>
              <a:ext cx="952" cy="1905"/>
            </a:xfrm>
            <a:custGeom>
              <a:rect b="b" l="l" r="r" t="t"/>
              <a:pathLst>
                <a:path extrusionOk="0" h="1905" w="952">
                  <a:moveTo>
                    <a:pt x="953" y="0"/>
                  </a:moveTo>
                  <a:cubicBezTo>
                    <a:pt x="953" y="953"/>
                    <a:pt x="0" y="1905"/>
                    <a:pt x="0" y="1905"/>
                  </a:cubicBezTo>
                  <a:cubicBezTo>
                    <a:pt x="0" y="953"/>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1" name="Google Shape;2261;p43"/>
            <p:cNvSpPr/>
            <p:nvPr/>
          </p:nvSpPr>
          <p:spPr>
            <a:xfrm>
              <a:off x="4727257" y="4794884"/>
              <a:ext cx="952" cy="1905"/>
            </a:xfrm>
            <a:custGeom>
              <a:rect b="b" l="l" r="r" t="t"/>
              <a:pathLst>
                <a:path extrusionOk="0" h="1905" w="952">
                  <a:moveTo>
                    <a:pt x="952" y="0"/>
                  </a:moveTo>
                  <a:cubicBezTo>
                    <a:pt x="952" y="953"/>
                    <a:pt x="0" y="953"/>
                    <a:pt x="0" y="1905"/>
                  </a:cubicBezTo>
                  <a:cubicBezTo>
                    <a:pt x="0" y="953"/>
                    <a:pt x="0" y="0"/>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2" name="Google Shape;2262;p43"/>
            <p:cNvSpPr/>
            <p:nvPr/>
          </p:nvSpPr>
          <p:spPr>
            <a:xfrm>
              <a:off x="4732972" y="4784407"/>
              <a:ext cx="952" cy="1905"/>
            </a:xfrm>
            <a:custGeom>
              <a:rect b="b" l="l" r="r" t="t"/>
              <a:pathLst>
                <a:path extrusionOk="0" h="1905" w="952">
                  <a:moveTo>
                    <a:pt x="953" y="0"/>
                  </a:moveTo>
                  <a:cubicBezTo>
                    <a:pt x="953" y="953"/>
                    <a:pt x="0" y="953"/>
                    <a:pt x="0" y="1905"/>
                  </a:cubicBezTo>
                  <a:cubicBezTo>
                    <a:pt x="0" y="1905"/>
                    <a:pt x="953"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3" name="Google Shape;2263;p43"/>
            <p:cNvSpPr/>
            <p:nvPr/>
          </p:nvSpPr>
          <p:spPr>
            <a:xfrm>
              <a:off x="4696777" y="4824412"/>
              <a:ext cx="5714" cy="5715"/>
            </a:xfrm>
            <a:custGeom>
              <a:rect b="b" l="l" r="r" t="t"/>
              <a:pathLst>
                <a:path extrusionOk="0" h="5715" w="5714">
                  <a:moveTo>
                    <a:pt x="5715" y="0"/>
                  </a:moveTo>
                  <a:cubicBezTo>
                    <a:pt x="3810" y="1905"/>
                    <a:pt x="1905" y="3810"/>
                    <a:pt x="0" y="5715"/>
                  </a:cubicBezTo>
                  <a:cubicBezTo>
                    <a:pt x="1905" y="3810"/>
                    <a:pt x="3810" y="1905"/>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4" name="Google Shape;2264;p43"/>
            <p:cNvSpPr/>
            <p:nvPr/>
          </p:nvSpPr>
          <p:spPr>
            <a:xfrm>
              <a:off x="4730115" y="4789169"/>
              <a:ext cx="952" cy="1905"/>
            </a:xfrm>
            <a:custGeom>
              <a:rect b="b" l="l" r="r" t="t"/>
              <a:pathLst>
                <a:path extrusionOk="0" h="1905" w="952">
                  <a:moveTo>
                    <a:pt x="952" y="0"/>
                  </a:moveTo>
                  <a:cubicBezTo>
                    <a:pt x="952" y="953"/>
                    <a:pt x="0" y="953"/>
                    <a:pt x="0" y="1905"/>
                  </a:cubicBezTo>
                  <a:cubicBezTo>
                    <a:pt x="0" y="1905"/>
                    <a:pt x="952"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5" name="Google Shape;2265;p43"/>
            <p:cNvSpPr/>
            <p:nvPr/>
          </p:nvSpPr>
          <p:spPr>
            <a:xfrm>
              <a:off x="4723447" y="4666297"/>
              <a:ext cx="2857" cy="3809"/>
            </a:xfrm>
            <a:custGeom>
              <a:rect b="b" l="l" r="r" t="t"/>
              <a:pathLst>
                <a:path extrusionOk="0" h="3809" w="2857">
                  <a:moveTo>
                    <a:pt x="0" y="0"/>
                  </a:moveTo>
                  <a:cubicBezTo>
                    <a:pt x="953" y="953"/>
                    <a:pt x="1905" y="2858"/>
                    <a:pt x="2858" y="3810"/>
                  </a:cubicBezTo>
                  <a:cubicBezTo>
                    <a:pt x="953" y="1905"/>
                    <a:pt x="953"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6" name="Google Shape;2266;p43"/>
            <p:cNvSpPr/>
            <p:nvPr/>
          </p:nvSpPr>
          <p:spPr>
            <a:xfrm>
              <a:off x="4730115" y="4678680"/>
              <a:ext cx="13334" cy="36194"/>
            </a:xfrm>
            <a:custGeom>
              <a:rect b="b" l="l" r="r" t="t"/>
              <a:pathLst>
                <a:path extrusionOk="0" h="36194" w="13334">
                  <a:moveTo>
                    <a:pt x="0" y="0"/>
                  </a:moveTo>
                  <a:cubicBezTo>
                    <a:pt x="5715" y="11430"/>
                    <a:pt x="10477" y="23813"/>
                    <a:pt x="13335" y="36195"/>
                  </a:cubicBezTo>
                  <a:cubicBezTo>
                    <a:pt x="11430" y="22860"/>
                    <a:pt x="6667" y="1047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7" name="Google Shape;2267;p43"/>
            <p:cNvSpPr/>
            <p:nvPr/>
          </p:nvSpPr>
          <p:spPr>
            <a:xfrm>
              <a:off x="4728209" y="4673917"/>
              <a:ext cx="1905" cy="3809"/>
            </a:xfrm>
            <a:custGeom>
              <a:rect b="b" l="l" r="r" t="t"/>
              <a:pathLst>
                <a:path extrusionOk="0" h="3809" w="1905">
                  <a:moveTo>
                    <a:pt x="0" y="0"/>
                  </a:moveTo>
                  <a:cubicBezTo>
                    <a:pt x="953" y="952"/>
                    <a:pt x="1905" y="2857"/>
                    <a:pt x="1905" y="3810"/>
                  </a:cubicBezTo>
                  <a:cubicBezTo>
                    <a:pt x="1905" y="2857"/>
                    <a:pt x="953" y="19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8" name="Google Shape;2268;p43"/>
            <p:cNvSpPr/>
            <p:nvPr/>
          </p:nvSpPr>
          <p:spPr>
            <a:xfrm>
              <a:off x="4725352" y="4670107"/>
              <a:ext cx="2857" cy="3810"/>
            </a:xfrm>
            <a:custGeom>
              <a:rect b="b" l="l" r="r" t="t"/>
              <a:pathLst>
                <a:path extrusionOk="0" h="3810" w="2857">
                  <a:moveTo>
                    <a:pt x="0" y="0"/>
                  </a:moveTo>
                  <a:cubicBezTo>
                    <a:pt x="952" y="953"/>
                    <a:pt x="1905" y="2858"/>
                    <a:pt x="2857" y="3810"/>
                  </a:cubicBezTo>
                  <a:cubicBezTo>
                    <a:pt x="1905" y="2858"/>
                    <a:pt x="952"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69" name="Google Shape;2269;p43"/>
            <p:cNvSpPr/>
            <p:nvPr/>
          </p:nvSpPr>
          <p:spPr>
            <a:xfrm>
              <a:off x="4720590" y="4661534"/>
              <a:ext cx="2857" cy="3809"/>
            </a:xfrm>
            <a:custGeom>
              <a:rect b="b" l="l" r="r" t="t"/>
              <a:pathLst>
                <a:path extrusionOk="0" h="3809" w="2857">
                  <a:moveTo>
                    <a:pt x="0" y="0"/>
                  </a:moveTo>
                  <a:cubicBezTo>
                    <a:pt x="952" y="953"/>
                    <a:pt x="1905" y="2858"/>
                    <a:pt x="2857" y="3810"/>
                  </a:cubicBezTo>
                  <a:cubicBezTo>
                    <a:pt x="1905" y="2858"/>
                    <a:pt x="952" y="19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0" name="Google Shape;2270;p43"/>
            <p:cNvSpPr/>
            <p:nvPr/>
          </p:nvSpPr>
          <p:spPr>
            <a:xfrm>
              <a:off x="4717732" y="4657725"/>
              <a:ext cx="2857" cy="3809"/>
            </a:xfrm>
            <a:custGeom>
              <a:rect b="b" l="l" r="r" t="t"/>
              <a:pathLst>
                <a:path extrusionOk="0" h="3809" w="2857">
                  <a:moveTo>
                    <a:pt x="0" y="0"/>
                  </a:moveTo>
                  <a:cubicBezTo>
                    <a:pt x="952" y="953"/>
                    <a:pt x="1905" y="2857"/>
                    <a:pt x="2858" y="3810"/>
                  </a:cubicBezTo>
                  <a:cubicBezTo>
                    <a:pt x="1905" y="2857"/>
                    <a:pt x="952" y="19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1" name="Google Shape;2271;p43"/>
            <p:cNvSpPr/>
            <p:nvPr/>
          </p:nvSpPr>
          <p:spPr>
            <a:xfrm>
              <a:off x="4490751" y="4611765"/>
              <a:ext cx="232427" cy="196482"/>
            </a:xfrm>
            <a:custGeom>
              <a:rect b="b" l="l" r="r" t="t"/>
              <a:pathLst>
                <a:path extrusionOk="0" h="196482" w="232427">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2" name="Google Shape;2272;p43"/>
            <p:cNvSpPr/>
            <p:nvPr/>
          </p:nvSpPr>
          <p:spPr>
            <a:xfrm>
              <a:off x="4746307" y="4733925"/>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3" name="Google Shape;2273;p43"/>
            <p:cNvSpPr/>
            <p:nvPr/>
          </p:nvSpPr>
          <p:spPr>
            <a:xfrm>
              <a:off x="4746307" y="4739640"/>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4" name="Google Shape;2274;p43"/>
            <p:cNvSpPr/>
            <p:nvPr/>
          </p:nvSpPr>
          <p:spPr>
            <a:xfrm>
              <a:off x="4744402" y="4719637"/>
              <a:ext cx="423" cy="3809"/>
            </a:xfrm>
            <a:custGeom>
              <a:rect b="b" l="l" r="r" t="t"/>
              <a:pathLst>
                <a:path extrusionOk="0" h="3809" w="423">
                  <a:moveTo>
                    <a:pt x="0" y="0"/>
                  </a:moveTo>
                  <a:cubicBezTo>
                    <a:pt x="0" y="953"/>
                    <a:pt x="0" y="1905"/>
                    <a:pt x="0" y="3810"/>
                  </a:cubicBezTo>
                  <a:cubicBezTo>
                    <a:pt x="952"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5" name="Google Shape;2275;p43"/>
            <p:cNvSpPr/>
            <p:nvPr/>
          </p:nvSpPr>
          <p:spPr>
            <a:xfrm>
              <a:off x="4743450" y="4714875"/>
              <a:ext cx="952" cy="3809"/>
            </a:xfrm>
            <a:custGeom>
              <a:rect b="b" l="l" r="r" t="t"/>
              <a:pathLst>
                <a:path extrusionOk="0" h="3809" w="952">
                  <a:moveTo>
                    <a:pt x="0" y="0"/>
                  </a:moveTo>
                  <a:cubicBezTo>
                    <a:pt x="0" y="953"/>
                    <a:pt x="0" y="2857"/>
                    <a:pt x="953" y="3810"/>
                  </a:cubicBezTo>
                  <a:cubicBezTo>
                    <a:pt x="953" y="1905"/>
                    <a:pt x="953"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6" name="Google Shape;2276;p43"/>
            <p:cNvSpPr/>
            <p:nvPr/>
          </p:nvSpPr>
          <p:spPr>
            <a:xfrm>
              <a:off x="4745354" y="4724400"/>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7" name="Google Shape;2277;p43"/>
            <p:cNvSpPr/>
            <p:nvPr/>
          </p:nvSpPr>
          <p:spPr>
            <a:xfrm>
              <a:off x="4745354" y="4729162"/>
              <a:ext cx="423" cy="2857"/>
            </a:xfrm>
            <a:custGeom>
              <a:rect b="b" l="l" r="r" t="t"/>
              <a:pathLst>
                <a:path extrusionOk="0" h="2857" w="423">
                  <a:moveTo>
                    <a:pt x="0" y="0"/>
                  </a:moveTo>
                  <a:cubicBezTo>
                    <a:pt x="0" y="953"/>
                    <a:pt x="0" y="1905"/>
                    <a:pt x="0" y="2857"/>
                  </a:cubicBezTo>
                  <a:cubicBezTo>
                    <a:pt x="953"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8" name="Google Shape;2278;p43"/>
            <p:cNvSpPr/>
            <p:nvPr/>
          </p:nvSpPr>
          <p:spPr>
            <a:xfrm>
              <a:off x="4505325" y="4790122"/>
              <a:ext cx="952" cy="2857"/>
            </a:xfrm>
            <a:custGeom>
              <a:rect b="b" l="l" r="r" t="t"/>
              <a:pathLst>
                <a:path extrusionOk="0" h="2857" w="952">
                  <a:moveTo>
                    <a:pt x="953" y="2858"/>
                  </a:moveTo>
                  <a:cubicBezTo>
                    <a:pt x="953" y="1905"/>
                    <a:pt x="0" y="953"/>
                    <a:pt x="0" y="0"/>
                  </a:cubicBezTo>
                  <a:cubicBezTo>
                    <a:pt x="0" y="953"/>
                    <a:pt x="953" y="1905"/>
                    <a:pt x="953"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79" name="Google Shape;2279;p43"/>
            <p:cNvSpPr/>
            <p:nvPr/>
          </p:nvSpPr>
          <p:spPr>
            <a:xfrm>
              <a:off x="4502467" y="4784407"/>
              <a:ext cx="952" cy="2857"/>
            </a:xfrm>
            <a:custGeom>
              <a:rect b="b" l="l" r="r" t="t"/>
              <a:pathLst>
                <a:path extrusionOk="0" h="2857" w="952">
                  <a:moveTo>
                    <a:pt x="953" y="2858"/>
                  </a:moveTo>
                  <a:cubicBezTo>
                    <a:pt x="953" y="1905"/>
                    <a:pt x="0" y="953"/>
                    <a:pt x="0" y="0"/>
                  </a:cubicBezTo>
                  <a:cubicBezTo>
                    <a:pt x="0" y="953"/>
                    <a:pt x="953" y="1905"/>
                    <a:pt x="953"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0" name="Google Shape;2280;p43"/>
            <p:cNvSpPr/>
            <p:nvPr/>
          </p:nvSpPr>
          <p:spPr>
            <a:xfrm>
              <a:off x="4508182" y="4795837"/>
              <a:ext cx="952" cy="1905"/>
            </a:xfrm>
            <a:custGeom>
              <a:rect b="b" l="l" r="r" t="t"/>
              <a:pathLst>
                <a:path extrusionOk="0" h="1905" w="952">
                  <a:moveTo>
                    <a:pt x="952" y="1905"/>
                  </a:moveTo>
                  <a:cubicBezTo>
                    <a:pt x="952" y="953"/>
                    <a:pt x="0" y="953"/>
                    <a:pt x="0" y="0"/>
                  </a:cubicBezTo>
                  <a:cubicBezTo>
                    <a:pt x="0" y="953"/>
                    <a:pt x="952" y="953"/>
                    <a:pt x="952"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1" name="Google Shape;2281;p43"/>
            <p:cNvSpPr/>
            <p:nvPr/>
          </p:nvSpPr>
          <p:spPr>
            <a:xfrm>
              <a:off x="4659629" y="4849177"/>
              <a:ext cx="5715" cy="1904"/>
            </a:xfrm>
            <a:custGeom>
              <a:rect b="b" l="l" r="r" t="t"/>
              <a:pathLst>
                <a:path extrusionOk="0" h="1904" w="5715">
                  <a:moveTo>
                    <a:pt x="5715" y="0"/>
                  </a:moveTo>
                  <a:cubicBezTo>
                    <a:pt x="3810" y="953"/>
                    <a:pt x="1905" y="1905"/>
                    <a:pt x="0" y="1905"/>
                  </a:cubicBezTo>
                  <a:cubicBezTo>
                    <a:pt x="1905" y="1905"/>
                    <a:pt x="3810" y="953"/>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2" name="Google Shape;2282;p43"/>
            <p:cNvSpPr/>
            <p:nvPr/>
          </p:nvSpPr>
          <p:spPr>
            <a:xfrm>
              <a:off x="4496752" y="4768215"/>
              <a:ext cx="952" cy="3809"/>
            </a:xfrm>
            <a:custGeom>
              <a:rect b="b" l="l" r="r" t="t"/>
              <a:pathLst>
                <a:path extrusionOk="0" h="3809" w="952">
                  <a:moveTo>
                    <a:pt x="952" y="3810"/>
                  </a:moveTo>
                  <a:cubicBezTo>
                    <a:pt x="952" y="2857"/>
                    <a:pt x="0" y="953"/>
                    <a:pt x="0" y="0"/>
                  </a:cubicBezTo>
                  <a:cubicBezTo>
                    <a:pt x="0" y="953"/>
                    <a:pt x="0" y="1905"/>
                    <a:pt x="952"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3" name="Google Shape;2283;p43"/>
            <p:cNvSpPr/>
            <p:nvPr/>
          </p:nvSpPr>
          <p:spPr>
            <a:xfrm>
              <a:off x="4494847" y="4762500"/>
              <a:ext cx="952" cy="3809"/>
            </a:xfrm>
            <a:custGeom>
              <a:rect b="b" l="l" r="r" t="t"/>
              <a:pathLst>
                <a:path extrusionOk="0" h="3809" w="952">
                  <a:moveTo>
                    <a:pt x="953" y="3810"/>
                  </a:moveTo>
                  <a:cubicBezTo>
                    <a:pt x="953" y="2857"/>
                    <a:pt x="0" y="953"/>
                    <a:pt x="0" y="0"/>
                  </a:cubicBezTo>
                  <a:cubicBezTo>
                    <a:pt x="0" y="953"/>
                    <a:pt x="0" y="2857"/>
                    <a:pt x="953"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4" name="Google Shape;2284;p43"/>
            <p:cNvSpPr/>
            <p:nvPr/>
          </p:nvSpPr>
          <p:spPr>
            <a:xfrm>
              <a:off x="4497704" y="4772977"/>
              <a:ext cx="952" cy="3809"/>
            </a:xfrm>
            <a:custGeom>
              <a:rect b="b" l="l" r="r" t="t"/>
              <a:pathLst>
                <a:path extrusionOk="0" h="3809" w="952">
                  <a:moveTo>
                    <a:pt x="953" y="3810"/>
                  </a:moveTo>
                  <a:cubicBezTo>
                    <a:pt x="953" y="2857"/>
                    <a:pt x="0" y="1905"/>
                    <a:pt x="0" y="0"/>
                  </a:cubicBezTo>
                  <a:cubicBezTo>
                    <a:pt x="953" y="1905"/>
                    <a:pt x="953" y="2857"/>
                    <a:pt x="953"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5" name="Google Shape;2285;p43"/>
            <p:cNvSpPr/>
            <p:nvPr/>
          </p:nvSpPr>
          <p:spPr>
            <a:xfrm>
              <a:off x="4640579" y="4854892"/>
              <a:ext cx="9525" cy="1904"/>
            </a:xfrm>
            <a:custGeom>
              <a:rect b="b" l="l" r="r" t="t"/>
              <a:pathLst>
                <a:path extrusionOk="0" h="1904" w="9525">
                  <a:moveTo>
                    <a:pt x="9525" y="0"/>
                  </a:moveTo>
                  <a:cubicBezTo>
                    <a:pt x="6667" y="952"/>
                    <a:pt x="2858" y="952"/>
                    <a:pt x="0" y="1905"/>
                  </a:cubicBezTo>
                  <a:cubicBezTo>
                    <a:pt x="3810" y="952"/>
                    <a:pt x="6667" y="0"/>
                    <a:pt x="952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6" name="Google Shape;2286;p43"/>
            <p:cNvSpPr/>
            <p:nvPr/>
          </p:nvSpPr>
          <p:spPr>
            <a:xfrm>
              <a:off x="4651057" y="4852987"/>
              <a:ext cx="5714" cy="1905"/>
            </a:xfrm>
            <a:custGeom>
              <a:rect b="b" l="l" r="r" t="t"/>
              <a:pathLst>
                <a:path extrusionOk="0" h="1905" w="5714">
                  <a:moveTo>
                    <a:pt x="5715" y="0"/>
                  </a:moveTo>
                  <a:cubicBezTo>
                    <a:pt x="3810" y="953"/>
                    <a:pt x="1905" y="953"/>
                    <a:pt x="0" y="1905"/>
                  </a:cubicBezTo>
                  <a:cubicBezTo>
                    <a:pt x="952" y="953"/>
                    <a:pt x="2858" y="953"/>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7" name="Google Shape;2287;p43"/>
            <p:cNvSpPr/>
            <p:nvPr/>
          </p:nvSpPr>
          <p:spPr>
            <a:xfrm>
              <a:off x="4559617" y="4841557"/>
              <a:ext cx="11429" cy="4762"/>
            </a:xfrm>
            <a:custGeom>
              <a:rect b="b" l="l" r="r" t="t"/>
              <a:pathLst>
                <a:path extrusionOk="0" h="4762" w="11429">
                  <a:moveTo>
                    <a:pt x="11430" y="4763"/>
                  </a:moveTo>
                  <a:cubicBezTo>
                    <a:pt x="7620" y="3810"/>
                    <a:pt x="3810" y="1905"/>
                    <a:pt x="0" y="0"/>
                  </a:cubicBezTo>
                  <a:cubicBezTo>
                    <a:pt x="3810" y="1905"/>
                    <a:pt x="7620" y="3810"/>
                    <a:pt x="11430" y="47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8" name="Google Shape;2288;p43"/>
            <p:cNvSpPr/>
            <p:nvPr/>
          </p:nvSpPr>
          <p:spPr>
            <a:xfrm>
              <a:off x="4720590" y="4800600"/>
              <a:ext cx="2857" cy="2857"/>
            </a:xfrm>
            <a:custGeom>
              <a:rect b="b" l="l" r="r" t="t"/>
              <a:pathLst>
                <a:path extrusionOk="0" h="2857" w="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89" name="Google Shape;2289;p43"/>
            <p:cNvSpPr/>
            <p:nvPr/>
          </p:nvSpPr>
          <p:spPr>
            <a:xfrm>
              <a:off x="4631054" y="4856797"/>
              <a:ext cx="6667" cy="9525"/>
            </a:xfrm>
            <a:custGeom>
              <a:rect b="b" l="l" r="r" t="t"/>
              <a:pathLst>
                <a:path extrusionOk="0" h="9525" w="6667">
                  <a:moveTo>
                    <a:pt x="6667" y="0"/>
                  </a:moveTo>
                  <a:cubicBezTo>
                    <a:pt x="4763" y="0"/>
                    <a:pt x="1905" y="0"/>
                    <a:pt x="0" y="0"/>
                  </a:cubicBezTo>
                  <a:cubicBezTo>
                    <a:pt x="1905" y="0"/>
                    <a:pt x="4763" y="0"/>
                    <a:pt x="666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0" name="Google Shape;2290;p43"/>
            <p:cNvSpPr/>
            <p:nvPr/>
          </p:nvSpPr>
          <p:spPr>
            <a:xfrm>
              <a:off x="4571047" y="4846319"/>
              <a:ext cx="15240" cy="4762"/>
            </a:xfrm>
            <a:custGeom>
              <a:rect b="b" l="l" r="r" t="t"/>
              <a:pathLst>
                <a:path extrusionOk="0" h="4762" w="15240">
                  <a:moveTo>
                    <a:pt x="15240" y="4763"/>
                  </a:moveTo>
                  <a:cubicBezTo>
                    <a:pt x="9525" y="3810"/>
                    <a:pt x="4763" y="1905"/>
                    <a:pt x="0" y="0"/>
                  </a:cubicBezTo>
                  <a:cubicBezTo>
                    <a:pt x="4763" y="1905"/>
                    <a:pt x="10478" y="3810"/>
                    <a:pt x="15240" y="47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1" name="Google Shape;2291;p43"/>
            <p:cNvSpPr/>
            <p:nvPr/>
          </p:nvSpPr>
          <p:spPr>
            <a:xfrm>
              <a:off x="4328159" y="3992880"/>
              <a:ext cx="274320" cy="168592"/>
            </a:xfrm>
            <a:custGeom>
              <a:rect b="b" l="l" r="r" t="t"/>
              <a:pathLst>
                <a:path extrusionOk="0" h="168592" w="274320">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2" name="Google Shape;2292;p43"/>
            <p:cNvSpPr/>
            <p:nvPr/>
          </p:nvSpPr>
          <p:spPr>
            <a:xfrm>
              <a:off x="4497704" y="3823334"/>
              <a:ext cx="402907" cy="731520"/>
            </a:xfrm>
            <a:custGeom>
              <a:rect b="b" l="l" r="r" t="t"/>
              <a:pathLst>
                <a:path extrusionOk="0" h="731520" w="402907">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3" name="Google Shape;2293;p43"/>
            <p:cNvSpPr/>
            <p:nvPr/>
          </p:nvSpPr>
          <p:spPr>
            <a:xfrm>
              <a:off x="3908690" y="4032487"/>
              <a:ext cx="190988" cy="196208"/>
            </a:xfrm>
            <a:custGeom>
              <a:rect b="b" l="l" r="r" t="t"/>
              <a:pathLst>
                <a:path extrusionOk="0" h="196208" w="19098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4" name="Google Shape;2294;p43"/>
            <p:cNvSpPr/>
            <p:nvPr/>
          </p:nvSpPr>
          <p:spPr>
            <a:xfrm>
              <a:off x="4493895" y="4652962"/>
              <a:ext cx="247650" cy="204787"/>
            </a:xfrm>
            <a:custGeom>
              <a:rect b="b" l="l" r="r" t="t"/>
              <a:pathLst>
                <a:path extrusionOk="0" h="204787" w="247650">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5" name="Google Shape;2295;p43"/>
            <p:cNvSpPr/>
            <p:nvPr/>
          </p:nvSpPr>
          <p:spPr>
            <a:xfrm>
              <a:off x="3903088" y="4130343"/>
              <a:ext cx="331081" cy="712831"/>
            </a:xfrm>
            <a:custGeom>
              <a:rect b="b" l="l" r="r" t="t"/>
              <a:pathLst>
                <a:path extrusionOk="0" h="712831" w="33108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6" name="Google Shape;2296;p43"/>
            <p:cNvSpPr/>
            <p:nvPr/>
          </p:nvSpPr>
          <p:spPr>
            <a:xfrm>
              <a:off x="3883697" y="4015423"/>
              <a:ext cx="370240" cy="843406"/>
            </a:xfrm>
            <a:custGeom>
              <a:rect b="b" l="l" r="r" t="t"/>
              <a:pathLst>
                <a:path extrusionOk="0" h="843406" w="370240">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7" name="Google Shape;2297;p43"/>
            <p:cNvSpPr/>
            <p:nvPr/>
          </p:nvSpPr>
          <p:spPr>
            <a:xfrm>
              <a:off x="4312726" y="3791271"/>
              <a:ext cx="607377" cy="784947"/>
            </a:xfrm>
            <a:custGeom>
              <a:rect b="b" l="l" r="r" t="t"/>
              <a:pathLst>
                <a:path extrusionOk="0" h="784947" w="60737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8" name="Google Shape;2298;p43"/>
            <p:cNvSpPr/>
            <p:nvPr/>
          </p:nvSpPr>
          <p:spPr>
            <a:xfrm>
              <a:off x="4472391" y="4595676"/>
              <a:ext cx="288792" cy="276428"/>
            </a:xfrm>
            <a:custGeom>
              <a:rect b="b" l="l" r="r" t="t"/>
              <a:pathLst>
                <a:path extrusionOk="0" h="276428" w="288792">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299" name="Google Shape;2299;p43"/>
            <p:cNvSpPr/>
            <p:nvPr/>
          </p:nvSpPr>
          <p:spPr>
            <a:xfrm>
              <a:off x="4962353" y="3916883"/>
              <a:ext cx="69499" cy="201726"/>
            </a:xfrm>
            <a:custGeom>
              <a:rect b="b" l="l" r="r" t="t"/>
              <a:pathLst>
                <a:path extrusionOk="0" h="201726" w="69499">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0" name="Google Shape;2300;p43"/>
            <p:cNvSpPr/>
            <p:nvPr/>
          </p:nvSpPr>
          <p:spPr>
            <a:xfrm>
              <a:off x="4726651" y="4848943"/>
              <a:ext cx="185391" cy="26965"/>
            </a:xfrm>
            <a:custGeom>
              <a:rect b="b" l="l" r="r" t="t"/>
              <a:pathLst>
                <a:path extrusionOk="0" h="26965" w="185391">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1" name="Google Shape;2301;p43"/>
            <p:cNvSpPr/>
            <p:nvPr/>
          </p:nvSpPr>
          <p:spPr>
            <a:xfrm>
              <a:off x="3779326" y="4408561"/>
              <a:ext cx="50676" cy="152960"/>
            </a:xfrm>
            <a:custGeom>
              <a:rect b="b" l="l" r="r" t="t"/>
              <a:pathLst>
                <a:path extrusionOk="0" h="152960" w="50676">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2" name="Google Shape;2302;p43"/>
            <p:cNvSpPr/>
            <p:nvPr/>
          </p:nvSpPr>
          <p:spPr>
            <a:xfrm>
              <a:off x="4373879" y="4854892"/>
              <a:ext cx="132397" cy="21907"/>
            </a:xfrm>
            <a:custGeom>
              <a:rect b="b" l="l" r="r" t="t"/>
              <a:pathLst>
                <a:path extrusionOk="0" h="21907" w="13239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3" name="Google Shape;2303;p43"/>
            <p:cNvSpPr/>
            <p:nvPr/>
          </p:nvSpPr>
          <p:spPr>
            <a:xfrm>
              <a:off x="3778420" y="4828460"/>
              <a:ext cx="97301" cy="19764"/>
            </a:xfrm>
            <a:custGeom>
              <a:rect b="b" l="l" r="r" t="t"/>
              <a:pathLst>
                <a:path extrusionOk="0" h="19764" w="97301">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grpSp>
      <p:grpSp>
        <p:nvGrpSpPr>
          <p:cNvPr id="2304" name="Google Shape;2304;p43"/>
          <p:cNvGrpSpPr/>
          <p:nvPr/>
        </p:nvGrpSpPr>
        <p:grpSpPr>
          <a:xfrm>
            <a:off x="9225470" y="2311584"/>
            <a:ext cx="1975163" cy="1616651"/>
            <a:chOff x="7251382" y="4433005"/>
            <a:chExt cx="1836900" cy="1491544"/>
          </a:xfrm>
        </p:grpSpPr>
        <p:sp>
          <p:nvSpPr>
            <p:cNvPr id="2305" name="Google Shape;2305;p43"/>
            <p:cNvSpPr/>
            <p:nvPr/>
          </p:nvSpPr>
          <p:spPr>
            <a:xfrm>
              <a:off x="7937182" y="5050155"/>
              <a:ext cx="727710" cy="624839"/>
            </a:xfrm>
            <a:custGeom>
              <a:rect b="b" l="l" r="r" t="t"/>
              <a:pathLst>
                <a:path extrusionOk="0" h="624839" w="727710">
                  <a:moveTo>
                    <a:pt x="472440" y="200977"/>
                  </a:moveTo>
                  <a:cubicBezTo>
                    <a:pt x="417195" y="243840"/>
                    <a:pt x="360045" y="285750"/>
                    <a:pt x="303848" y="327660"/>
                  </a:cubicBezTo>
                  <a:cubicBezTo>
                    <a:pt x="204788" y="401002"/>
                    <a:pt x="108585" y="479107"/>
                    <a:pt x="10478" y="554355"/>
                  </a:cubicBezTo>
                  <a:cubicBezTo>
                    <a:pt x="4763" y="559118"/>
                    <a:pt x="0" y="563880"/>
                    <a:pt x="0" y="571500"/>
                  </a:cubicBezTo>
                  <a:cubicBezTo>
                    <a:pt x="0" y="588645"/>
                    <a:pt x="953" y="605790"/>
                    <a:pt x="1905" y="624840"/>
                  </a:cubicBezTo>
                  <a:cubicBezTo>
                    <a:pt x="14288" y="621982"/>
                    <a:pt x="20955" y="616268"/>
                    <a:pt x="28575" y="609600"/>
                  </a:cubicBezTo>
                  <a:cubicBezTo>
                    <a:pt x="42863" y="597218"/>
                    <a:pt x="58103" y="584835"/>
                    <a:pt x="72390" y="572452"/>
                  </a:cubicBezTo>
                  <a:cubicBezTo>
                    <a:pt x="160020" y="502920"/>
                    <a:pt x="247650" y="433388"/>
                    <a:pt x="332423" y="360997"/>
                  </a:cubicBezTo>
                  <a:cubicBezTo>
                    <a:pt x="394335" y="307657"/>
                    <a:pt x="457200" y="256222"/>
                    <a:pt x="520065" y="204788"/>
                  </a:cubicBezTo>
                  <a:cubicBezTo>
                    <a:pt x="574357" y="160020"/>
                    <a:pt x="634365" y="122872"/>
                    <a:pt x="690563" y="81915"/>
                  </a:cubicBezTo>
                  <a:cubicBezTo>
                    <a:pt x="721043" y="60007"/>
                    <a:pt x="724853" y="32385"/>
                    <a:pt x="727710" y="0"/>
                  </a:cubicBezTo>
                  <a:cubicBezTo>
                    <a:pt x="717232" y="1905"/>
                    <a:pt x="711518" y="7620"/>
                    <a:pt x="705803" y="13335"/>
                  </a:cubicBezTo>
                  <a:cubicBezTo>
                    <a:pt x="631507" y="80963"/>
                    <a:pt x="551498" y="139065"/>
                    <a:pt x="472440" y="20097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6" name="Google Shape;2306;p43"/>
            <p:cNvSpPr/>
            <p:nvPr/>
          </p:nvSpPr>
          <p:spPr>
            <a:xfrm>
              <a:off x="8816127" y="4695825"/>
              <a:ext cx="158592" cy="475297"/>
            </a:xfrm>
            <a:custGeom>
              <a:rect b="b" l="l" r="r" t="t"/>
              <a:pathLst>
                <a:path extrusionOk="0" h="475297" w="158592">
                  <a:moveTo>
                    <a:pt x="5928" y="387668"/>
                  </a:moveTo>
                  <a:cubicBezTo>
                    <a:pt x="-5502" y="417195"/>
                    <a:pt x="2117" y="445770"/>
                    <a:pt x="7833" y="475297"/>
                  </a:cubicBezTo>
                  <a:cubicBezTo>
                    <a:pt x="16405" y="473393"/>
                    <a:pt x="16405" y="468630"/>
                    <a:pt x="18310" y="465772"/>
                  </a:cubicBezTo>
                  <a:cubicBezTo>
                    <a:pt x="38312" y="418147"/>
                    <a:pt x="57362" y="369570"/>
                    <a:pt x="77365" y="321945"/>
                  </a:cubicBezTo>
                  <a:cubicBezTo>
                    <a:pt x="104987" y="257175"/>
                    <a:pt x="142135" y="180975"/>
                    <a:pt x="157375" y="101918"/>
                  </a:cubicBezTo>
                  <a:cubicBezTo>
                    <a:pt x="160233" y="89535"/>
                    <a:pt x="158328" y="32385"/>
                    <a:pt x="148803" y="0"/>
                  </a:cubicBezTo>
                  <a:cubicBezTo>
                    <a:pt x="136420" y="35243"/>
                    <a:pt x="118323" y="88582"/>
                    <a:pt x="104987" y="119063"/>
                  </a:cubicBezTo>
                  <a:cubicBezTo>
                    <a:pt x="66887" y="206693"/>
                    <a:pt x="42123" y="299085"/>
                    <a:pt x="5928" y="3876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7" name="Google Shape;2307;p43"/>
            <p:cNvSpPr/>
            <p:nvPr/>
          </p:nvSpPr>
          <p:spPr>
            <a:xfrm>
              <a:off x="8898255" y="4821555"/>
              <a:ext cx="2857" cy="7619"/>
            </a:xfrm>
            <a:custGeom>
              <a:rect b="b" l="l" r="r" t="t"/>
              <a:pathLst>
                <a:path extrusionOk="0" h="7619" w="2857">
                  <a:moveTo>
                    <a:pt x="2857" y="0"/>
                  </a:moveTo>
                  <a:cubicBezTo>
                    <a:pt x="1905" y="2857"/>
                    <a:pt x="952" y="4763"/>
                    <a:pt x="0" y="7620"/>
                  </a:cubicBezTo>
                  <a:cubicBezTo>
                    <a:pt x="952" y="4763"/>
                    <a:pt x="1905" y="1905"/>
                    <a:pt x="28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8" name="Google Shape;2308;p43"/>
            <p:cNvSpPr/>
            <p:nvPr/>
          </p:nvSpPr>
          <p:spPr>
            <a:xfrm>
              <a:off x="7714725" y="4665062"/>
              <a:ext cx="1238493" cy="825500"/>
            </a:xfrm>
            <a:custGeom>
              <a:rect b="b" l="l" r="r" t="t"/>
              <a:pathLst>
                <a:path extrusionOk="0" h="825500" w="1238493">
                  <a:moveTo>
                    <a:pt x="35767" y="699418"/>
                  </a:moveTo>
                  <a:cubicBezTo>
                    <a:pt x="43387" y="710848"/>
                    <a:pt x="51007" y="722277"/>
                    <a:pt x="58627" y="734660"/>
                  </a:cubicBezTo>
                  <a:cubicBezTo>
                    <a:pt x="89107" y="769902"/>
                    <a:pt x="124349" y="803240"/>
                    <a:pt x="169117" y="818480"/>
                  </a:cubicBezTo>
                  <a:cubicBezTo>
                    <a:pt x="211980" y="832768"/>
                    <a:pt x="257699" y="824195"/>
                    <a:pt x="295799" y="802288"/>
                  </a:cubicBezTo>
                  <a:cubicBezTo>
                    <a:pt x="308182" y="794668"/>
                    <a:pt x="319612" y="786095"/>
                    <a:pt x="331994" y="777523"/>
                  </a:cubicBezTo>
                  <a:cubicBezTo>
                    <a:pt x="346282" y="767045"/>
                    <a:pt x="697755" y="513680"/>
                    <a:pt x="759667" y="465103"/>
                  </a:cubicBezTo>
                  <a:cubicBezTo>
                    <a:pt x="793957" y="439385"/>
                    <a:pt x="903494" y="366043"/>
                    <a:pt x="921592" y="352708"/>
                  </a:cubicBezTo>
                  <a:cubicBezTo>
                    <a:pt x="937785" y="341278"/>
                    <a:pt x="953977" y="327943"/>
                    <a:pt x="972074" y="318418"/>
                  </a:cubicBezTo>
                  <a:cubicBezTo>
                    <a:pt x="982552" y="314608"/>
                    <a:pt x="993982" y="310798"/>
                    <a:pt x="1004460" y="306988"/>
                  </a:cubicBezTo>
                  <a:cubicBezTo>
                    <a:pt x="1029224" y="297463"/>
                    <a:pt x="1049227" y="286985"/>
                    <a:pt x="1070182" y="270793"/>
                  </a:cubicBezTo>
                  <a:cubicBezTo>
                    <a:pt x="1095900" y="249838"/>
                    <a:pt x="1117807" y="224120"/>
                    <a:pt x="1139714" y="198403"/>
                  </a:cubicBezTo>
                  <a:cubicBezTo>
                    <a:pt x="1161622" y="172685"/>
                    <a:pt x="1182577" y="146968"/>
                    <a:pt x="1202580" y="119345"/>
                  </a:cubicBezTo>
                  <a:cubicBezTo>
                    <a:pt x="1214010" y="89818"/>
                    <a:pt x="1225439" y="59338"/>
                    <a:pt x="1235917" y="28858"/>
                  </a:cubicBezTo>
                  <a:cubicBezTo>
                    <a:pt x="1240680" y="14570"/>
                    <a:pt x="1239727" y="13618"/>
                    <a:pt x="1225439" y="11713"/>
                  </a:cubicBezTo>
                  <a:cubicBezTo>
                    <a:pt x="1197817" y="7903"/>
                    <a:pt x="1170194" y="4093"/>
                    <a:pt x="1142572" y="2188"/>
                  </a:cubicBezTo>
                  <a:cubicBezTo>
                    <a:pt x="1093042" y="-670"/>
                    <a:pt x="1043512" y="2188"/>
                    <a:pt x="993982" y="283"/>
                  </a:cubicBezTo>
                  <a:cubicBezTo>
                    <a:pt x="971122" y="-670"/>
                    <a:pt x="945405" y="-670"/>
                    <a:pt x="932069" y="25048"/>
                  </a:cubicBezTo>
                  <a:cubicBezTo>
                    <a:pt x="929212" y="29810"/>
                    <a:pt x="923497" y="32668"/>
                    <a:pt x="919687" y="35525"/>
                  </a:cubicBezTo>
                  <a:cubicBezTo>
                    <a:pt x="893969" y="56480"/>
                    <a:pt x="864442" y="72673"/>
                    <a:pt x="835867" y="90770"/>
                  </a:cubicBezTo>
                  <a:cubicBezTo>
                    <a:pt x="821580" y="100295"/>
                    <a:pt x="821580" y="100295"/>
                    <a:pt x="828247" y="114583"/>
                  </a:cubicBezTo>
                  <a:cubicBezTo>
                    <a:pt x="836819" y="131728"/>
                    <a:pt x="835867" y="132680"/>
                    <a:pt x="819674" y="142205"/>
                  </a:cubicBezTo>
                  <a:cubicBezTo>
                    <a:pt x="789194" y="160303"/>
                    <a:pt x="754905" y="171733"/>
                    <a:pt x="725377" y="197450"/>
                  </a:cubicBezTo>
                  <a:cubicBezTo>
                    <a:pt x="732044" y="203165"/>
                    <a:pt x="738712" y="207928"/>
                    <a:pt x="744427" y="211738"/>
                  </a:cubicBezTo>
                  <a:cubicBezTo>
                    <a:pt x="751094" y="216500"/>
                    <a:pt x="757762" y="220310"/>
                    <a:pt x="764430" y="225073"/>
                  </a:cubicBezTo>
                  <a:cubicBezTo>
                    <a:pt x="778717" y="236503"/>
                    <a:pt x="781574" y="247933"/>
                    <a:pt x="774907" y="265078"/>
                  </a:cubicBezTo>
                  <a:cubicBezTo>
                    <a:pt x="772049" y="270793"/>
                    <a:pt x="769192" y="276508"/>
                    <a:pt x="766335" y="282223"/>
                  </a:cubicBezTo>
                  <a:cubicBezTo>
                    <a:pt x="735855" y="333658"/>
                    <a:pt x="699660" y="381283"/>
                    <a:pt x="663464" y="428908"/>
                  </a:cubicBezTo>
                  <a:cubicBezTo>
                    <a:pt x="652987" y="443195"/>
                    <a:pt x="640605" y="456530"/>
                    <a:pt x="622507" y="460340"/>
                  </a:cubicBezTo>
                  <a:cubicBezTo>
                    <a:pt x="595837" y="466055"/>
                    <a:pt x="570119" y="459388"/>
                    <a:pt x="547260" y="444148"/>
                  </a:cubicBezTo>
                  <a:cubicBezTo>
                    <a:pt x="532019" y="433670"/>
                    <a:pt x="530114" y="417478"/>
                    <a:pt x="541544" y="402238"/>
                  </a:cubicBezTo>
                  <a:cubicBezTo>
                    <a:pt x="554880" y="385093"/>
                    <a:pt x="566310" y="366995"/>
                    <a:pt x="581549" y="351755"/>
                  </a:cubicBezTo>
                  <a:cubicBezTo>
                    <a:pt x="600599" y="331753"/>
                    <a:pt x="616792" y="308893"/>
                    <a:pt x="634889" y="286033"/>
                  </a:cubicBezTo>
                  <a:cubicBezTo>
                    <a:pt x="615839" y="275555"/>
                    <a:pt x="596789" y="272698"/>
                    <a:pt x="577739" y="270793"/>
                  </a:cubicBezTo>
                  <a:cubicBezTo>
                    <a:pt x="571072" y="269840"/>
                    <a:pt x="566310" y="272698"/>
                    <a:pt x="560594" y="276508"/>
                  </a:cubicBezTo>
                  <a:cubicBezTo>
                    <a:pt x="492014" y="325085"/>
                    <a:pt x="257699" y="464150"/>
                    <a:pt x="212932" y="490820"/>
                  </a:cubicBezTo>
                  <a:cubicBezTo>
                    <a:pt x="151019" y="527015"/>
                    <a:pt x="87202" y="560353"/>
                    <a:pt x="24337" y="594643"/>
                  </a:cubicBezTo>
                  <a:cubicBezTo>
                    <a:pt x="19574" y="597500"/>
                    <a:pt x="14812" y="600358"/>
                    <a:pt x="10049" y="603215"/>
                  </a:cubicBezTo>
                  <a:cubicBezTo>
                    <a:pt x="1477" y="608930"/>
                    <a:pt x="-2333" y="615598"/>
                    <a:pt x="1477" y="627027"/>
                  </a:cubicBezTo>
                  <a:cubicBezTo>
                    <a:pt x="11002" y="652745"/>
                    <a:pt x="21480" y="676558"/>
                    <a:pt x="35767" y="69941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09" name="Google Shape;2309;p43"/>
            <p:cNvSpPr/>
            <p:nvPr/>
          </p:nvSpPr>
          <p:spPr>
            <a:xfrm>
              <a:off x="8905875" y="4802505"/>
              <a:ext cx="3810" cy="9525"/>
            </a:xfrm>
            <a:custGeom>
              <a:rect b="b" l="l" r="r" t="t"/>
              <a:pathLst>
                <a:path extrusionOk="0" h="9525" w="3810">
                  <a:moveTo>
                    <a:pt x="3810" y="0"/>
                  </a:moveTo>
                  <a:cubicBezTo>
                    <a:pt x="2857" y="2857"/>
                    <a:pt x="952" y="6667"/>
                    <a:pt x="0" y="9525"/>
                  </a:cubicBezTo>
                  <a:cubicBezTo>
                    <a:pt x="952" y="6667"/>
                    <a:pt x="1905" y="2857"/>
                    <a:pt x="38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0" name="Google Shape;2310;p43"/>
            <p:cNvSpPr/>
            <p:nvPr/>
          </p:nvSpPr>
          <p:spPr>
            <a:xfrm>
              <a:off x="7772400" y="5398769"/>
              <a:ext cx="21907" cy="32385"/>
            </a:xfrm>
            <a:custGeom>
              <a:rect b="b" l="l" r="r" t="t"/>
              <a:pathLst>
                <a:path extrusionOk="0" h="32385" w="21907">
                  <a:moveTo>
                    <a:pt x="21907" y="32385"/>
                  </a:moveTo>
                  <a:cubicBezTo>
                    <a:pt x="14288" y="21907"/>
                    <a:pt x="7620" y="10478"/>
                    <a:pt x="0" y="0"/>
                  </a:cubicBezTo>
                  <a:cubicBezTo>
                    <a:pt x="7620" y="11430"/>
                    <a:pt x="15240" y="21907"/>
                    <a:pt x="21907" y="323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1" name="Google Shape;2311;p43"/>
            <p:cNvSpPr/>
            <p:nvPr/>
          </p:nvSpPr>
          <p:spPr>
            <a:xfrm>
              <a:off x="7795260" y="5431155"/>
              <a:ext cx="21907" cy="32384"/>
            </a:xfrm>
            <a:custGeom>
              <a:rect b="b" l="l" r="r" t="t"/>
              <a:pathLst>
                <a:path extrusionOk="0" h="32384" w="21907">
                  <a:moveTo>
                    <a:pt x="21907" y="32385"/>
                  </a:moveTo>
                  <a:cubicBezTo>
                    <a:pt x="14288" y="21907"/>
                    <a:pt x="7620" y="11430"/>
                    <a:pt x="0" y="0"/>
                  </a:cubicBezTo>
                  <a:cubicBezTo>
                    <a:pt x="6667" y="11430"/>
                    <a:pt x="14288" y="21907"/>
                    <a:pt x="21907" y="3238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2" name="Google Shape;2312;p43"/>
            <p:cNvSpPr/>
            <p:nvPr/>
          </p:nvSpPr>
          <p:spPr>
            <a:xfrm>
              <a:off x="8911589" y="4784407"/>
              <a:ext cx="4762" cy="12382"/>
            </a:xfrm>
            <a:custGeom>
              <a:rect b="b" l="l" r="r" t="t"/>
              <a:pathLst>
                <a:path extrusionOk="0" h="12382" w="4762">
                  <a:moveTo>
                    <a:pt x="4763" y="0"/>
                  </a:moveTo>
                  <a:cubicBezTo>
                    <a:pt x="2858" y="3810"/>
                    <a:pt x="1905" y="8573"/>
                    <a:pt x="0" y="12383"/>
                  </a:cubicBezTo>
                  <a:cubicBezTo>
                    <a:pt x="1905" y="7620"/>
                    <a:pt x="2858" y="3810"/>
                    <a:pt x="476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3" name="Google Shape;2313;p43"/>
            <p:cNvSpPr/>
            <p:nvPr/>
          </p:nvSpPr>
          <p:spPr>
            <a:xfrm>
              <a:off x="7673452" y="5302567"/>
              <a:ext cx="249823" cy="379798"/>
            </a:xfrm>
            <a:custGeom>
              <a:rect b="b" l="l" r="r" t="t"/>
              <a:pathLst>
                <a:path extrusionOk="0" h="379798" w="249823">
                  <a:moveTo>
                    <a:pt x="4650" y="85725"/>
                  </a:moveTo>
                  <a:cubicBezTo>
                    <a:pt x="17985" y="117157"/>
                    <a:pt x="34178" y="147638"/>
                    <a:pt x="54180" y="176213"/>
                  </a:cubicBezTo>
                  <a:cubicBezTo>
                    <a:pt x="97995" y="238125"/>
                    <a:pt x="147525" y="295275"/>
                    <a:pt x="200865" y="350520"/>
                  </a:cubicBezTo>
                  <a:cubicBezTo>
                    <a:pt x="211343" y="360997"/>
                    <a:pt x="222773" y="371475"/>
                    <a:pt x="237060" y="378143"/>
                  </a:cubicBezTo>
                  <a:cubicBezTo>
                    <a:pt x="244680" y="381952"/>
                    <a:pt x="249443" y="379095"/>
                    <a:pt x="249443" y="370522"/>
                  </a:cubicBezTo>
                  <a:cubicBezTo>
                    <a:pt x="250395" y="342900"/>
                    <a:pt x="251348" y="314325"/>
                    <a:pt x="228488" y="292418"/>
                  </a:cubicBezTo>
                  <a:cubicBezTo>
                    <a:pt x="217058" y="281940"/>
                    <a:pt x="208485" y="267652"/>
                    <a:pt x="198008" y="255270"/>
                  </a:cubicBezTo>
                  <a:cubicBezTo>
                    <a:pt x="136095" y="178118"/>
                    <a:pt x="74183" y="100965"/>
                    <a:pt x="33225" y="9525"/>
                  </a:cubicBezTo>
                  <a:cubicBezTo>
                    <a:pt x="32273" y="6668"/>
                    <a:pt x="29415" y="4763"/>
                    <a:pt x="26558" y="0"/>
                  </a:cubicBezTo>
                  <a:cubicBezTo>
                    <a:pt x="18938" y="16193"/>
                    <a:pt x="10365" y="31432"/>
                    <a:pt x="4650" y="46672"/>
                  </a:cubicBezTo>
                  <a:cubicBezTo>
                    <a:pt x="-1065" y="59055"/>
                    <a:pt x="-2017" y="71438"/>
                    <a:pt x="4650" y="8572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4" name="Google Shape;2314;p43"/>
            <p:cNvSpPr/>
            <p:nvPr/>
          </p:nvSpPr>
          <p:spPr>
            <a:xfrm>
              <a:off x="8508682" y="4653292"/>
              <a:ext cx="42862" cy="17947"/>
            </a:xfrm>
            <a:custGeom>
              <a:rect b="b" l="l" r="r" t="t"/>
              <a:pathLst>
                <a:path extrusionOk="0" h="17947" w="42862">
                  <a:moveTo>
                    <a:pt x="10478" y="17767"/>
                  </a:moveTo>
                  <a:cubicBezTo>
                    <a:pt x="20955" y="15862"/>
                    <a:pt x="30480" y="11100"/>
                    <a:pt x="42863" y="622"/>
                  </a:cubicBezTo>
                  <a:cubicBezTo>
                    <a:pt x="27623" y="622"/>
                    <a:pt x="17145" y="-1283"/>
                    <a:pt x="6668" y="1575"/>
                  </a:cubicBezTo>
                  <a:cubicBezTo>
                    <a:pt x="2857" y="2527"/>
                    <a:pt x="0" y="5385"/>
                    <a:pt x="0" y="10147"/>
                  </a:cubicBezTo>
                  <a:cubicBezTo>
                    <a:pt x="953" y="15862"/>
                    <a:pt x="5715" y="18720"/>
                    <a:pt x="10478" y="177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5" name="Google Shape;2315;p43"/>
            <p:cNvSpPr/>
            <p:nvPr/>
          </p:nvSpPr>
          <p:spPr>
            <a:xfrm>
              <a:off x="8675314" y="5048057"/>
              <a:ext cx="129029" cy="129732"/>
            </a:xfrm>
            <a:custGeom>
              <a:rect b="b" l="l" r="r" t="t"/>
              <a:pathLst>
                <a:path extrusionOk="0" h="129732" w="129029">
                  <a:moveTo>
                    <a:pt x="123881" y="66868"/>
                  </a:moveTo>
                  <a:cubicBezTo>
                    <a:pt x="123881" y="60200"/>
                    <a:pt x="118166" y="57343"/>
                    <a:pt x="112451" y="56390"/>
                  </a:cubicBezTo>
                  <a:cubicBezTo>
                    <a:pt x="81971" y="47818"/>
                    <a:pt x="56253" y="29720"/>
                    <a:pt x="31488" y="11623"/>
                  </a:cubicBezTo>
                  <a:cubicBezTo>
                    <a:pt x="8628" y="-5522"/>
                    <a:pt x="7676" y="-5522"/>
                    <a:pt x="1961" y="24005"/>
                  </a:cubicBezTo>
                  <a:cubicBezTo>
                    <a:pt x="-897" y="37340"/>
                    <a:pt x="-2802" y="50675"/>
                    <a:pt x="12438" y="59248"/>
                  </a:cubicBezTo>
                  <a:cubicBezTo>
                    <a:pt x="50538" y="81155"/>
                    <a:pt x="85781" y="106873"/>
                    <a:pt x="128643" y="129733"/>
                  </a:cubicBezTo>
                  <a:cubicBezTo>
                    <a:pt x="130548" y="105920"/>
                    <a:pt x="124834" y="86870"/>
                    <a:pt x="123881" y="6686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6" name="Google Shape;2316;p43"/>
            <p:cNvSpPr/>
            <p:nvPr/>
          </p:nvSpPr>
          <p:spPr>
            <a:xfrm>
              <a:off x="7772400" y="4784407"/>
              <a:ext cx="1143952" cy="811066"/>
            </a:xfrm>
            <a:custGeom>
              <a:rect b="b" l="l" r="r" t="t"/>
              <a:pathLst>
                <a:path extrusionOk="0" h="811066" w="1143952">
                  <a:moveTo>
                    <a:pt x="1011555" y="150495"/>
                  </a:moveTo>
                  <a:cubicBezTo>
                    <a:pt x="991552" y="167640"/>
                    <a:pt x="970598" y="178118"/>
                    <a:pt x="945832" y="186690"/>
                  </a:cubicBezTo>
                  <a:cubicBezTo>
                    <a:pt x="935355" y="190500"/>
                    <a:pt x="923925" y="194310"/>
                    <a:pt x="913448" y="198120"/>
                  </a:cubicBezTo>
                  <a:cubicBezTo>
                    <a:pt x="895350" y="207645"/>
                    <a:pt x="880110" y="220980"/>
                    <a:pt x="862965" y="232410"/>
                  </a:cubicBezTo>
                  <a:cubicBezTo>
                    <a:pt x="844868" y="245745"/>
                    <a:pt x="735330" y="318135"/>
                    <a:pt x="701040" y="344805"/>
                  </a:cubicBezTo>
                  <a:cubicBezTo>
                    <a:pt x="639127" y="393383"/>
                    <a:pt x="287655" y="646748"/>
                    <a:pt x="273368" y="657225"/>
                  </a:cubicBezTo>
                  <a:cubicBezTo>
                    <a:pt x="261938" y="665798"/>
                    <a:pt x="249555" y="675323"/>
                    <a:pt x="237173" y="681990"/>
                  </a:cubicBezTo>
                  <a:cubicBezTo>
                    <a:pt x="199073" y="703898"/>
                    <a:pt x="153352" y="712470"/>
                    <a:pt x="110490" y="698182"/>
                  </a:cubicBezTo>
                  <a:cubicBezTo>
                    <a:pt x="65723" y="682943"/>
                    <a:pt x="30480" y="650557"/>
                    <a:pt x="0" y="614363"/>
                  </a:cubicBezTo>
                  <a:cubicBezTo>
                    <a:pt x="0" y="614363"/>
                    <a:pt x="0" y="614363"/>
                    <a:pt x="0" y="614363"/>
                  </a:cubicBezTo>
                  <a:cubicBezTo>
                    <a:pt x="7620" y="624840"/>
                    <a:pt x="14288" y="636270"/>
                    <a:pt x="21907" y="646748"/>
                  </a:cubicBezTo>
                  <a:cubicBezTo>
                    <a:pt x="21907" y="646748"/>
                    <a:pt x="21907" y="646748"/>
                    <a:pt x="21907" y="646748"/>
                  </a:cubicBezTo>
                  <a:cubicBezTo>
                    <a:pt x="29527" y="657225"/>
                    <a:pt x="36195" y="668655"/>
                    <a:pt x="43815" y="679132"/>
                  </a:cubicBezTo>
                  <a:cubicBezTo>
                    <a:pt x="72390" y="721043"/>
                    <a:pt x="107632" y="759143"/>
                    <a:pt x="139065" y="799148"/>
                  </a:cubicBezTo>
                  <a:cubicBezTo>
                    <a:pt x="151448" y="815340"/>
                    <a:pt x="152400" y="813435"/>
                    <a:pt x="170498" y="802957"/>
                  </a:cubicBezTo>
                  <a:cubicBezTo>
                    <a:pt x="190500" y="791528"/>
                    <a:pt x="204788" y="774382"/>
                    <a:pt x="222885" y="761048"/>
                  </a:cubicBezTo>
                  <a:cubicBezTo>
                    <a:pt x="277177" y="720090"/>
                    <a:pt x="330518" y="679132"/>
                    <a:pt x="384810" y="638175"/>
                  </a:cubicBezTo>
                  <a:cubicBezTo>
                    <a:pt x="448627" y="589598"/>
                    <a:pt x="511493" y="541020"/>
                    <a:pt x="576263" y="494348"/>
                  </a:cubicBezTo>
                  <a:cubicBezTo>
                    <a:pt x="615315" y="465773"/>
                    <a:pt x="651510" y="435293"/>
                    <a:pt x="690563" y="407670"/>
                  </a:cubicBezTo>
                  <a:cubicBezTo>
                    <a:pt x="709613" y="393383"/>
                    <a:pt x="729615" y="379095"/>
                    <a:pt x="747713" y="363855"/>
                  </a:cubicBezTo>
                  <a:cubicBezTo>
                    <a:pt x="796290" y="323850"/>
                    <a:pt x="844868" y="283845"/>
                    <a:pt x="893445" y="242888"/>
                  </a:cubicBezTo>
                  <a:cubicBezTo>
                    <a:pt x="902018" y="236220"/>
                    <a:pt x="908685" y="236220"/>
                    <a:pt x="917257" y="240983"/>
                  </a:cubicBezTo>
                  <a:cubicBezTo>
                    <a:pt x="922973" y="243840"/>
                    <a:pt x="927735" y="247650"/>
                    <a:pt x="932498" y="251460"/>
                  </a:cubicBezTo>
                  <a:cubicBezTo>
                    <a:pt x="954405" y="267653"/>
                    <a:pt x="975360" y="283845"/>
                    <a:pt x="1000125" y="297180"/>
                  </a:cubicBezTo>
                  <a:cubicBezTo>
                    <a:pt x="1022032" y="308610"/>
                    <a:pt x="1029652" y="306705"/>
                    <a:pt x="1038225" y="283845"/>
                  </a:cubicBezTo>
                  <a:cubicBezTo>
                    <a:pt x="1045845" y="263843"/>
                    <a:pt x="1053465" y="243840"/>
                    <a:pt x="1061085" y="223838"/>
                  </a:cubicBezTo>
                  <a:cubicBezTo>
                    <a:pt x="1081088" y="170498"/>
                    <a:pt x="1096327" y="114300"/>
                    <a:pt x="1119188" y="61913"/>
                  </a:cubicBezTo>
                  <a:cubicBezTo>
                    <a:pt x="1122045" y="56198"/>
                    <a:pt x="1123950" y="50483"/>
                    <a:pt x="1126807" y="44768"/>
                  </a:cubicBezTo>
                  <a:cubicBezTo>
                    <a:pt x="1127760" y="41910"/>
                    <a:pt x="1128713" y="40005"/>
                    <a:pt x="1129665" y="37148"/>
                  </a:cubicBezTo>
                  <a:cubicBezTo>
                    <a:pt x="1130618" y="34290"/>
                    <a:pt x="1132523" y="30480"/>
                    <a:pt x="1133475" y="27623"/>
                  </a:cubicBezTo>
                  <a:cubicBezTo>
                    <a:pt x="1134427" y="24765"/>
                    <a:pt x="1136332" y="20955"/>
                    <a:pt x="1137285" y="18098"/>
                  </a:cubicBezTo>
                  <a:cubicBezTo>
                    <a:pt x="1138238" y="16193"/>
                    <a:pt x="1139190" y="14288"/>
                    <a:pt x="1139190" y="12383"/>
                  </a:cubicBezTo>
                  <a:cubicBezTo>
                    <a:pt x="1141095" y="8573"/>
                    <a:pt x="1142048" y="3810"/>
                    <a:pt x="1143952" y="0"/>
                  </a:cubicBezTo>
                  <a:cubicBezTo>
                    <a:pt x="1143952" y="0"/>
                    <a:pt x="1143952" y="0"/>
                    <a:pt x="1143952" y="0"/>
                  </a:cubicBezTo>
                  <a:cubicBezTo>
                    <a:pt x="1123950" y="26670"/>
                    <a:pt x="1102995" y="53340"/>
                    <a:pt x="1081088" y="79058"/>
                  </a:cubicBezTo>
                  <a:cubicBezTo>
                    <a:pt x="1059180" y="103823"/>
                    <a:pt x="1037273" y="129540"/>
                    <a:pt x="1011555" y="15049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7" name="Google Shape;2317;p43"/>
            <p:cNvSpPr/>
            <p:nvPr/>
          </p:nvSpPr>
          <p:spPr>
            <a:xfrm>
              <a:off x="8385115" y="4449467"/>
              <a:ext cx="172503" cy="168594"/>
            </a:xfrm>
            <a:custGeom>
              <a:rect b="b" l="l" r="r" t="t"/>
              <a:pathLst>
                <a:path extrusionOk="0" h="168594" w="172503">
                  <a:moveTo>
                    <a:pt x="88324" y="168252"/>
                  </a:moveTo>
                  <a:cubicBezTo>
                    <a:pt x="129282" y="172063"/>
                    <a:pt x="155952" y="143488"/>
                    <a:pt x="168334" y="109198"/>
                  </a:cubicBezTo>
                  <a:cubicBezTo>
                    <a:pt x="178812" y="80623"/>
                    <a:pt x="169287" y="39665"/>
                    <a:pt x="142617" y="19663"/>
                  </a:cubicBezTo>
                  <a:cubicBezTo>
                    <a:pt x="116899" y="613"/>
                    <a:pt x="61654" y="-15580"/>
                    <a:pt x="25459" y="26330"/>
                  </a:cubicBezTo>
                  <a:cubicBezTo>
                    <a:pt x="-1211" y="59668"/>
                    <a:pt x="-12641" y="98720"/>
                    <a:pt x="19745" y="136820"/>
                  </a:cubicBezTo>
                  <a:cubicBezTo>
                    <a:pt x="36889" y="156823"/>
                    <a:pt x="59749" y="169205"/>
                    <a:pt x="88324" y="16825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8" name="Google Shape;2318;p43"/>
            <p:cNvSpPr/>
            <p:nvPr/>
          </p:nvSpPr>
          <p:spPr>
            <a:xfrm>
              <a:off x="8185766" y="4615833"/>
              <a:ext cx="458370" cy="495722"/>
            </a:xfrm>
            <a:custGeom>
              <a:rect b="b" l="l" r="r" t="t"/>
              <a:pathLst>
                <a:path extrusionOk="0" h="495722" w="458370">
                  <a:moveTo>
                    <a:pt x="171469" y="318117"/>
                  </a:moveTo>
                  <a:cubicBezTo>
                    <a:pt x="190519" y="322879"/>
                    <a:pt x="192423" y="328594"/>
                    <a:pt x="180041" y="343835"/>
                  </a:cubicBezTo>
                  <a:cubicBezTo>
                    <a:pt x="160991" y="367647"/>
                    <a:pt x="140988" y="390507"/>
                    <a:pt x="120986" y="413367"/>
                  </a:cubicBezTo>
                  <a:cubicBezTo>
                    <a:pt x="108603" y="427654"/>
                    <a:pt x="97173" y="441942"/>
                    <a:pt x="88601" y="457182"/>
                  </a:cubicBezTo>
                  <a:cubicBezTo>
                    <a:pt x="80028" y="472422"/>
                    <a:pt x="82886" y="477185"/>
                    <a:pt x="98126" y="485757"/>
                  </a:cubicBezTo>
                  <a:cubicBezTo>
                    <a:pt x="108603" y="491472"/>
                    <a:pt x="120033" y="494329"/>
                    <a:pt x="135273" y="495282"/>
                  </a:cubicBezTo>
                  <a:cubicBezTo>
                    <a:pt x="152419" y="498139"/>
                    <a:pt x="165753" y="486710"/>
                    <a:pt x="177183" y="472422"/>
                  </a:cubicBezTo>
                  <a:cubicBezTo>
                    <a:pt x="215283" y="422892"/>
                    <a:pt x="254336" y="375267"/>
                    <a:pt x="282911" y="319069"/>
                  </a:cubicBezTo>
                  <a:cubicBezTo>
                    <a:pt x="290531" y="303829"/>
                    <a:pt x="290531" y="296210"/>
                    <a:pt x="277196" y="285732"/>
                  </a:cubicBezTo>
                  <a:cubicBezTo>
                    <a:pt x="265766" y="276207"/>
                    <a:pt x="252431" y="267635"/>
                    <a:pt x="239096" y="260967"/>
                  </a:cubicBezTo>
                  <a:cubicBezTo>
                    <a:pt x="205758" y="243822"/>
                    <a:pt x="175278" y="221914"/>
                    <a:pt x="140036" y="208579"/>
                  </a:cubicBezTo>
                  <a:cubicBezTo>
                    <a:pt x="135273" y="206674"/>
                    <a:pt x="129558" y="202864"/>
                    <a:pt x="131463" y="196197"/>
                  </a:cubicBezTo>
                  <a:cubicBezTo>
                    <a:pt x="133369" y="191435"/>
                    <a:pt x="138131" y="187624"/>
                    <a:pt x="142894" y="189529"/>
                  </a:cubicBezTo>
                  <a:cubicBezTo>
                    <a:pt x="157181" y="195244"/>
                    <a:pt x="164801" y="184767"/>
                    <a:pt x="173373" y="177147"/>
                  </a:cubicBezTo>
                  <a:cubicBezTo>
                    <a:pt x="190519" y="161907"/>
                    <a:pt x="206711" y="147619"/>
                    <a:pt x="222903" y="132379"/>
                  </a:cubicBezTo>
                  <a:cubicBezTo>
                    <a:pt x="240048" y="116187"/>
                    <a:pt x="240048" y="116187"/>
                    <a:pt x="222903" y="99042"/>
                  </a:cubicBezTo>
                  <a:cubicBezTo>
                    <a:pt x="220998" y="97137"/>
                    <a:pt x="219094" y="96184"/>
                    <a:pt x="218141" y="94279"/>
                  </a:cubicBezTo>
                  <a:cubicBezTo>
                    <a:pt x="215283" y="89517"/>
                    <a:pt x="215283" y="84754"/>
                    <a:pt x="219094" y="80944"/>
                  </a:cubicBezTo>
                  <a:cubicBezTo>
                    <a:pt x="222903" y="78087"/>
                    <a:pt x="226713" y="79039"/>
                    <a:pt x="230523" y="80944"/>
                  </a:cubicBezTo>
                  <a:cubicBezTo>
                    <a:pt x="257194" y="119997"/>
                    <a:pt x="301008" y="127617"/>
                    <a:pt x="321011" y="138094"/>
                  </a:cubicBezTo>
                  <a:cubicBezTo>
                    <a:pt x="327678" y="141904"/>
                    <a:pt x="334346" y="139999"/>
                    <a:pt x="341013" y="136189"/>
                  </a:cubicBezTo>
                  <a:cubicBezTo>
                    <a:pt x="376256" y="115234"/>
                    <a:pt x="410546" y="94279"/>
                    <a:pt x="442931" y="69514"/>
                  </a:cubicBezTo>
                  <a:cubicBezTo>
                    <a:pt x="458171" y="58084"/>
                    <a:pt x="461028" y="49512"/>
                    <a:pt x="456266" y="39987"/>
                  </a:cubicBezTo>
                  <a:cubicBezTo>
                    <a:pt x="451503" y="31414"/>
                    <a:pt x="441978" y="29509"/>
                    <a:pt x="423881" y="36177"/>
                  </a:cubicBezTo>
                  <a:cubicBezTo>
                    <a:pt x="397211" y="45702"/>
                    <a:pt x="370541" y="57132"/>
                    <a:pt x="345776" y="71419"/>
                  </a:cubicBezTo>
                  <a:cubicBezTo>
                    <a:pt x="334346" y="78087"/>
                    <a:pt x="323869" y="78087"/>
                    <a:pt x="312438" y="70467"/>
                  </a:cubicBezTo>
                  <a:cubicBezTo>
                    <a:pt x="286721" y="55227"/>
                    <a:pt x="266719" y="34272"/>
                    <a:pt x="245763" y="13317"/>
                  </a:cubicBezTo>
                  <a:cubicBezTo>
                    <a:pt x="234333" y="1887"/>
                    <a:pt x="222903" y="-3828"/>
                    <a:pt x="205758" y="2839"/>
                  </a:cubicBezTo>
                  <a:cubicBezTo>
                    <a:pt x="163848" y="17127"/>
                    <a:pt x="127653" y="41892"/>
                    <a:pt x="95269" y="71419"/>
                  </a:cubicBezTo>
                  <a:cubicBezTo>
                    <a:pt x="65741" y="98089"/>
                    <a:pt x="35261" y="124759"/>
                    <a:pt x="14306" y="159049"/>
                  </a:cubicBezTo>
                  <a:cubicBezTo>
                    <a:pt x="-7602" y="193339"/>
                    <a:pt x="-3792" y="224772"/>
                    <a:pt x="21926" y="255252"/>
                  </a:cubicBezTo>
                  <a:cubicBezTo>
                    <a:pt x="44786" y="282874"/>
                    <a:pt x="75266" y="298114"/>
                    <a:pt x="109556" y="305735"/>
                  </a:cubicBezTo>
                  <a:cubicBezTo>
                    <a:pt x="129558" y="308592"/>
                    <a:pt x="150513" y="312402"/>
                    <a:pt x="171469" y="31811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19" name="Google Shape;2319;p43"/>
            <p:cNvSpPr/>
            <p:nvPr/>
          </p:nvSpPr>
          <p:spPr>
            <a:xfrm>
              <a:off x="7651068" y="4433005"/>
              <a:ext cx="1338995" cy="1272230"/>
            </a:xfrm>
            <a:custGeom>
              <a:rect b="b" l="l" r="r" t="t"/>
              <a:pathLst>
                <a:path extrusionOk="0" h="1272230" w="1338995">
                  <a:moveTo>
                    <a:pt x="59419" y="1050537"/>
                  </a:moveTo>
                  <a:cubicBezTo>
                    <a:pt x="103234" y="1111497"/>
                    <a:pt x="150859" y="1169599"/>
                    <a:pt x="202294" y="1223892"/>
                  </a:cubicBezTo>
                  <a:cubicBezTo>
                    <a:pt x="218487" y="1241037"/>
                    <a:pt x="236584" y="1257230"/>
                    <a:pt x="257539" y="1268659"/>
                  </a:cubicBezTo>
                  <a:cubicBezTo>
                    <a:pt x="265159" y="1273422"/>
                    <a:pt x="272779" y="1273422"/>
                    <a:pt x="279447" y="1268659"/>
                  </a:cubicBezTo>
                  <a:cubicBezTo>
                    <a:pt x="295639" y="1258182"/>
                    <a:pt x="311832" y="1248657"/>
                    <a:pt x="327072" y="1236274"/>
                  </a:cubicBezTo>
                  <a:cubicBezTo>
                    <a:pt x="372792" y="1195317"/>
                    <a:pt x="421369" y="1158169"/>
                    <a:pt x="469947" y="1120069"/>
                  </a:cubicBezTo>
                  <a:cubicBezTo>
                    <a:pt x="527097" y="1075302"/>
                    <a:pt x="582342" y="1027677"/>
                    <a:pt x="637587" y="981004"/>
                  </a:cubicBezTo>
                  <a:cubicBezTo>
                    <a:pt x="724264" y="907662"/>
                    <a:pt x="809989" y="833367"/>
                    <a:pt x="903334" y="769549"/>
                  </a:cubicBezTo>
                  <a:cubicBezTo>
                    <a:pt x="933814" y="748594"/>
                    <a:pt x="966199" y="727639"/>
                    <a:pt x="993822" y="702874"/>
                  </a:cubicBezTo>
                  <a:cubicBezTo>
                    <a:pt x="1012872" y="685729"/>
                    <a:pt x="1021444" y="684777"/>
                    <a:pt x="1044304" y="700017"/>
                  </a:cubicBezTo>
                  <a:cubicBezTo>
                    <a:pt x="1082405" y="723829"/>
                    <a:pt x="1121457" y="747642"/>
                    <a:pt x="1159557" y="772407"/>
                  </a:cubicBezTo>
                  <a:cubicBezTo>
                    <a:pt x="1168130" y="777169"/>
                    <a:pt x="1172892" y="776217"/>
                    <a:pt x="1178607" y="770502"/>
                  </a:cubicBezTo>
                  <a:cubicBezTo>
                    <a:pt x="1182417" y="765739"/>
                    <a:pt x="1186227" y="760024"/>
                    <a:pt x="1189084" y="754309"/>
                  </a:cubicBezTo>
                  <a:cubicBezTo>
                    <a:pt x="1199562" y="737164"/>
                    <a:pt x="1204324" y="718114"/>
                    <a:pt x="1211944" y="699064"/>
                  </a:cubicBezTo>
                  <a:cubicBezTo>
                    <a:pt x="1243377" y="618102"/>
                    <a:pt x="1278619" y="539044"/>
                    <a:pt x="1310052" y="457129"/>
                  </a:cubicBezTo>
                  <a:cubicBezTo>
                    <a:pt x="1328149" y="408552"/>
                    <a:pt x="1345294" y="360927"/>
                    <a:pt x="1336722" y="306634"/>
                  </a:cubicBezTo>
                  <a:cubicBezTo>
                    <a:pt x="1333864" y="287584"/>
                    <a:pt x="1331007" y="268534"/>
                    <a:pt x="1327197" y="250437"/>
                  </a:cubicBezTo>
                  <a:cubicBezTo>
                    <a:pt x="1324339" y="234244"/>
                    <a:pt x="1315767" y="225672"/>
                    <a:pt x="1298622" y="223767"/>
                  </a:cubicBezTo>
                  <a:cubicBezTo>
                    <a:pt x="1210039" y="213289"/>
                    <a:pt x="1120505" y="211384"/>
                    <a:pt x="1031922" y="217099"/>
                  </a:cubicBezTo>
                  <a:cubicBezTo>
                    <a:pt x="1023349" y="218052"/>
                    <a:pt x="1012872" y="222814"/>
                    <a:pt x="1006204" y="211384"/>
                  </a:cubicBezTo>
                  <a:cubicBezTo>
                    <a:pt x="995727" y="194239"/>
                    <a:pt x="979534" y="193287"/>
                    <a:pt x="964294" y="199954"/>
                  </a:cubicBezTo>
                  <a:cubicBezTo>
                    <a:pt x="944292" y="207574"/>
                    <a:pt x="924289" y="207574"/>
                    <a:pt x="903334" y="204717"/>
                  </a:cubicBezTo>
                  <a:cubicBezTo>
                    <a:pt x="892857" y="203764"/>
                    <a:pt x="882379" y="204717"/>
                    <a:pt x="871902" y="203764"/>
                  </a:cubicBezTo>
                  <a:cubicBezTo>
                    <a:pt x="861424" y="202812"/>
                    <a:pt x="848089" y="203764"/>
                    <a:pt x="842374" y="210432"/>
                  </a:cubicBezTo>
                  <a:cubicBezTo>
                    <a:pt x="829992" y="224719"/>
                    <a:pt x="825229" y="214242"/>
                    <a:pt x="816657" y="204717"/>
                  </a:cubicBezTo>
                  <a:cubicBezTo>
                    <a:pt x="831897" y="200907"/>
                    <a:pt x="845232" y="199002"/>
                    <a:pt x="857614" y="195192"/>
                  </a:cubicBezTo>
                  <a:cubicBezTo>
                    <a:pt x="893809" y="183762"/>
                    <a:pt x="926194" y="132327"/>
                    <a:pt x="922384" y="97084"/>
                  </a:cubicBezTo>
                  <a:cubicBezTo>
                    <a:pt x="918574" y="57079"/>
                    <a:pt x="894762" y="13264"/>
                    <a:pt x="845232" y="3739"/>
                  </a:cubicBezTo>
                  <a:cubicBezTo>
                    <a:pt x="819514" y="-1023"/>
                    <a:pt x="810942" y="-2928"/>
                    <a:pt x="777604" y="8502"/>
                  </a:cubicBezTo>
                  <a:cubicBezTo>
                    <a:pt x="722359" y="32314"/>
                    <a:pt x="693784" y="96132"/>
                    <a:pt x="732837" y="158997"/>
                  </a:cubicBezTo>
                  <a:cubicBezTo>
                    <a:pt x="736647" y="164712"/>
                    <a:pt x="735694" y="169474"/>
                    <a:pt x="729979" y="172332"/>
                  </a:cubicBezTo>
                  <a:cubicBezTo>
                    <a:pt x="725217" y="174237"/>
                    <a:pt x="720454" y="175189"/>
                    <a:pt x="716644" y="177094"/>
                  </a:cubicBezTo>
                  <a:cubicBezTo>
                    <a:pt x="695689" y="187572"/>
                    <a:pt x="627109" y="229482"/>
                    <a:pt x="613774" y="241864"/>
                  </a:cubicBezTo>
                  <a:cubicBezTo>
                    <a:pt x="583294" y="269487"/>
                    <a:pt x="551862" y="297109"/>
                    <a:pt x="528049" y="332352"/>
                  </a:cubicBezTo>
                  <a:cubicBezTo>
                    <a:pt x="512809" y="355212"/>
                    <a:pt x="506142" y="380929"/>
                    <a:pt x="516619" y="409504"/>
                  </a:cubicBezTo>
                  <a:cubicBezTo>
                    <a:pt x="529954" y="445699"/>
                    <a:pt x="554719" y="469512"/>
                    <a:pt x="587104" y="486657"/>
                  </a:cubicBezTo>
                  <a:cubicBezTo>
                    <a:pt x="593772" y="490467"/>
                    <a:pt x="602344" y="491419"/>
                    <a:pt x="608059" y="499992"/>
                  </a:cubicBezTo>
                  <a:cubicBezTo>
                    <a:pt x="599487" y="508564"/>
                    <a:pt x="589962" y="515232"/>
                    <a:pt x="579484" y="520947"/>
                  </a:cubicBezTo>
                  <a:cubicBezTo>
                    <a:pt x="550909" y="538092"/>
                    <a:pt x="186102" y="756214"/>
                    <a:pt x="127999" y="785742"/>
                  </a:cubicBezTo>
                  <a:cubicBezTo>
                    <a:pt x="103234" y="798124"/>
                    <a:pt x="78469" y="810507"/>
                    <a:pt x="53704" y="822889"/>
                  </a:cubicBezTo>
                  <a:cubicBezTo>
                    <a:pt x="46084" y="826699"/>
                    <a:pt x="40369" y="830509"/>
                    <a:pt x="36559" y="839082"/>
                  </a:cubicBezTo>
                  <a:cubicBezTo>
                    <a:pt x="26082" y="864799"/>
                    <a:pt x="15604" y="890517"/>
                    <a:pt x="4174" y="916234"/>
                  </a:cubicBezTo>
                  <a:cubicBezTo>
                    <a:pt x="-1541" y="929569"/>
                    <a:pt x="-1541" y="942904"/>
                    <a:pt x="5127" y="955287"/>
                  </a:cubicBezTo>
                  <a:cubicBezTo>
                    <a:pt x="24177" y="987672"/>
                    <a:pt x="38464" y="1021009"/>
                    <a:pt x="59419" y="1050537"/>
                  </a:cubicBezTo>
                  <a:close/>
                  <a:moveTo>
                    <a:pt x="976677" y="700017"/>
                  </a:moveTo>
                  <a:cubicBezTo>
                    <a:pt x="919527" y="740974"/>
                    <a:pt x="859519" y="778122"/>
                    <a:pt x="806179" y="822889"/>
                  </a:cubicBezTo>
                  <a:cubicBezTo>
                    <a:pt x="743314" y="874324"/>
                    <a:pt x="680449" y="926712"/>
                    <a:pt x="618537" y="979099"/>
                  </a:cubicBezTo>
                  <a:cubicBezTo>
                    <a:pt x="533764" y="1052442"/>
                    <a:pt x="446134" y="1121022"/>
                    <a:pt x="358504" y="1190555"/>
                  </a:cubicBezTo>
                  <a:cubicBezTo>
                    <a:pt x="343264" y="1201984"/>
                    <a:pt x="328977" y="1215319"/>
                    <a:pt x="314689" y="1227702"/>
                  </a:cubicBezTo>
                  <a:cubicBezTo>
                    <a:pt x="307069" y="1233417"/>
                    <a:pt x="300402" y="1239132"/>
                    <a:pt x="288019" y="1242942"/>
                  </a:cubicBezTo>
                  <a:cubicBezTo>
                    <a:pt x="287067" y="1223892"/>
                    <a:pt x="287067" y="1206747"/>
                    <a:pt x="286114" y="1189602"/>
                  </a:cubicBezTo>
                  <a:cubicBezTo>
                    <a:pt x="286114" y="1181982"/>
                    <a:pt x="290877" y="1177219"/>
                    <a:pt x="296592" y="1172457"/>
                  </a:cubicBezTo>
                  <a:cubicBezTo>
                    <a:pt x="394699" y="1097209"/>
                    <a:pt x="490902" y="1019104"/>
                    <a:pt x="589962" y="945762"/>
                  </a:cubicBezTo>
                  <a:cubicBezTo>
                    <a:pt x="646159" y="903852"/>
                    <a:pt x="703309" y="862894"/>
                    <a:pt x="758554" y="819079"/>
                  </a:cubicBezTo>
                  <a:cubicBezTo>
                    <a:pt x="836659" y="757167"/>
                    <a:pt x="917622" y="699064"/>
                    <a:pt x="991917" y="631437"/>
                  </a:cubicBezTo>
                  <a:cubicBezTo>
                    <a:pt x="997632" y="625722"/>
                    <a:pt x="1003347" y="620007"/>
                    <a:pt x="1013824" y="618102"/>
                  </a:cubicBezTo>
                  <a:cubicBezTo>
                    <a:pt x="1010014" y="649534"/>
                    <a:pt x="1007157" y="678109"/>
                    <a:pt x="976677" y="700017"/>
                  </a:cubicBezTo>
                  <a:close/>
                  <a:moveTo>
                    <a:pt x="1152889" y="744784"/>
                  </a:moveTo>
                  <a:cubicBezTo>
                    <a:pt x="1110027" y="721924"/>
                    <a:pt x="1074784" y="696207"/>
                    <a:pt x="1036684" y="674299"/>
                  </a:cubicBezTo>
                  <a:cubicBezTo>
                    <a:pt x="1021444" y="665727"/>
                    <a:pt x="1023349" y="652392"/>
                    <a:pt x="1026207" y="639057"/>
                  </a:cubicBezTo>
                  <a:cubicBezTo>
                    <a:pt x="1031922" y="610482"/>
                    <a:pt x="1033827" y="609529"/>
                    <a:pt x="1055734" y="626674"/>
                  </a:cubicBezTo>
                  <a:cubicBezTo>
                    <a:pt x="1080499" y="645724"/>
                    <a:pt x="1106217" y="662869"/>
                    <a:pt x="1136697" y="671442"/>
                  </a:cubicBezTo>
                  <a:cubicBezTo>
                    <a:pt x="1142412" y="673347"/>
                    <a:pt x="1147174" y="675252"/>
                    <a:pt x="1148127" y="681919"/>
                  </a:cubicBezTo>
                  <a:cubicBezTo>
                    <a:pt x="1149080" y="701922"/>
                    <a:pt x="1154794" y="720972"/>
                    <a:pt x="1152889" y="744784"/>
                  </a:cubicBezTo>
                  <a:close/>
                  <a:moveTo>
                    <a:pt x="1322434" y="363784"/>
                  </a:moveTo>
                  <a:cubicBezTo>
                    <a:pt x="1307194" y="442842"/>
                    <a:pt x="1269094" y="519042"/>
                    <a:pt x="1242424" y="583812"/>
                  </a:cubicBezTo>
                  <a:cubicBezTo>
                    <a:pt x="1222422" y="631437"/>
                    <a:pt x="1203372" y="680014"/>
                    <a:pt x="1183369" y="727639"/>
                  </a:cubicBezTo>
                  <a:cubicBezTo>
                    <a:pt x="1181464" y="731449"/>
                    <a:pt x="1181464" y="735259"/>
                    <a:pt x="1172892" y="737164"/>
                  </a:cubicBezTo>
                  <a:cubicBezTo>
                    <a:pt x="1167177" y="707637"/>
                    <a:pt x="1159557" y="679062"/>
                    <a:pt x="1170987" y="649534"/>
                  </a:cubicBezTo>
                  <a:cubicBezTo>
                    <a:pt x="1206230" y="560952"/>
                    <a:pt x="1231947" y="467607"/>
                    <a:pt x="1270047" y="379977"/>
                  </a:cubicBezTo>
                  <a:cubicBezTo>
                    <a:pt x="1283382" y="349497"/>
                    <a:pt x="1301480" y="295204"/>
                    <a:pt x="1313862" y="260914"/>
                  </a:cubicBezTo>
                  <a:cubicBezTo>
                    <a:pt x="1324339" y="294252"/>
                    <a:pt x="1326244" y="352354"/>
                    <a:pt x="1322434" y="363784"/>
                  </a:cubicBezTo>
                  <a:close/>
                  <a:moveTo>
                    <a:pt x="865234" y="221862"/>
                  </a:moveTo>
                  <a:cubicBezTo>
                    <a:pt x="875712" y="219004"/>
                    <a:pt x="885237" y="220909"/>
                    <a:pt x="901429" y="220909"/>
                  </a:cubicBezTo>
                  <a:cubicBezTo>
                    <a:pt x="889047" y="230434"/>
                    <a:pt x="879522" y="236149"/>
                    <a:pt x="869044" y="238054"/>
                  </a:cubicBezTo>
                  <a:cubicBezTo>
                    <a:pt x="864282" y="239007"/>
                    <a:pt x="859519" y="236149"/>
                    <a:pt x="859519" y="230434"/>
                  </a:cubicBezTo>
                  <a:cubicBezTo>
                    <a:pt x="857614" y="225672"/>
                    <a:pt x="860472" y="222814"/>
                    <a:pt x="865234" y="221862"/>
                  </a:cubicBezTo>
                  <a:close/>
                  <a:moveTo>
                    <a:pt x="759507" y="41839"/>
                  </a:moveTo>
                  <a:cubicBezTo>
                    <a:pt x="795702" y="-71"/>
                    <a:pt x="851899" y="16122"/>
                    <a:pt x="876664" y="35172"/>
                  </a:cubicBezTo>
                  <a:cubicBezTo>
                    <a:pt x="904287" y="55174"/>
                    <a:pt x="912859" y="97084"/>
                    <a:pt x="902382" y="124707"/>
                  </a:cubicBezTo>
                  <a:cubicBezTo>
                    <a:pt x="889999" y="158997"/>
                    <a:pt x="863329" y="186619"/>
                    <a:pt x="822372" y="183762"/>
                  </a:cubicBezTo>
                  <a:cubicBezTo>
                    <a:pt x="793797" y="185667"/>
                    <a:pt x="770937" y="173284"/>
                    <a:pt x="753792" y="152329"/>
                  </a:cubicBezTo>
                  <a:cubicBezTo>
                    <a:pt x="721407" y="114229"/>
                    <a:pt x="732837" y="75177"/>
                    <a:pt x="759507" y="41839"/>
                  </a:cubicBezTo>
                  <a:close/>
                  <a:moveTo>
                    <a:pt x="555672" y="437127"/>
                  </a:moveTo>
                  <a:cubicBezTo>
                    <a:pt x="529954" y="406647"/>
                    <a:pt x="527097" y="375214"/>
                    <a:pt x="548052" y="340924"/>
                  </a:cubicBezTo>
                  <a:cubicBezTo>
                    <a:pt x="569007" y="306634"/>
                    <a:pt x="599487" y="279964"/>
                    <a:pt x="629014" y="253294"/>
                  </a:cubicBezTo>
                  <a:cubicBezTo>
                    <a:pt x="661399" y="223767"/>
                    <a:pt x="697594" y="199954"/>
                    <a:pt x="739504" y="184714"/>
                  </a:cubicBezTo>
                  <a:cubicBezTo>
                    <a:pt x="756649" y="178999"/>
                    <a:pt x="768079" y="184714"/>
                    <a:pt x="779509" y="195192"/>
                  </a:cubicBezTo>
                  <a:cubicBezTo>
                    <a:pt x="800464" y="215194"/>
                    <a:pt x="820467" y="237102"/>
                    <a:pt x="846184" y="252342"/>
                  </a:cubicBezTo>
                  <a:cubicBezTo>
                    <a:pt x="857614" y="259009"/>
                    <a:pt x="868092" y="259962"/>
                    <a:pt x="879522" y="253294"/>
                  </a:cubicBezTo>
                  <a:cubicBezTo>
                    <a:pt x="904287" y="239007"/>
                    <a:pt x="930957" y="227577"/>
                    <a:pt x="957627" y="218052"/>
                  </a:cubicBezTo>
                  <a:cubicBezTo>
                    <a:pt x="975724" y="211384"/>
                    <a:pt x="985249" y="213289"/>
                    <a:pt x="990012" y="221862"/>
                  </a:cubicBezTo>
                  <a:cubicBezTo>
                    <a:pt x="995727" y="231387"/>
                    <a:pt x="992869" y="239959"/>
                    <a:pt x="976677" y="251389"/>
                  </a:cubicBezTo>
                  <a:cubicBezTo>
                    <a:pt x="944292" y="276154"/>
                    <a:pt x="910002" y="297109"/>
                    <a:pt x="874759" y="318064"/>
                  </a:cubicBezTo>
                  <a:cubicBezTo>
                    <a:pt x="868092" y="321874"/>
                    <a:pt x="861424" y="323779"/>
                    <a:pt x="854757" y="319969"/>
                  </a:cubicBezTo>
                  <a:cubicBezTo>
                    <a:pt x="835707" y="309492"/>
                    <a:pt x="791892" y="301872"/>
                    <a:pt x="764269" y="262819"/>
                  </a:cubicBezTo>
                  <a:cubicBezTo>
                    <a:pt x="760459" y="259962"/>
                    <a:pt x="756649" y="259009"/>
                    <a:pt x="752839" y="262819"/>
                  </a:cubicBezTo>
                  <a:cubicBezTo>
                    <a:pt x="748077" y="266629"/>
                    <a:pt x="749029" y="271392"/>
                    <a:pt x="751887" y="276154"/>
                  </a:cubicBezTo>
                  <a:cubicBezTo>
                    <a:pt x="752839" y="278059"/>
                    <a:pt x="754744" y="279964"/>
                    <a:pt x="756649" y="280917"/>
                  </a:cubicBezTo>
                  <a:cubicBezTo>
                    <a:pt x="773794" y="298062"/>
                    <a:pt x="773794" y="299014"/>
                    <a:pt x="756649" y="314254"/>
                  </a:cubicBezTo>
                  <a:cubicBezTo>
                    <a:pt x="740457" y="329494"/>
                    <a:pt x="723312" y="344734"/>
                    <a:pt x="707119" y="359022"/>
                  </a:cubicBezTo>
                  <a:cubicBezTo>
                    <a:pt x="698547" y="366642"/>
                    <a:pt x="690927" y="377119"/>
                    <a:pt x="676639" y="371404"/>
                  </a:cubicBezTo>
                  <a:cubicBezTo>
                    <a:pt x="671877" y="369499"/>
                    <a:pt x="667114" y="373309"/>
                    <a:pt x="665209" y="378072"/>
                  </a:cubicBezTo>
                  <a:cubicBezTo>
                    <a:pt x="662352" y="384739"/>
                    <a:pt x="668067" y="388549"/>
                    <a:pt x="673782" y="390454"/>
                  </a:cubicBezTo>
                  <a:cubicBezTo>
                    <a:pt x="709024" y="403789"/>
                    <a:pt x="739504" y="425697"/>
                    <a:pt x="772842" y="442842"/>
                  </a:cubicBezTo>
                  <a:cubicBezTo>
                    <a:pt x="786177" y="449509"/>
                    <a:pt x="798559" y="458082"/>
                    <a:pt x="810942" y="467607"/>
                  </a:cubicBezTo>
                  <a:cubicBezTo>
                    <a:pt x="824277" y="478084"/>
                    <a:pt x="824277" y="485704"/>
                    <a:pt x="816657" y="500944"/>
                  </a:cubicBezTo>
                  <a:cubicBezTo>
                    <a:pt x="788082" y="556189"/>
                    <a:pt x="748077" y="604767"/>
                    <a:pt x="710929" y="654297"/>
                  </a:cubicBezTo>
                  <a:cubicBezTo>
                    <a:pt x="700452" y="668584"/>
                    <a:pt x="687117" y="680014"/>
                    <a:pt x="669019" y="677157"/>
                  </a:cubicBezTo>
                  <a:cubicBezTo>
                    <a:pt x="653779" y="676204"/>
                    <a:pt x="642349" y="673347"/>
                    <a:pt x="631872" y="667632"/>
                  </a:cubicBezTo>
                  <a:cubicBezTo>
                    <a:pt x="616632" y="660012"/>
                    <a:pt x="614727" y="654297"/>
                    <a:pt x="622347" y="639057"/>
                  </a:cubicBezTo>
                  <a:cubicBezTo>
                    <a:pt x="631872" y="622864"/>
                    <a:pt x="643302" y="608577"/>
                    <a:pt x="654732" y="595242"/>
                  </a:cubicBezTo>
                  <a:cubicBezTo>
                    <a:pt x="674734" y="572382"/>
                    <a:pt x="694737" y="549522"/>
                    <a:pt x="713787" y="525709"/>
                  </a:cubicBezTo>
                  <a:cubicBezTo>
                    <a:pt x="726169" y="510469"/>
                    <a:pt x="724264" y="504754"/>
                    <a:pt x="705214" y="499992"/>
                  </a:cubicBezTo>
                  <a:cubicBezTo>
                    <a:pt x="684259" y="494277"/>
                    <a:pt x="663304" y="491419"/>
                    <a:pt x="642349" y="486657"/>
                  </a:cubicBezTo>
                  <a:cubicBezTo>
                    <a:pt x="608059" y="479989"/>
                    <a:pt x="578532" y="464749"/>
                    <a:pt x="555672" y="437127"/>
                  </a:cubicBezTo>
                  <a:close/>
                  <a:moveTo>
                    <a:pt x="867139" y="364737"/>
                  </a:moveTo>
                  <a:cubicBezTo>
                    <a:pt x="837612" y="380929"/>
                    <a:pt x="809037" y="397122"/>
                    <a:pt x="779509" y="413314"/>
                  </a:cubicBezTo>
                  <a:cubicBezTo>
                    <a:pt x="772842" y="417124"/>
                    <a:pt x="765222" y="418077"/>
                    <a:pt x="758554" y="414267"/>
                  </a:cubicBezTo>
                  <a:cubicBezTo>
                    <a:pt x="741409" y="405694"/>
                    <a:pt x="723312" y="399027"/>
                    <a:pt x="707119" y="384739"/>
                  </a:cubicBezTo>
                  <a:cubicBezTo>
                    <a:pt x="729979" y="359974"/>
                    <a:pt x="754744" y="339019"/>
                    <a:pt x="777604" y="318064"/>
                  </a:cubicBezTo>
                  <a:cubicBezTo>
                    <a:pt x="785224" y="310444"/>
                    <a:pt x="793797" y="309492"/>
                    <a:pt x="803322" y="315207"/>
                  </a:cubicBezTo>
                  <a:cubicBezTo>
                    <a:pt x="820467" y="324732"/>
                    <a:pt x="839517" y="332352"/>
                    <a:pt x="857614" y="339972"/>
                  </a:cubicBezTo>
                  <a:cubicBezTo>
                    <a:pt x="862377" y="341877"/>
                    <a:pt x="866187" y="343782"/>
                    <a:pt x="869044" y="348544"/>
                  </a:cubicBezTo>
                  <a:cubicBezTo>
                    <a:pt x="873807" y="354259"/>
                    <a:pt x="875712" y="359974"/>
                    <a:pt x="867139" y="364737"/>
                  </a:cubicBezTo>
                  <a:close/>
                  <a:moveTo>
                    <a:pt x="73707" y="836224"/>
                  </a:moveTo>
                  <a:cubicBezTo>
                    <a:pt x="78469" y="833367"/>
                    <a:pt x="83232" y="830509"/>
                    <a:pt x="87994" y="827652"/>
                  </a:cubicBezTo>
                  <a:cubicBezTo>
                    <a:pt x="150859" y="793362"/>
                    <a:pt x="214677" y="760024"/>
                    <a:pt x="276589" y="723829"/>
                  </a:cubicBezTo>
                  <a:cubicBezTo>
                    <a:pt x="321357" y="698112"/>
                    <a:pt x="555672" y="558094"/>
                    <a:pt x="624252" y="509517"/>
                  </a:cubicBezTo>
                  <a:cubicBezTo>
                    <a:pt x="629967" y="505707"/>
                    <a:pt x="634729" y="502849"/>
                    <a:pt x="641397" y="503802"/>
                  </a:cubicBezTo>
                  <a:cubicBezTo>
                    <a:pt x="660447" y="505707"/>
                    <a:pt x="678544" y="509517"/>
                    <a:pt x="698547" y="519042"/>
                  </a:cubicBezTo>
                  <a:cubicBezTo>
                    <a:pt x="680449" y="541902"/>
                    <a:pt x="663304" y="563809"/>
                    <a:pt x="645207" y="584764"/>
                  </a:cubicBezTo>
                  <a:cubicBezTo>
                    <a:pt x="629967" y="600957"/>
                    <a:pt x="618537" y="619054"/>
                    <a:pt x="605202" y="635247"/>
                  </a:cubicBezTo>
                  <a:cubicBezTo>
                    <a:pt x="593772" y="650487"/>
                    <a:pt x="594724" y="665727"/>
                    <a:pt x="610917" y="677157"/>
                  </a:cubicBezTo>
                  <a:cubicBezTo>
                    <a:pt x="633777" y="693349"/>
                    <a:pt x="658542" y="699064"/>
                    <a:pt x="686164" y="693349"/>
                  </a:cubicBezTo>
                  <a:cubicBezTo>
                    <a:pt x="704262" y="689539"/>
                    <a:pt x="716644" y="675252"/>
                    <a:pt x="727122" y="661917"/>
                  </a:cubicBezTo>
                  <a:cubicBezTo>
                    <a:pt x="763317" y="614292"/>
                    <a:pt x="799512" y="566667"/>
                    <a:pt x="829992" y="515232"/>
                  </a:cubicBezTo>
                  <a:cubicBezTo>
                    <a:pt x="832849" y="509517"/>
                    <a:pt x="836659" y="503802"/>
                    <a:pt x="838564" y="498087"/>
                  </a:cubicBezTo>
                  <a:cubicBezTo>
                    <a:pt x="846184" y="481894"/>
                    <a:pt x="842374" y="469512"/>
                    <a:pt x="828087" y="458082"/>
                  </a:cubicBezTo>
                  <a:cubicBezTo>
                    <a:pt x="821419" y="453319"/>
                    <a:pt x="814752" y="449509"/>
                    <a:pt x="808084" y="444747"/>
                  </a:cubicBezTo>
                  <a:cubicBezTo>
                    <a:pt x="801417" y="439984"/>
                    <a:pt x="795702" y="435222"/>
                    <a:pt x="789034" y="430459"/>
                  </a:cubicBezTo>
                  <a:cubicBezTo>
                    <a:pt x="817609" y="404742"/>
                    <a:pt x="851899" y="393312"/>
                    <a:pt x="883332" y="375214"/>
                  </a:cubicBezTo>
                  <a:cubicBezTo>
                    <a:pt x="899524" y="365689"/>
                    <a:pt x="900477" y="364737"/>
                    <a:pt x="891904" y="347592"/>
                  </a:cubicBezTo>
                  <a:cubicBezTo>
                    <a:pt x="885237" y="333304"/>
                    <a:pt x="885237" y="333304"/>
                    <a:pt x="899524" y="323779"/>
                  </a:cubicBezTo>
                  <a:cubicBezTo>
                    <a:pt x="927147" y="305682"/>
                    <a:pt x="957627" y="289489"/>
                    <a:pt x="983344" y="268534"/>
                  </a:cubicBezTo>
                  <a:cubicBezTo>
                    <a:pt x="988107" y="264724"/>
                    <a:pt x="993822" y="261867"/>
                    <a:pt x="995727" y="258057"/>
                  </a:cubicBezTo>
                  <a:cubicBezTo>
                    <a:pt x="1009062" y="231387"/>
                    <a:pt x="1034779" y="232339"/>
                    <a:pt x="1057639" y="233292"/>
                  </a:cubicBezTo>
                  <a:cubicBezTo>
                    <a:pt x="1107169" y="236149"/>
                    <a:pt x="1156699" y="232339"/>
                    <a:pt x="1206230" y="235197"/>
                  </a:cubicBezTo>
                  <a:cubicBezTo>
                    <a:pt x="1233852" y="237102"/>
                    <a:pt x="1261474" y="240912"/>
                    <a:pt x="1289097" y="244722"/>
                  </a:cubicBezTo>
                  <a:cubicBezTo>
                    <a:pt x="1303384" y="246627"/>
                    <a:pt x="1304337" y="247579"/>
                    <a:pt x="1299574" y="261867"/>
                  </a:cubicBezTo>
                  <a:cubicBezTo>
                    <a:pt x="1288144" y="292347"/>
                    <a:pt x="1277667" y="321874"/>
                    <a:pt x="1266237" y="352354"/>
                  </a:cubicBezTo>
                  <a:cubicBezTo>
                    <a:pt x="1266237" y="352354"/>
                    <a:pt x="1266237" y="352354"/>
                    <a:pt x="1266237" y="352354"/>
                  </a:cubicBezTo>
                  <a:cubicBezTo>
                    <a:pt x="1264332" y="356164"/>
                    <a:pt x="1263380" y="360927"/>
                    <a:pt x="1261474" y="364737"/>
                  </a:cubicBezTo>
                  <a:cubicBezTo>
                    <a:pt x="1260522" y="366642"/>
                    <a:pt x="1259569" y="368547"/>
                    <a:pt x="1259569" y="370452"/>
                  </a:cubicBezTo>
                  <a:cubicBezTo>
                    <a:pt x="1258617" y="373309"/>
                    <a:pt x="1256712" y="377119"/>
                    <a:pt x="1255759" y="379977"/>
                  </a:cubicBezTo>
                  <a:cubicBezTo>
                    <a:pt x="1254807" y="382834"/>
                    <a:pt x="1252902" y="386644"/>
                    <a:pt x="1251949" y="389502"/>
                  </a:cubicBezTo>
                  <a:cubicBezTo>
                    <a:pt x="1250997" y="392359"/>
                    <a:pt x="1250044" y="394264"/>
                    <a:pt x="1249092" y="397122"/>
                  </a:cubicBezTo>
                  <a:cubicBezTo>
                    <a:pt x="1247187" y="402837"/>
                    <a:pt x="1244330" y="408552"/>
                    <a:pt x="1241472" y="414267"/>
                  </a:cubicBezTo>
                  <a:cubicBezTo>
                    <a:pt x="1218612" y="467607"/>
                    <a:pt x="1203372" y="522852"/>
                    <a:pt x="1183369" y="576192"/>
                  </a:cubicBezTo>
                  <a:cubicBezTo>
                    <a:pt x="1175749" y="596194"/>
                    <a:pt x="1168130" y="616197"/>
                    <a:pt x="1160509" y="636199"/>
                  </a:cubicBezTo>
                  <a:cubicBezTo>
                    <a:pt x="1151937" y="658107"/>
                    <a:pt x="1144317" y="660964"/>
                    <a:pt x="1122409" y="649534"/>
                  </a:cubicBezTo>
                  <a:cubicBezTo>
                    <a:pt x="1098597" y="637152"/>
                    <a:pt x="1076689" y="620959"/>
                    <a:pt x="1054782" y="603814"/>
                  </a:cubicBezTo>
                  <a:cubicBezTo>
                    <a:pt x="1050019" y="600004"/>
                    <a:pt x="1044304" y="596194"/>
                    <a:pt x="1039542" y="593337"/>
                  </a:cubicBezTo>
                  <a:cubicBezTo>
                    <a:pt x="1030969" y="588574"/>
                    <a:pt x="1024302" y="588574"/>
                    <a:pt x="1015729" y="595242"/>
                  </a:cubicBezTo>
                  <a:cubicBezTo>
                    <a:pt x="967152" y="636199"/>
                    <a:pt x="918574" y="676204"/>
                    <a:pt x="869997" y="716209"/>
                  </a:cubicBezTo>
                  <a:cubicBezTo>
                    <a:pt x="851899" y="731449"/>
                    <a:pt x="831897" y="745737"/>
                    <a:pt x="812847" y="760024"/>
                  </a:cubicBezTo>
                  <a:cubicBezTo>
                    <a:pt x="773794" y="787647"/>
                    <a:pt x="736647" y="818127"/>
                    <a:pt x="698547" y="846702"/>
                  </a:cubicBezTo>
                  <a:cubicBezTo>
                    <a:pt x="633777" y="893374"/>
                    <a:pt x="570912" y="942904"/>
                    <a:pt x="507094" y="990529"/>
                  </a:cubicBezTo>
                  <a:cubicBezTo>
                    <a:pt x="452802" y="1031487"/>
                    <a:pt x="399462" y="1073397"/>
                    <a:pt x="345169" y="1113402"/>
                  </a:cubicBezTo>
                  <a:cubicBezTo>
                    <a:pt x="327072" y="1126737"/>
                    <a:pt x="312784" y="1143882"/>
                    <a:pt x="292782" y="1155312"/>
                  </a:cubicBezTo>
                  <a:cubicBezTo>
                    <a:pt x="274684" y="1165789"/>
                    <a:pt x="273732" y="1166742"/>
                    <a:pt x="261349" y="1151502"/>
                  </a:cubicBezTo>
                  <a:cubicBezTo>
                    <a:pt x="229917" y="1111497"/>
                    <a:pt x="194674" y="1074349"/>
                    <a:pt x="166099" y="1031487"/>
                  </a:cubicBezTo>
                  <a:cubicBezTo>
                    <a:pt x="158479" y="1021009"/>
                    <a:pt x="151812" y="1010532"/>
                    <a:pt x="144192" y="999102"/>
                  </a:cubicBezTo>
                  <a:cubicBezTo>
                    <a:pt x="144192" y="999102"/>
                    <a:pt x="144192" y="999102"/>
                    <a:pt x="144192" y="999102"/>
                  </a:cubicBezTo>
                  <a:cubicBezTo>
                    <a:pt x="136572" y="988624"/>
                    <a:pt x="129904" y="977194"/>
                    <a:pt x="122284" y="966717"/>
                  </a:cubicBezTo>
                  <a:cubicBezTo>
                    <a:pt x="122284" y="966717"/>
                    <a:pt x="122284" y="966717"/>
                    <a:pt x="122284" y="966717"/>
                  </a:cubicBezTo>
                  <a:cubicBezTo>
                    <a:pt x="114664" y="955287"/>
                    <a:pt x="107044" y="943857"/>
                    <a:pt x="99424" y="931474"/>
                  </a:cubicBezTo>
                  <a:cubicBezTo>
                    <a:pt x="85137" y="909567"/>
                    <a:pt x="75612" y="884802"/>
                    <a:pt x="66087" y="860037"/>
                  </a:cubicBezTo>
                  <a:cubicBezTo>
                    <a:pt x="61324" y="847654"/>
                    <a:pt x="65134" y="841939"/>
                    <a:pt x="73707" y="836224"/>
                  </a:cubicBezTo>
                  <a:close/>
                  <a:moveTo>
                    <a:pt x="26082" y="916234"/>
                  </a:moveTo>
                  <a:cubicBezTo>
                    <a:pt x="31797" y="900994"/>
                    <a:pt x="40369" y="886707"/>
                    <a:pt x="47989" y="869562"/>
                  </a:cubicBezTo>
                  <a:cubicBezTo>
                    <a:pt x="50847" y="874324"/>
                    <a:pt x="53704" y="876229"/>
                    <a:pt x="54657" y="879087"/>
                  </a:cubicBezTo>
                  <a:cubicBezTo>
                    <a:pt x="95614" y="970527"/>
                    <a:pt x="157527" y="1047679"/>
                    <a:pt x="219439" y="1124832"/>
                  </a:cubicBezTo>
                  <a:cubicBezTo>
                    <a:pt x="228964" y="1137214"/>
                    <a:pt x="238489" y="1150549"/>
                    <a:pt x="249919" y="1161980"/>
                  </a:cubicBezTo>
                  <a:cubicBezTo>
                    <a:pt x="272779" y="1183887"/>
                    <a:pt x="271827" y="1211509"/>
                    <a:pt x="270874" y="1240084"/>
                  </a:cubicBezTo>
                  <a:cubicBezTo>
                    <a:pt x="270874" y="1248657"/>
                    <a:pt x="266112" y="1251514"/>
                    <a:pt x="258492" y="1247705"/>
                  </a:cubicBezTo>
                  <a:cubicBezTo>
                    <a:pt x="244204" y="1241037"/>
                    <a:pt x="232774" y="1230559"/>
                    <a:pt x="222297" y="1220082"/>
                  </a:cubicBezTo>
                  <a:cubicBezTo>
                    <a:pt x="168957" y="1165789"/>
                    <a:pt x="119427" y="1108639"/>
                    <a:pt x="75612" y="1045774"/>
                  </a:cubicBezTo>
                  <a:cubicBezTo>
                    <a:pt x="55609" y="1017199"/>
                    <a:pt x="40369" y="986719"/>
                    <a:pt x="26082" y="955287"/>
                  </a:cubicBezTo>
                  <a:cubicBezTo>
                    <a:pt x="20367" y="940999"/>
                    <a:pt x="21319" y="928617"/>
                    <a:pt x="26082" y="91623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0" name="Google Shape;2320;p43"/>
            <p:cNvSpPr/>
            <p:nvPr/>
          </p:nvSpPr>
          <p:spPr>
            <a:xfrm>
              <a:off x="7817167" y="5472112"/>
              <a:ext cx="600113" cy="452437"/>
            </a:xfrm>
            <a:custGeom>
              <a:rect b="b" l="l" r="r" t="t"/>
              <a:pathLst>
                <a:path extrusionOk="0" h="452437" w="600113">
                  <a:moveTo>
                    <a:pt x="571500" y="29527"/>
                  </a:moveTo>
                  <a:cubicBezTo>
                    <a:pt x="580072" y="23813"/>
                    <a:pt x="588645" y="18098"/>
                    <a:pt x="597218" y="12382"/>
                  </a:cubicBezTo>
                  <a:cubicBezTo>
                    <a:pt x="600075" y="10477"/>
                    <a:pt x="601027" y="7620"/>
                    <a:pt x="599122" y="3810"/>
                  </a:cubicBezTo>
                  <a:cubicBezTo>
                    <a:pt x="597218" y="952"/>
                    <a:pt x="594360" y="0"/>
                    <a:pt x="591502" y="0"/>
                  </a:cubicBezTo>
                  <a:cubicBezTo>
                    <a:pt x="581977" y="1905"/>
                    <a:pt x="574357" y="8573"/>
                    <a:pt x="566738" y="13335"/>
                  </a:cubicBezTo>
                  <a:cubicBezTo>
                    <a:pt x="539115" y="31432"/>
                    <a:pt x="513397" y="51435"/>
                    <a:pt x="486727" y="69532"/>
                  </a:cubicBezTo>
                  <a:cubicBezTo>
                    <a:pt x="414338" y="119063"/>
                    <a:pt x="344805" y="172402"/>
                    <a:pt x="276225" y="226695"/>
                  </a:cubicBezTo>
                  <a:cubicBezTo>
                    <a:pt x="206693" y="281940"/>
                    <a:pt x="138113" y="337185"/>
                    <a:pt x="67627" y="391477"/>
                  </a:cubicBezTo>
                  <a:cubicBezTo>
                    <a:pt x="44768" y="409575"/>
                    <a:pt x="22860" y="429577"/>
                    <a:pt x="0" y="448627"/>
                  </a:cubicBezTo>
                  <a:cubicBezTo>
                    <a:pt x="952" y="449580"/>
                    <a:pt x="1905" y="451485"/>
                    <a:pt x="2857" y="452438"/>
                  </a:cubicBezTo>
                  <a:cubicBezTo>
                    <a:pt x="15240" y="445770"/>
                    <a:pt x="27622" y="439102"/>
                    <a:pt x="38100" y="429577"/>
                  </a:cubicBezTo>
                  <a:cubicBezTo>
                    <a:pt x="112395" y="370523"/>
                    <a:pt x="188595" y="313373"/>
                    <a:pt x="262890" y="255270"/>
                  </a:cubicBezTo>
                  <a:cubicBezTo>
                    <a:pt x="362902" y="177165"/>
                    <a:pt x="464820" y="100013"/>
                    <a:pt x="571500" y="2952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1" name="Google Shape;2321;p43"/>
            <p:cNvSpPr/>
            <p:nvPr/>
          </p:nvSpPr>
          <p:spPr>
            <a:xfrm>
              <a:off x="7251382" y="5414559"/>
              <a:ext cx="347574" cy="253767"/>
            </a:xfrm>
            <a:custGeom>
              <a:rect b="b" l="l" r="r" t="t"/>
              <a:pathLst>
                <a:path extrusionOk="0" h="253767" w="347574">
                  <a:moveTo>
                    <a:pt x="345757" y="3260"/>
                  </a:moveTo>
                  <a:cubicBezTo>
                    <a:pt x="340995" y="-4360"/>
                    <a:pt x="331470" y="3260"/>
                    <a:pt x="324803" y="7071"/>
                  </a:cubicBezTo>
                  <a:cubicBezTo>
                    <a:pt x="304800" y="19453"/>
                    <a:pt x="284798" y="32788"/>
                    <a:pt x="264795" y="46123"/>
                  </a:cubicBezTo>
                  <a:cubicBezTo>
                    <a:pt x="180023" y="104226"/>
                    <a:pt x="96203" y="164233"/>
                    <a:pt x="18098" y="230908"/>
                  </a:cubicBezTo>
                  <a:cubicBezTo>
                    <a:pt x="11430" y="236623"/>
                    <a:pt x="5715" y="243290"/>
                    <a:pt x="0" y="249005"/>
                  </a:cubicBezTo>
                  <a:cubicBezTo>
                    <a:pt x="953" y="250910"/>
                    <a:pt x="1905" y="251863"/>
                    <a:pt x="2858" y="253768"/>
                  </a:cubicBezTo>
                  <a:cubicBezTo>
                    <a:pt x="14288" y="249958"/>
                    <a:pt x="22860" y="242338"/>
                    <a:pt x="32385" y="235671"/>
                  </a:cubicBezTo>
                  <a:cubicBezTo>
                    <a:pt x="60960" y="212810"/>
                    <a:pt x="89535" y="189951"/>
                    <a:pt x="119063" y="168043"/>
                  </a:cubicBezTo>
                  <a:cubicBezTo>
                    <a:pt x="188595" y="115655"/>
                    <a:pt x="258128" y="65173"/>
                    <a:pt x="332423" y="19453"/>
                  </a:cubicBezTo>
                  <a:cubicBezTo>
                    <a:pt x="339090" y="15643"/>
                    <a:pt x="352425" y="12785"/>
                    <a:pt x="345757" y="326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2" name="Google Shape;2322;p43"/>
            <p:cNvSpPr/>
            <p:nvPr/>
          </p:nvSpPr>
          <p:spPr>
            <a:xfrm>
              <a:off x="9019988" y="4743642"/>
              <a:ext cx="68294" cy="180977"/>
            </a:xfrm>
            <a:custGeom>
              <a:rect b="b" l="l" r="r" t="t"/>
              <a:pathLst>
                <a:path extrusionOk="0" h="180977" w="68294">
                  <a:moveTo>
                    <a:pt x="35429" y="158875"/>
                  </a:moveTo>
                  <a:cubicBezTo>
                    <a:pt x="53527" y="134110"/>
                    <a:pt x="64957" y="105535"/>
                    <a:pt x="67814" y="75055"/>
                  </a:cubicBezTo>
                  <a:cubicBezTo>
                    <a:pt x="69719" y="52195"/>
                    <a:pt x="65909" y="30288"/>
                    <a:pt x="57337" y="9333"/>
                  </a:cubicBezTo>
                  <a:cubicBezTo>
                    <a:pt x="54479" y="3618"/>
                    <a:pt x="50669" y="-2098"/>
                    <a:pt x="43049" y="760"/>
                  </a:cubicBezTo>
                  <a:cubicBezTo>
                    <a:pt x="35429" y="3618"/>
                    <a:pt x="36382" y="10285"/>
                    <a:pt x="39239" y="16952"/>
                  </a:cubicBezTo>
                  <a:cubicBezTo>
                    <a:pt x="63052" y="76008"/>
                    <a:pt x="46859" y="125538"/>
                    <a:pt x="4949" y="169352"/>
                  </a:cubicBezTo>
                  <a:cubicBezTo>
                    <a:pt x="2092" y="172210"/>
                    <a:pt x="-766" y="175068"/>
                    <a:pt x="187" y="180783"/>
                  </a:cubicBezTo>
                  <a:cubicBezTo>
                    <a:pt x="17332" y="182688"/>
                    <a:pt x="27809" y="170305"/>
                    <a:pt x="35429" y="15887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3" name="Google Shape;2323;p43"/>
            <p:cNvSpPr/>
            <p:nvPr/>
          </p:nvSpPr>
          <p:spPr>
            <a:xfrm>
              <a:off x="7430004" y="5260657"/>
              <a:ext cx="180470" cy="139065"/>
            </a:xfrm>
            <a:custGeom>
              <a:rect b="b" l="l" r="r" t="t"/>
              <a:pathLst>
                <a:path extrusionOk="0" h="139065" w="180470">
                  <a:moveTo>
                    <a:pt x="180471" y="0"/>
                  </a:moveTo>
                  <a:cubicBezTo>
                    <a:pt x="167136" y="0"/>
                    <a:pt x="160468" y="6668"/>
                    <a:pt x="152848" y="12383"/>
                  </a:cubicBezTo>
                  <a:cubicBezTo>
                    <a:pt x="133798" y="25718"/>
                    <a:pt x="114748" y="40957"/>
                    <a:pt x="94746" y="54293"/>
                  </a:cubicBezTo>
                  <a:cubicBezTo>
                    <a:pt x="63313" y="76200"/>
                    <a:pt x="32833" y="98107"/>
                    <a:pt x="6163" y="125730"/>
                  </a:cubicBezTo>
                  <a:cubicBezTo>
                    <a:pt x="2353" y="129540"/>
                    <a:pt x="-2409" y="132398"/>
                    <a:pt x="1401" y="139065"/>
                  </a:cubicBezTo>
                  <a:cubicBezTo>
                    <a:pt x="71886" y="95250"/>
                    <a:pt x="169041" y="20955"/>
                    <a:pt x="180471"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4" name="Google Shape;2324;p43"/>
            <p:cNvSpPr/>
            <p:nvPr/>
          </p:nvSpPr>
          <p:spPr>
            <a:xfrm>
              <a:off x="8086683" y="4769503"/>
              <a:ext cx="43375" cy="161589"/>
            </a:xfrm>
            <a:custGeom>
              <a:rect b="b" l="l" r="r" t="t"/>
              <a:pathLst>
                <a:path extrusionOk="0" h="161589" w="43375">
                  <a:moveTo>
                    <a:pt x="30521" y="161589"/>
                  </a:moveTo>
                  <a:cubicBezTo>
                    <a:pt x="33379" y="158732"/>
                    <a:pt x="33379" y="155874"/>
                    <a:pt x="32426" y="153969"/>
                  </a:cubicBezTo>
                  <a:cubicBezTo>
                    <a:pt x="8614" y="108249"/>
                    <a:pt x="15281" y="64434"/>
                    <a:pt x="39093" y="21572"/>
                  </a:cubicBezTo>
                  <a:cubicBezTo>
                    <a:pt x="40998" y="18714"/>
                    <a:pt x="41951" y="15857"/>
                    <a:pt x="42904" y="12999"/>
                  </a:cubicBezTo>
                  <a:cubicBezTo>
                    <a:pt x="43856" y="8237"/>
                    <a:pt x="43856" y="3474"/>
                    <a:pt x="38141" y="617"/>
                  </a:cubicBezTo>
                  <a:cubicBezTo>
                    <a:pt x="33379" y="-1288"/>
                    <a:pt x="30521" y="1569"/>
                    <a:pt x="27664" y="4427"/>
                  </a:cubicBezTo>
                  <a:cubicBezTo>
                    <a:pt x="993" y="46337"/>
                    <a:pt x="-8532" y="90152"/>
                    <a:pt x="8614" y="138729"/>
                  </a:cubicBezTo>
                  <a:cubicBezTo>
                    <a:pt x="13376" y="149207"/>
                    <a:pt x="19091" y="158732"/>
                    <a:pt x="30521" y="16158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5" name="Google Shape;2325;p43"/>
            <p:cNvSpPr/>
            <p:nvPr/>
          </p:nvSpPr>
          <p:spPr>
            <a:xfrm>
              <a:off x="7555230" y="5512984"/>
              <a:ext cx="63817" cy="45805"/>
            </a:xfrm>
            <a:custGeom>
              <a:rect b="b" l="l" r="r" t="t"/>
              <a:pathLst>
                <a:path extrusionOk="0" h="45805" w="63817">
                  <a:moveTo>
                    <a:pt x="62865" y="1991"/>
                  </a:moveTo>
                  <a:cubicBezTo>
                    <a:pt x="60960" y="86"/>
                    <a:pt x="59055" y="-867"/>
                    <a:pt x="56197" y="1039"/>
                  </a:cubicBezTo>
                  <a:cubicBezTo>
                    <a:pt x="34290" y="12468"/>
                    <a:pt x="13335" y="23898"/>
                    <a:pt x="0" y="45806"/>
                  </a:cubicBezTo>
                  <a:cubicBezTo>
                    <a:pt x="19050" y="32471"/>
                    <a:pt x="40957" y="23898"/>
                    <a:pt x="60007" y="10564"/>
                  </a:cubicBezTo>
                  <a:cubicBezTo>
                    <a:pt x="63818" y="7706"/>
                    <a:pt x="64770" y="4848"/>
                    <a:pt x="62865" y="19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grpSp>
      <p:grpSp>
        <p:nvGrpSpPr>
          <p:cNvPr id="2326" name="Google Shape;2326;p43"/>
          <p:cNvGrpSpPr/>
          <p:nvPr/>
        </p:nvGrpSpPr>
        <p:grpSpPr>
          <a:xfrm>
            <a:off x="1103319" y="2271991"/>
            <a:ext cx="1941894" cy="1411900"/>
            <a:chOff x="8321314" y="1790175"/>
            <a:chExt cx="1456348" cy="1130621"/>
          </a:xfrm>
        </p:grpSpPr>
        <p:sp>
          <p:nvSpPr>
            <p:cNvPr id="2327" name="Google Shape;2327;p43"/>
            <p:cNvSpPr/>
            <p:nvPr/>
          </p:nvSpPr>
          <p:spPr>
            <a:xfrm>
              <a:off x="9373762" y="1867180"/>
              <a:ext cx="902" cy="1263"/>
            </a:xfrm>
            <a:custGeom>
              <a:rect b="b" l="l" r="r" t="t"/>
              <a:pathLst>
                <a:path extrusionOk="0" h="1263" w="902">
                  <a:moveTo>
                    <a:pt x="0" y="0"/>
                  </a:moveTo>
                  <a:cubicBezTo>
                    <a:pt x="360" y="361"/>
                    <a:pt x="722" y="902"/>
                    <a:pt x="902" y="1263"/>
                  </a:cubicBezTo>
                  <a:cubicBezTo>
                    <a:pt x="722" y="902"/>
                    <a:pt x="360"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8" name="Google Shape;2328;p43"/>
            <p:cNvSpPr/>
            <p:nvPr/>
          </p:nvSpPr>
          <p:spPr>
            <a:xfrm>
              <a:off x="9352285" y="1845343"/>
              <a:ext cx="3609" cy="3067"/>
            </a:xfrm>
            <a:custGeom>
              <a:rect b="b" l="l" r="r" t="t"/>
              <a:pathLst>
                <a:path extrusionOk="0" h="3067" w="3609">
                  <a:moveTo>
                    <a:pt x="0" y="0"/>
                  </a:moveTo>
                  <a:cubicBezTo>
                    <a:pt x="1264" y="1083"/>
                    <a:pt x="2527" y="1985"/>
                    <a:pt x="3609" y="3068"/>
                  </a:cubicBezTo>
                  <a:cubicBezTo>
                    <a:pt x="2527" y="1985"/>
                    <a:pt x="1264" y="90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29" name="Google Shape;2329;p43"/>
            <p:cNvSpPr/>
            <p:nvPr/>
          </p:nvSpPr>
          <p:spPr>
            <a:xfrm>
              <a:off x="9348496" y="1842275"/>
              <a:ext cx="2345" cy="1804"/>
            </a:xfrm>
            <a:custGeom>
              <a:rect b="b" l="l" r="r" t="t"/>
              <a:pathLst>
                <a:path extrusionOk="0" h="1804" w="2345">
                  <a:moveTo>
                    <a:pt x="0" y="0"/>
                  </a:moveTo>
                  <a:cubicBezTo>
                    <a:pt x="902" y="541"/>
                    <a:pt x="1624" y="1263"/>
                    <a:pt x="2346" y="1805"/>
                  </a:cubicBezTo>
                  <a:cubicBezTo>
                    <a:pt x="1624" y="1263"/>
                    <a:pt x="722"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0" name="Google Shape;2330;p43"/>
            <p:cNvSpPr/>
            <p:nvPr/>
          </p:nvSpPr>
          <p:spPr>
            <a:xfrm>
              <a:off x="9366182" y="1858157"/>
              <a:ext cx="1443" cy="1624"/>
            </a:xfrm>
            <a:custGeom>
              <a:rect b="b" l="l" r="r" t="t"/>
              <a:pathLst>
                <a:path extrusionOk="0" h="1624" w="1443">
                  <a:moveTo>
                    <a:pt x="0" y="0"/>
                  </a:moveTo>
                  <a:cubicBezTo>
                    <a:pt x="541" y="542"/>
                    <a:pt x="1083" y="1083"/>
                    <a:pt x="1443" y="1624"/>
                  </a:cubicBezTo>
                  <a:cubicBezTo>
                    <a:pt x="1083" y="1083"/>
                    <a:pt x="541"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1" name="Google Shape;2331;p43"/>
            <p:cNvSpPr/>
            <p:nvPr/>
          </p:nvSpPr>
          <p:spPr>
            <a:xfrm>
              <a:off x="9361490" y="1853284"/>
              <a:ext cx="1804" cy="1624"/>
            </a:xfrm>
            <a:custGeom>
              <a:rect b="b" l="l" r="r" t="t"/>
              <a:pathLst>
                <a:path extrusionOk="0" h="1624" w="1804">
                  <a:moveTo>
                    <a:pt x="0" y="0"/>
                  </a:moveTo>
                  <a:cubicBezTo>
                    <a:pt x="542" y="541"/>
                    <a:pt x="1083" y="1083"/>
                    <a:pt x="1805" y="1624"/>
                  </a:cubicBezTo>
                  <a:cubicBezTo>
                    <a:pt x="1083" y="1263"/>
                    <a:pt x="542" y="72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2" name="Google Shape;2332;p43"/>
            <p:cNvSpPr/>
            <p:nvPr/>
          </p:nvSpPr>
          <p:spPr>
            <a:xfrm>
              <a:off x="9341638" y="1837402"/>
              <a:ext cx="5594" cy="3970"/>
            </a:xfrm>
            <a:custGeom>
              <a:rect b="b" l="l" r="r" t="t"/>
              <a:pathLst>
                <a:path extrusionOk="0" h="3970" w="5594">
                  <a:moveTo>
                    <a:pt x="0" y="0"/>
                  </a:moveTo>
                  <a:cubicBezTo>
                    <a:pt x="1985" y="1263"/>
                    <a:pt x="3790" y="2527"/>
                    <a:pt x="5595" y="3970"/>
                  </a:cubicBezTo>
                  <a:cubicBezTo>
                    <a:pt x="3609" y="2527"/>
                    <a:pt x="1805" y="126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3" name="Google Shape;2333;p43"/>
            <p:cNvSpPr/>
            <p:nvPr/>
          </p:nvSpPr>
          <p:spPr>
            <a:xfrm>
              <a:off x="9357699" y="1849855"/>
              <a:ext cx="1985" cy="1804"/>
            </a:xfrm>
            <a:custGeom>
              <a:rect b="b" l="l" r="r" t="t"/>
              <a:pathLst>
                <a:path extrusionOk="0" h="1804" w="1985">
                  <a:moveTo>
                    <a:pt x="0" y="0"/>
                  </a:moveTo>
                  <a:cubicBezTo>
                    <a:pt x="723" y="542"/>
                    <a:pt x="1264" y="1263"/>
                    <a:pt x="1985" y="1805"/>
                  </a:cubicBezTo>
                  <a:cubicBezTo>
                    <a:pt x="1264" y="1263"/>
                    <a:pt x="723"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4" name="Google Shape;2334;p43"/>
            <p:cNvSpPr/>
            <p:nvPr/>
          </p:nvSpPr>
          <p:spPr>
            <a:xfrm>
              <a:off x="9116407" y="2102518"/>
              <a:ext cx="1984" cy="3248"/>
            </a:xfrm>
            <a:custGeom>
              <a:rect b="b" l="l" r="r" t="t"/>
              <a:pathLst>
                <a:path extrusionOk="0" h="3248" w="1984">
                  <a:moveTo>
                    <a:pt x="1985" y="3249"/>
                  </a:moveTo>
                  <a:cubicBezTo>
                    <a:pt x="1263" y="2166"/>
                    <a:pt x="541" y="1083"/>
                    <a:pt x="0" y="0"/>
                  </a:cubicBezTo>
                  <a:cubicBezTo>
                    <a:pt x="541" y="1083"/>
                    <a:pt x="1263" y="2166"/>
                    <a:pt x="1985" y="324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5" name="Google Shape;2335;p43"/>
            <p:cNvSpPr/>
            <p:nvPr/>
          </p:nvSpPr>
          <p:spPr>
            <a:xfrm>
              <a:off x="9312040" y="1821881"/>
              <a:ext cx="14978" cy="7038"/>
            </a:xfrm>
            <a:custGeom>
              <a:rect b="b" l="l" r="r" t="t"/>
              <a:pathLst>
                <a:path extrusionOk="0" h="7038" w="14978">
                  <a:moveTo>
                    <a:pt x="0" y="0"/>
                  </a:moveTo>
                  <a:cubicBezTo>
                    <a:pt x="5053" y="2166"/>
                    <a:pt x="10107" y="4512"/>
                    <a:pt x="14979" y="7039"/>
                  </a:cubicBezTo>
                  <a:cubicBezTo>
                    <a:pt x="10107" y="4331"/>
                    <a:pt x="5053" y="198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6" name="Google Shape;2336;p43"/>
            <p:cNvSpPr/>
            <p:nvPr/>
          </p:nvSpPr>
          <p:spPr>
            <a:xfrm>
              <a:off x="9327561" y="1829100"/>
              <a:ext cx="9926" cy="5594"/>
            </a:xfrm>
            <a:custGeom>
              <a:rect b="b" l="l" r="r" t="t"/>
              <a:pathLst>
                <a:path extrusionOk="0" h="5594" w="9926">
                  <a:moveTo>
                    <a:pt x="0" y="0"/>
                  </a:moveTo>
                  <a:cubicBezTo>
                    <a:pt x="3429" y="1805"/>
                    <a:pt x="6677" y="3609"/>
                    <a:pt x="9926" y="5595"/>
                  </a:cubicBezTo>
                  <a:cubicBezTo>
                    <a:pt x="6677" y="3609"/>
                    <a:pt x="3429"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7" name="Google Shape;2337;p43"/>
            <p:cNvSpPr/>
            <p:nvPr/>
          </p:nvSpPr>
          <p:spPr>
            <a:xfrm>
              <a:off x="9338389" y="1835417"/>
              <a:ext cx="2887" cy="1985"/>
            </a:xfrm>
            <a:custGeom>
              <a:rect b="b" l="l" r="r" t="t"/>
              <a:pathLst>
                <a:path extrusionOk="0" h="1985" w="2887">
                  <a:moveTo>
                    <a:pt x="0" y="0"/>
                  </a:moveTo>
                  <a:cubicBezTo>
                    <a:pt x="1083" y="541"/>
                    <a:pt x="1985" y="1263"/>
                    <a:pt x="2888" y="1985"/>
                  </a:cubicBezTo>
                  <a:cubicBezTo>
                    <a:pt x="1985" y="1263"/>
                    <a:pt x="1083"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8" name="Google Shape;2338;p43"/>
            <p:cNvSpPr/>
            <p:nvPr/>
          </p:nvSpPr>
          <p:spPr>
            <a:xfrm>
              <a:off x="9077501" y="1804828"/>
              <a:ext cx="273723" cy="301877"/>
            </a:xfrm>
            <a:custGeom>
              <a:rect b="b" l="l" r="r" t="t"/>
              <a:pathLst>
                <a:path extrusionOk="0" h="301877" w="273723">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39" name="Google Shape;2339;p43"/>
            <p:cNvSpPr/>
            <p:nvPr/>
          </p:nvSpPr>
          <p:spPr>
            <a:xfrm>
              <a:off x="9369611" y="1861946"/>
              <a:ext cx="1444" cy="1624"/>
            </a:xfrm>
            <a:custGeom>
              <a:rect b="b" l="l" r="r" t="t"/>
              <a:pathLst>
                <a:path extrusionOk="0" h="1624" w="1444">
                  <a:moveTo>
                    <a:pt x="0" y="0"/>
                  </a:moveTo>
                  <a:cubicBezTo>
                    <a:pt x="542" y="542"/>
                    <a:pt x="902" y="1083"/>
                    <a:pt x="1444" y="1624"/>
                  </a:cubicBezTo>
                  <a:cubicBezTo>
                    <a:pt x="902" y="1083"/>
                    <a:pt x="361"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0" name="Google Shape;2340;p43"/>
            <p:cNvSpPr/>
            <p:nvPr/>
          </p:nvSpPr>
          <p:spPr>
            <a:xfrm>
              <a:off x="9388200" y="1892086"/>
              <a:ext cx="541" cy="1263"/>
            </a:xfrm>
            <a:custGeom>
              <a:rect b="b" l="l" r="r" t="t"/>
              <a:pathLst>
                <a:path extrusionOk="0" h="1263" w="541">
                  <a:moveTo>
                    <a:pt x="0" y="0"/>
                  </a:moveTo>
                  <a:cubicBezTo>
                    <a:pt x="180" y="361"/>
                    <a:pt x="360" y="902"/>
                    <a:pt x="541" y="1263"/>
                  </a:cubicBezTo>
                  <a:cubicBezTo>
                    <a:pt x="360" y="902"/>
                    <a:pt x="180"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1" name="Google Shape;2341;p43"/>
            <p:cNvSpPr/>
            <p:nvPr/>
          </p:nvSpPr>
          <p:spPr>
            <a:xfrm>
              <a:off x="9392351" y="1903636"/>
              <a:ext cx="361" cy="902"/>
            </a:xfrm>
            <a:custGeom>
              <a:rect b="b" l="l" r="r" t="t"/>
              <a:pathLst>
                <a:path extrusionOk="0" h="902" w="361">
                  <a:moveTo>
                    <a:pt x="0" y="0"/>
                  </a:moveTo>
                  <a:cubicBezTo>
                    <a:pt x="181" y="361"/>
                    <a:pt x="181" y="722"/>
                    <a:pt x="361" y="902"/>
                  </a:cubicBezTo>
                  <a:cubicBezTo>
                    <a:pt x="181" y="722"/>
                    <a:pt x="18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2" name="Google Shape;2342;p43"/>
            <p:cNvSpPr/>
            <p:nvPr/>
          </p:nvSpPr>
          <p:spPr>
            <a:xfrm>
              <a:off x="9393975" y="1909050"/>
              <a:ext cx="361" cy="1443"/>
            </a:xfrm>
            <a:custGeom>
              <a:rect b="b" l="l" r="r" t="t"/>
              <a:pathLst>
                <a:path extrusionOk="0" h="1443" w="361">
                  <a:moveTo>
                    <a:pt x="0" y="0"/>
                  </a:moveTo>
                  <a:cubicBezTo>
                    <a:pt x="181" y="541"/>
                    <a:pt x="181" y="902"/>
                    <a:pt x="361" y="1444"/>
                  </a:cubicBezTo>
                  <a:cubicBezTo>
                    <a:pt x="181" y="902"/>
                    <a:pt x="0"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3" name="Google Shape;2343;p43"/>
            <p:cNvSpPr/>
            <p:nvPr/>
          </p:nvSpPr>
          <p:spPr>
            <a:xfrm>
              <a:off x="9390365" y="1897319"/>
              <a:ext cx="541" cy="1263"/>
            </a:xfrm>
            <a:custGeom>
              <a:rect b="b" l="l" r="r" t="t"/>
              <a:pathLst>
                <a:path extrusionOk="0" h="1263" w="541">
                  <a:moveTo>
                    <a:pt x="0" y="0"/>
                  </a:moveTo>
                  <a:cubicBezTo>
                    <a:pt x="181" y="361"/>
                    <a:pt x="361" y="902"/>
                    <a:pt x="542" y="1263"/>
                  </a:cubicBezTo>
                  <a:cubicBezTo>
                    <a:pt x="181" y="902"/>
                    <a:pt x="0"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4" name="Google Shape;2344;p43"/>
            <p:cNvSpPr/>
            <p:nvPr/>
          </p:nvSpPr>
          <p:spPr>
            <a:xfrm>
              <a:off x="9376830" y="1871331"/>
              <a:ext cx="1083" cy="1624"/>
            </a:xfrm>
            <a:custGeom>
              <a:rect b="b" l="l" r="r" t="t"/>
              <a:pathLst>
                <a:path extrusionOk="0" h="1624" w="1083">
                  <a:moveTo>
                    <a:pt x="0" y="0"/>
                  </a:moveTo>
                  <a:cubicBezTo>
                    <a:pt x="361" y="541"/>
                    <a:pt x="722" y="1083"/>
                    <a:pt x="1083" y="1624"/>
                  </a:cubicBezTo>
                  <a:cubicBezTo>
                    <a:pt x="722" y="1083"/>
                    <a:pt x="361"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5" name="Google Shape;2345;p43"/>
            <p:cNvSpPr/>
            <p:nvPr/>
          </p:nvSpPr>
          <p:spPr>
            <a:xfrm>
              <a:off x="9380079" y="1876384"/>
              <a:ext cx="721" cy="1083"/>
            </a:xfrm>
            <a:custGeom>
              <a:rect b="b" l="l" r="r" t="t"/>
              <a:pathLst>
                <a:path extrusionOk="0" h="1083" w="721">
                  <a:moveTo>
                    <a:pt x="0" y="0"/>
                  </a:moveTo>
                  <a:cubicBezTo>
                    <a:pt x="180" y="361"/>
                    <a:pt x="360" y="722"/>
                    <a:pt x="722" y="1083"/>
                  </a:cubicBezTo>
                  <a:cubicBezTo>
                    <a:pt x="541" y="722"/>
                    <a:pt x="180"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6" name="Google Shape;2346;p43"/>
            <p:cNvSpPr/>
            <p:nvPr/>
          </p:nvSpPr>
          <p:spPr>
            <a:xfrm>
              <a:off x="9382966" y="1881438"/>
              <a:ext cx="722" cy="1443"/>
            </a:xfrm>
            <a:custGeom>
              <a:rect b="b" l="l" r="r" t="t"/>
              <a:pathLst>
                <a:path extrusionOk="0" h="1443" w="722">
                  <a:moveTo>
                    <a:pt x="0" y="0"/>
                  </a:moveTo>
                  <a:cubicBezTo>
                    <a:pt x="181" y="542"/>
                    <a:pt x="542" y="902"/>
                    <a:pt x="723" y="1444"/>
                  </a:cubicBezTo>
                  <a:cubicBezTo>
                    <a:pt x="542" y="902"/>
                    <a:pt x="36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7" name="Google Shape;2347;p43"/>
            <p:cNvSpPr/>
            <p:nvPr/>
          </p:nvSpPr>
          <p:spPr>
            <a:xfrm>
              <a:off x="9385673" y="1886491"/>
              <a:ext cx="541" cy="1082"/>
            </a:xfrm>
            <a:custGeom>
              <a:rect b="b" l="l" r="r" t="t"/>
              <a:pathLst>
                <a:path extrusionOk="0" h="1082" w="541">
                  <a:moveTo>
                    <a:pt x="0" y="0"/>
                  </a:moveTo>
                  <a:cubicBezTo>
                    <a:pt x="181" y="361"/>
                    <a:pt x="361" y="722"/>
                    <a:pt x="542" y="1083"/>
                  </a:cubicBezTo>
                  <a:cubicBezTo>
                    <a:pt x="361" y="722"/>
                    <a:pt x="18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8" name="Google Shape;2348;p43"/>
            <p:cNvSpPr/>
            <p:nvPr/>
          </p:nvSpPr>
          <p:spPr>
            <a:xfrm>
              <a:off x="8863021" y="2205027"/>
              <a:ext cx="180" cy="902"/>
            </a:xfrm>
            <a:custGeom>
              <a:rect b="b" l="l" r="r" t="t"/>
              <a:pathLst>
                <a:path extrusionOk="0" h="902" w="180">
                  <a:moveTo>
                    <a:pt x="0" y="902"/>
                  </a:moveTo>
                  <a:cubicBezTo>
                    <a:pt x="0" y="541"/>
                    <a:pt x="0" y="361"/>
                    <a:pt x="181" y="0"/>
                  </a:cubicBezTo>
                  <a:cubicBezTo>
                    <a:pt x="0" y="361"/>
                    <a:pt x="0" y="722"/>
                    <a:pt x="0"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49" name="Google Shape;2349;p43"/>
            <p:cNvSpPr/>
            <p:nvPr/>
          </p:nvSpPr>
          <p:spPr>
            <a:xfrm>
              <a:off x="8863744" y="2199071"/>
              <a:ext cx="1804" cy="541"/>
            </a:xfrm>
            <a:custGeom>
              <a:rect b="b" l="l" r="r" t="t"/>
              <a:pathLst>
                <a:path extrusionOk="0" h="541" w="1804">
                  <a:moveTo>
                    <a:pt x="0" y="542"/>
                  </a:moveTo>
                  <a:cubicBezTo>
                    <a:pt x="0" y="361"/>
                    <a:pt x="0" y="180"/>
                    <a:pt x="0" y="0"/>
                  </a:cubicBezTo>
                  <a:cubicBezTo>
                    <a:pt x="0" y="180"/>
                    <a:pt x="0" y="361"/>
                    <a:pt x="0" y="54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0" name="Google Shape;2350;p43"/>
            <p:cNvSpPr/>
            <p:nvPr/>
          </p:nvSpPr>
          <p:spPr>
            <a:xfrm>
              <a:off x="8863744" y="2180844"/>
              <a:ext cx="1804" cy="541"/>
            </a:xfrm>
            <a:custGeom>
              <a:rect b="b" l="l" r="r" t="t"/>
              <a:pathLst>
                <a:path extrusionOk="0" h="541" w="1804">
                  <a:moveTo>
                    <a:pt x="0" y="541"/>
                  </a:moveTo>
                  <a:cubicBezTo>
                    <a:pt x="0" y="361"/>
                    <a:pt x="0" y="180"/>
                    <a:pt x="0" y="0"/>
                  </a:cubicBezTo>
                  <a:cubicBezTo>
                    <a:pt x="0" y="180"/>
                    <a:pt x="0" y="361"/>
                    <a:pt x="0"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1" name="Google Shape;2351;p43"/>
            <p:cNvSpPr/>
            <p:nvPr/>
          </p:nvSpPr>
          <p:spPr>
            <a:xfrm>
              <a:off x="8862119" y="2169474"/>
              <a:ext cx="1804" cy="1804"/>
            </a:xfrm>
            <a:custGeom>
              <a:rect b="b" l="l" r="r" t="t"/>
              <a:pathLst>
                <a:path extrusionOk="0" h="1804" w="1804">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2" name="Google Shape;2352;p43"/>
            <p:cNvSpPr/>
            <p:nvPr/>
          </p:nvSpPr>
          <p:spPr>
            <a:xfrm>
              <a:off x="8860856" y="2163337"/>
              <a:ext cx="1804" cy="361"/>
            </a:xfrm>
            <a:custGeom>
              <a:rect b="b" l="l" r="r" t="t"/>
              <a:pathLst>
                <a:path extrusionOk="0" h="361" w="1804">
                  <a:moveTo>
                    <a:pt x="0" y="361"/>
                  </a:moveTo>
                  <a:cubicBezTo>
                    <a:pt x="0" y="181"/>
                    <a:pt x="0" y="181"/>
                    <a:pt x="0" y="0"/>
                  </a:cubicBezTo>
                  <a:cubicBezTo>
                    <a:pt x="0" y="181"/>
                    <a:pt x="0" y="361"/>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3" name="Google Shape;2353;p43"/>
            <p:cNvSpPr/>
            <p:nvPr/>
          </p:nvSpPr>
          <p:spPr>
            <a:xfrm>
              <a:off x="8864104" y="2186980"/>
              <a:ext cx="1804" cy="541"/>
            </a:xfrm>
            <a:custGeom>
              <a:rect b="b" l="l" r="r" t="t"/>
              <a:pathLst>
                <a:path extrusionOk="0" h="541" w="1804">
                  <a:moveTo>
                    <a:pt x="0" y="0"/>
                  </a:moveTo>
                  <a:cubicBezTo>
                    <a:pt x="0" y="180"/>
                    <a:pt x="0" y="361"/>
                    <a:pt x="0" y="541"/>
                  </a:cubicBezTo>
                  <a:cubicBezTo>
                    <a:pt x="0" y="361"/>
                    <a:pt x="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4" name="Google Shape;2354;p43"/>
            <p:cNvSpPr/>
            <p:nvPr/>
          </p:nvSpPr>
          <p:spPr>
            <a:xfrm>
              <a:off x="8861939" y="2211705"/>
              <a:ext cx="180" cy="541"/>
            </a:xfrm>
            <a:custGeom>
              <a:rect b="b" l="l" r="r" t="t"/>
              <a:pathLst>
                <a:path extrusionOk="0" h="541" w="180">
                  <a:moveTo>
                    <a:pt x="0" y="542"/>
                  </a:moveTo>
                  <a:cubicBezTo>
                    <a:pt x="0" y="361"/>
                    <a:pt x="0" y="180"/>
                    <a:pt x="180" y="0"/>
                  </a:cubicBezTo>
                  <a:cubicBezTo>
                    <a:pt x="180" y="180"/>
                    <a:pt x="0" y="361"/>
                    <a:pt x="0" y="54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5" name="Google Shape;2355;p43"/>
            <p:cNvSpPr/>
            <p:nvPr/>
          </p:nvSpPr>
          <p:spPr>
            <a:xfrm>
              <a:off x="8858870" y="2223977"/>
              <a:ext cx="361" cy="1082"/>
            </a:xfrm>
            <a:custGeom>
              <a:rect b="b" l="l" r="r" t="t"/>
              <a:pathLst>
                <a:path extrusionOk="0" h="1082" w="361">
                  <a:moveTo>
                    <a:pt x="0" y="1083"/>
                  </a:moveTo>
                  <a:cubicBezTo>
                    <a:pt x="181" y="722"/>
                    <a:pt x="181" y="361"/>
                    <a:pt x="361" y="0"/>
                  </a:cubicBezTo>
                  <a:cubicBezTo>
                    <a:pt x="181" y="361"/>
                    <a:pt x="181" y="722"/>
                    <a:pt x="0"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6" name="Google Shape;2356;p43"/>
            <p:cNvSpPr/>
            <p:nvPr/>
          </p:nvSpPr>
          <p:spPr>
            <a:xfrm>
              <a:off x="8856885" y="2230835"/>
              <a:ext cx="360" cy="902"/>
            </a:xfrm>
            <a:custGeom>
              <a:rect b="b" l="l" r="r" t="t"/>
              <a:pathLst>
                <a:path extrusionOk="0" h="902" w="360">
                  <a:moveTo>
                    <a:pt x="0" y="902"/>
                  </a:moveTo>
                  <a:cubicBezTo>
                    <a:pt x="180" y="542"/>
                    <a:pt x="180" y="180"/>
                    <a:pt x="361" y="0"/>
                  </a:cubicBezTo>
                  <a:cubicBezTo>
                    <a:pt x="180" y="361"/>
                    <a:pt x="0" y="542"/>
                    <a:pt x="0"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7" name="Google Shape;2357;p43"/>
            <p:cNvSpPr/>
            <p:nvPr/>
          </p:nvSpPr>
          <p:spPr>
            <a:xfrm>
              <a:off x="8860675" y="2218021"/>
              <a:ext cx="180" cy="360"/>
            </a:xfrm>
            <a:custGeom>
              <a:rect b="b" l="l" r="r" t="t"/>
              <a:pathLst>
                <a:path extrusionOk="0" h="360" w="180">
                  <a:moveTo>
                    <a:pt x="0" y="361"/>
                  </a:moveTo>
                  <a:cubicBezTo>
                    <a:pt x="0" y="180"/>
                    <a:pt x="0" y="0"/>
                    <a:pt x="181" y="0"/>
                  </a:cubicBezTo>
                  <a:cubicBezTo>
                    <a:pt x="0" y="0"/>
                    <a:pt x="0" y="180"/>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8" name="Google Shape;2358;p43"/>
            <p:cNvSpPr/>
            <p:nvPr/>
          </p:nvSpPr>
          <p:spPr>
            <a:xfrm>
              <a:off x="9063528" y="1873497"/>
              <a:ext cx="11189" cy="14979"/>
            </a:xfrm>
            <a:custGeom>
              <a:rect b="b" l="l" r="r" t="t"/>
              <a:pathLst>
                <a:path extrusionOk="0" h="14979" w="11189">
                  <a:moveTo>
                    <a:pt x="0" y="0"/>
                  </a:moveTo>
                  <a:cubicBezTo>
                    <a:pt x="4151" y="4692"/>
                    <a:pt x="7760" y="9746"/>
                    <a:pt x="11189" y="14979"/>
                  </a:cubicBezTo>
                  <a:cubicBezTo>
                    <a:pt x="7760" y="9565"/>
                    <a:pt x="4151" y="469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59" name="Google Shape;2359;p43"/>
            <p:cNvSpPr/>
            <p:nvPr/>
          </p:nvSpPr>
          <p:spPr>
            <a:xfrm>
              <a:off x="8854945" y="2146293"/>
              <a:ext cx="135" cy="80"/>
            </a:xfrm>
            <a:custGeom>
              <a:rect b="b" l="l" r="r" t="t"/>
              <a:pathLst>
                <a:path extrusionOk="0" h="80" w="135">
                  <a:moveTo>
                    <a:pt x="135" y="80"/>
                  </a:moveTo>
                  <a:cubicBezTo>
                    <a:pt x="-45" y="80"/>
                    <a:pt x="-45" y="-100"/>
                    <a:pt x="135" y="80"/>
                  </a:cubicBezTo>
                  <a:cubicBezTo>
                    <a:pt x="-45" y="-100"/>
                    <a:pt x="-45" y="80"/>
                    <a:pt x="135" y="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0" name="Google Shape;2360;p43"/>
            <p:cNvSpPr/>
            <p:nvPr/>
          </p:nvSpPr>
          <p:spPr>
            <a:xfrm>
              <a:off x="9090238" y="1917713"/>
              <a:ext cx="2345" cy="5414"/>
            </a:xfrm>
            <a:custGeom>
              <a:rect b="b" l="l" r="r" t="t"/>
              <a:pathLst>
                <a:path extrusionOk="0" h="5414" w="2345">
                  <a:moveTo>
                    <a:pt x="0" y="0"/>
                  </a:moveTo>
                  <a:cubicBezTo>
                    <a:pt x="722" y="1805"/>
                    <a:pt x="1443" y="3609"/>
                    <a:pt x="2346" y="5414"/>
                  </a:cubicBezTo>
                  <a:cubicBezTo>
                    <a:pt x="1443" y="3609"/>
                    <a:pt x="72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1" name="Google Shape;2361;p43"/>
            <p:cNvSpPr/>
            <p:nvPr/>
          </p:nvSpPr>
          <p:spPr>
            <a:xfrm>
              <a:off x="9033930" y="1849494"/>
              <a:ext cx="29597" cy="23822"/>
            </a:xfrm>
            <a:custGeom>
              <a:rect b="b" l="l" r="r" t="t"/>
              <a:pathLst>
                <a:path extrusionOk="0" h="23822" w="29597">
                  <a:moveTo>
                    <a:pt x="29598" y="23822"/>
                  </a:moveTo>
                  <a:cubicBezTo>
                    <a:pt x="21296" y="14438"/>
                    <a:pt x="11731" y="6317"/>
                    <a:pt x="0" y="0"/>
                  </a:cubicBezTo>
                  <a:cubicBezTo>
                    <a:pt x="11551" y="6317"/>
                    <a:pt x="21296" y="14438"/>
                    <a:pt x="29598" y="238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2" name="Google Shape;2362;p43"/>
            <p:cNvSpPr/>
            <p:nvPr/>
          </p:nvSpPr>
          <p:spPr>
            <a:xfrm>
              <a:off x="9075078" y="1888837"/>
              <a:ext cx="6316" cy="10647"/>
            </a:xfrm>
            <a:custGeom>
              <a:rect b="b" l="l" r="r" t="t"/>
              <a:pathLst>
                <a:path extrusionOk="0" h="10647" w="6316">
                  <a:moveTo>
                    <a:pt x="0" y="0"/>
                  </a:moveTo>
                  <a:cubicBezTo>
                    <a:pt x="2166" y="3429"/>
                    <a:pt x="4332" y="7039"/>
                    <a:pt x="6317" y="10648"/>
                  </a:cubicBezTo>
                  <a:cubicBezTo>
                    <a:pt x="4332" y="6858"/>
                    <a:pt x="2166" y="34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3" name="Google Shape;2363;p43"/>
            <p:cNvSpPr/>
            <p:nvPr/>
          </p:nvSpPr>
          <p:spPr>
            <a:xfrm>
              <a:off x="8768766" y="1830635"/>
              <a:ext cx="296448" cy="322089"/>
            </a:xfrm>
            <a:custGeom>
              <a:rect b="b" l="l" r="r" t="t"/>
              <a:pathLst>
                <a:path extrusionOk="0" h="322089" w="296448">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4" name="Google Shape;2364;p43"/>
            <p:cNvSpPr/>
            <p:nvPr/>
          </p:nvSpPr>
          <p:spPr>
            <a:xfrm>
              <a:off x="9092945" y="1924210"/>
              <a:ext cx="2165" cy="5594"/>
            </a:xfrm>
            <a:custGeom>
              <a:rect b="b" l="l" r="r" t="t"/>
              <a:pathLst>
                <a:path extrusionOk="0" h="5594" w="2165">
                  <a:moveTo>
                    <a:pt x="0" y="0"/>
                  </a:moveTo>
                  <a:cubicBezTo>
                    <a:pt x="722" y="1805"/>
                    <a:pt x="1443" y="3790"/>
                    <a:pt x="2166" y="5595"/>
                  </a:cubicBezTo>
                  <a:cubicBezTo>
                    <a:pt x="1443" y="3790"/>
                    <a:pt x="72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5" name="Google Shape;2365;p43"/>
            <p:cNvSpPr/>
            <p:nvPr/>
          </p:nvSpPr>
          <p:spPr>
            <a:xfrm>
              <a:off x="9081575" y="1899846"/>
              <a:ext cx="2707" cy="5414"/>
            </a:xfrm>
            <a:custGeom>
              <a:rect b="b" l="l" r="r" t="t"/>
              <a:pathLst>
                <a:path extrusionOk="0" h="5414" w="2707">
                  <a:moveTo>
                    <a:pt x="0" y="0"/>
                  </a:moveTo>
                  <a:cubicBezTo>
                    <a:pt x="902" y="1805"/>
                    <a:pt x="1805" y="3609"/>
                    <a:pt x="2707" y="5414"/>
                  </a:cubicBezTo>
                  <a:cubicBezTo>
                    <a:pt x="1805" y="3429"/>
                    <a:pt x="902" y="162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6" name="Google Shape;2366;p43"/>
            <p:cNvSpPr/>
            <p:nvPr/>
          </p:nvSpPr>
          <p:spPr>
            <a:xfrm>
              <a:off x="9084643" y="1905802"/>
              <a:ext cx="2707" cy="5414"/>
            </a:xfrm>
            <a:custGeom>
              <a:rect b="b" l="l" r="r" t="t"/>
              <a:pathLst>
                <a:path extrusionOk="0" h="5414" w="2707">
                  <a:moveTo>
                    <a:pt x="0" y="0"/>
                  </a:moveTo>
                  <a:cubicBezTo>
                    <a:pt x="902" y="1805"/>
                    <a:pt x="1805" y="3609"/>
                    <a:pt x="2707" y="5414"/>
                  </a:cubicBezTo>
                  <a:cubicBezTo>
                    <a:pt x="1805" y="3609"/>
                    <a:pt x="90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7" name="Google Shape;2367;p43"/>
            <p:cNvSpPr/>
            <p:nvPr/>
          </p:nvSpPr>
          <p:spPr>
            <a:xfrm>
              <a:off x="9087350" y="1911396"/>
              <a:ext cx="2526" cy="5594"/>
            </a:xfrm>
            <a:custGeom>
              <a:rect b="b" l="l" r="r" t="t"/>
              <a:pathLst>
                <a:path extrusionOk="0" h="5594" w="2526">
                  <a:moveTo>
                    <a:pt x="0" y="0"/>
                  </a:moveTo>
                  <a:cubicBezTo>
                    <a:pt x="902" y="1805"/>
                    <a:pt x="1624" y="3609"/>
                    <a:pt x="2526" y="5595"/>
                  </a:cubicBezTo>
                  <a:cubicBezTo>
                    <a:pt x="1624" y="3609"/>
                    <a:pt x="90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8" name="Google Shape;2368;p43"/>
            <p:cNvSpPr/>
            <p:nvPr/>
          </p:nvSpPr>
          <p:spPr>
            <a:xfrm>
              <a:off x="8575207" y="2142870"/>
              <a:ext cx="186446" cy="185240"/>
            </a:xfrm>
            <a:custGeom>
              <a:rect b="b" l="l" r="r" t="t"/>
              <a:pathLst>
                <a:path extrusionOk="0" h="185240" w="186446">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69" name="Google Shape;2369;p43"/>
            <p:cNvSpPr/>
            <p:nvPr/>
          </p:nvSpPr>
          <p:spPr>
            <a:xfrm>
              <a:off x="8510151" y="2335438"/>
              <a:ext cx="422892" cy="556940"/>
            </a:xfrm>
            <a:custGeom>
              <a:rect b="b" l="l" r="r" t="t"/>
              <a:pathLst>
                <a:path extrusionOk="0" h="556940" w="422892">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0" name="Google Shape;2370;p43"/>
            <p:cNvSpPr/>
            <p:nvPr/>
          </p:nvSpPr>
          <p:spPr>
            <a:xfrm>
              <a:off x="9220529" y="2333361"/>
              <a:ext cx="380885" cy="572234"/>
            </a:xfrm>
            <a:custGeom>
              <a:rect b="b" l="l" r="r" t="t"/>
              <a:pathLst>
                <a:path extrusionOk="0" h="572234" w="380885">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1" name="Google Shape;2371;p43"/>
            <p:cNvSpPr/>
            <p:nvPr/>
          </p:nvSpPr>
          <p:spPr>
            <a:xfrm>
              <a:off x="9398298" y="2146062"/>
              <a:ext cx="172902" cy="176077"/>
            </a:xfrm>
            <a:custGeom>
              <a:rect b="b" l="l" r="r" t="t"/>
              <a:pathLst>
                <a:path extrusionOk="0" h="176077" w="172902">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2" name="Google Shape;2372;p43"/>
            <p:cNvSpPr/>
            <p:nvPr/>
          </p:nvSpPr>
          <p:spPr>
            <a:xfrm>
              <a:off x="9110631" y="1821881"/>
              <a:ext cx="289133" cy="431973"/>
            </a:xfrm>
            <a:custGeom>
              <a:rect b="b" l="l" r="r" t="t"/>
              <a:pathLst>
                <a:path extrusionOk="0" h="431973" w="28913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3" name="Google Shape;2373;p43"/>
            <p:cNvSpPr/>
            <p:nvPr/>
          </p:nvSpPr>
          <p:spPr>
            <a:xfrm>
              <a:off x="8852193" y="1849313"/>
              <a:ext cx="252160" cy="388199"/>
            </a:xfrm>
            <a:custGeom>
              <a:rect b="b" l="l" r="r" t="t"/>
              <a:pathLst>
                <a:path extrusionOk="0" h="388199" w="252160">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4" name="Google Shape;2374;p43"/>
            <p:cNvSpPr/>
            <p:nvPr/>
          </p:nvSpPr>
          <p:spPr>
            <a:xfrm>
              <a:off x="8491747" y="2127197"/>
              <a:ext cx="453930" cy="780183"/>
            </a:xfrm>
            <a:custGeom>
              <a:rect b="b" l="l" r="r" t="t"/>
              <a:pathLst>
                <a:path extrusionOk="0" h="780183" w="453930">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5" name="Google Shape;2375;p43"/>
            <p:cNvSpPr/>
            <p:nvPr/>
          </p:nvSpPr>
          <p:spPr>
            <a:xfrm>
              <a:off x="9202663" y="2133190"/>
              <a:ext cx="412407" cy="787606"/>
            </a:xfrm>
            <a:custGeom>
              <a:rect b="b" l="l" r="r" t="t"/>
              <a:pathLst>
                <a:path extrusionOk="0" h="787606" w="412407">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6" name="Google Shape;2376;p43"/>
            <p:cNvSpPr/>
            <p:nvPr/>
          </p:nvSpPr>
          <p:spPr>
            <a:xfrm>
              <a:off x="8751360" y="1790175"/>
              <a:ext cx="663112" cy="478382"/>
            </a:xfrm>
            <a:custGeom>
              <a:rect b="b" l="l" r="r" t="t"/>
              <a:pathLst>
                <a:path extrusionOk="0" h="478382" w="66311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7" name="Google Shape;2377;p43"/>
            <p:cNvSpPr/>
            <p:nvPr/>
          </p:nvSpPr>
          <p:spPr>
            <a:xfrm>
              <a:off x="8321314" y="2891487"/>
              <a:ext cx="176482" cy="24551"/>
            </a:xfrm>
            <a:custGeom>
              <a:rect b="b" l="l" r="r" t="t"/>
              <a:pathLst>
                <a:path extrusionOk="0" h="24551" w="176482">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8" name="Google Shape;2378;p43"/>
            <p:cNvSpPr/>
            <p:nvPr/>
          </p:nvSpPr>
          <p:spPr>
            <a:xfrm>
              <a:off x="8797922" y="2884362"/>
              <a:ext cx="169773" cy="23703"/>
            </a:xfrm>
            <a:custGeom>
              <a:rect b="b" l="l" r="r" t="t"/>
              <a:pathLst>
                <a:path extrusionOk="0" h="23703" w="16977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79" name="Google Shape;2379;p43"/>
            <p:cNvSpPr/>
            <p:nvPr/>
          </p:nvSpPr>
          <p:spPr>
            <a:xfrm>
              <a:off x="9599514" y="2892991"/>
              <a:ext cx="178148" cy="17379"/>
            </a:xfrm>
            <a:custGeom>
              <a:rect b="b" l="l" r="r" t="t"/>
              <a:pathLst>
                <a:path extrusionOk="0" h="17379" w="178148">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0" name="Google Shape;2380;p43"/>
            <p:cNvSpPr/>
            <p:nvPr/>
          </p:nvSpPr>
          <p:spPr>
            <a:xfrm>
              <a:off x="9445636" y="1812690"/>
              <a:ext cx="63642" cy="157181"/>
            </a:xfrm>
            <a:custGeom>
              <a:rect b="b" l="l" r="r" t="t"/>
              <a:pathLst>
                <a:path extrusionOk="0" h="157181" w="63642">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1" name="Google Shape;2381;p43"/>
            <p:cNvSpPr/>
            <p:nvPr/>
          </p:nvSpPr>
          <p:spPr>
            <a:xfrm>
              <a:off x="8413314" y="2403020"/>
              <a:ext cx="41658" cy="158001"/>
            </a:xfrm>
            <a:custGeom>
              <a:rect b="b" l="l" r="r" t="t"/>
              <a:pathLst>
                <a:path extrusionOk="0" h="158001" w="41658">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2" name="Google Shape;2382;p43"/>
            <p:cNvSpPr/>
            <p:nvPr/>
          </p:nvSpPr>
          <p:spPr>
            <a:xfrm>
              <a:off x="9637164" y="2346379"/>
              <a:ext cx="56958" cy="162926"/>
            </a:xfrm>
            <a:custGeom>
              <a:rect b="b" l="l" r="r" t="t"/>
              <a:pathLst>
                <a:path extrusionOk="0" h="162926" w="56958">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3" name="Google Shape;2383;p43"/>
            <p:cNvSpPr/>
            <p:nvPr/>
          </p:nvSpPr>
          <p:spPr>
            <a:xfrm>
              <a:off x="9169337" y="2891344"/>
              <a:ext cx="112563" cy="21598"/>
            </a:xfrm>
            <a:custGeom>
              <a:rect b="b" l="l" r="r" t="t"/>
              <a:pathLst>
                <a:path extrusionOk="0" h="21598" w="112563">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grpSp>
      <p:grpSp>
        <p:nvGrpSpPr>
          <p:cNvPr id="2384" name="Google Shape;2384;p43"/>
          <p:cNvGrpSpPr/>
          <p:nvPr/>
        </p:nvGrpSpPr>
        <p:grpSpPr>
          <a:xfrm>
            <a:off x="6364243" y="2299202"/>
            <a:ext cx="2343693" cy="1422443"/>
            <a:chOff x="7994680" y="5442637"/>
            <a:chExt cx="1847411" cy="904814"/>
          </a:xfrm>
        </p:grpSpPr>
        <p:sp>
          <p:nvSpPr>
            <p:cNvPr id="2385" name="Google Shape;2385;p43"/>
            <p:cNvSpPr/>
            <p:nvPr/>
          </p:nvSpPr>
          <p:spPr>
            <a:xfrm>
              <a:off x="8760967" y="5458709"/>
              <a:ext cx="210455" cy="201773"/>
            </a:xfrm>
            <a:custGeom>
              <a:rect b="b" l="l" r="r" t="t"/>
              <a:pathLst>
                <a:path extrusionOk="0" h="201773" w="210455">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6" name="Google Shape;2386;p43"/>
            <p:cNvSpPr/>
            <p:nvPr/>
          </p:nvSpPr>
          <p:spPr>
            <a:xfrm>
              <a:off x="8337446" y="5889265"/>
              <a:ext cx="217064" cy="425328"/>
            </a:xfrm>
            <a:custGeom>
              <a:rect b="b" l="l" r="r" t="t"/>
              <a:pathLst>
                <a:path extrusionOk="0" h="425328" w="217064">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7" name="Google Shape;2387;p43"/>
            <p:cNvSpPr/>
            <p:nvPr/>
          </p:nvSpPr>
          <p:spPr>
            <a:xfrm>
              <a:off x="8369795" y="5723653"/>
              <a:ext cx="156037" cy="155801"/>
            </a:xfrm>
            <a:custGeom>
              <a:rect b="b" l="l" r="r" t="t"/>
              <a:pathLst>
                <a:path extrusionOk="0" h="155801" w="156037">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8" name="Google Shape;2388;p43"/>
            <p:cNvSpPr/>
            <p:nvPr/>
          </p:nvSpPr>
          <p:spPr>
            <a:xfrm>
              <a:off x="8088726" y="5890632"/>
              <a:ext cx="205997" cy="424550"/>
            </a:xfrm>
            <a:custGeom>
              <a:rect b="b" l="l" r="r" t="t"/>
              <a:pathLst>
                <a:path extrusionOk="0" h="424550" w="205997">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89" name="Google Shape;2389;p43"/>
            <p:cNvSpPr/>
            <p:nvPr/>
          </p:nvSpPr>
          <p:spPr>
            <a:xfrm>
              <a:off x="8634128" y="5671716"/>
              <a:ext cx="475259" cy="642048"/>
            </a:xfrm>
            <a:custGeom>
              <a:rect b="b" l="l" r="r" t="t"/>
              <a:pathLst>
                <a:path extrusionOk="0" h="642048" w="475259">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0" name="Google Shape;2390;p43"/>
            <p:cNvSpPr/>
            <p:nvPr/>
          </p:nvSpPr>
          <p:spPr>
            <a:xfrm>
              <a:off x="8110778" y="5733106"/>
              <a:ext cx="148204" cy="155300"/>
            </a:xfrm>
            <a:custGeom>
              <a:rect b="b" l="l" r="r" t="t"/>
              <a:pathLst>
                <a:path extrusionOk="0" h="155300" w="148204">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1" name="Google Shape;2391;p43"/>
            <p:cNvSpPr/>
            <p:nvPr/>
          </p:nvSpPr>
          <p:spPr>
            <a:xfrm>
              <a:off x="9179553" y="5889023"/>
              <a:ext cx="220980" cy="444175"/>
            </a:xfrm>
            <a:custGeom>
              <a:rect b="b" l="l" r="r" t="t"/>
              <a:pathLst>
                <a:path extrusionOk="0" h="444175" w="220980">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2" name="Google Shape;2392;p43"/>
            <p:cNvSpPr/>
            <p:nvPr/>
          </p:nvSpPr>
          <p:spPr>
            <a:xfrm>
              <a:off x="9527666" y="5730434"/>
              <a:ext cx="153803" cy="147413"/>
            </a:xfrm>
            <a:custGeom>
              <a:rect b="b" l="l" r="r" t="t"/>
              <a:pathLst>
                <a:path extrusionOk="0" h="147413" w="15380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3" name="Google Shape;2393;p43"/>
            <p:cNvSpPr/>
            <p:nvPr/>
          </p:nvSpPr>
          <p:spPr>
            <a:xfrm>
              <a:off x="9196544" y="5718492"/>
              <a:ext cx="161299" cy="159222"/>
            </a:xfrm>
            <a:custGeom>
              <a:rect b="b" l="l" r="r" t="t"/>
              <a:pathLst>
                <a:path extrusionOk="0" h="159222" w="161299">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4" name="Google Shape;2394;p43"/>
            <p:cNvSpPr/>
            <p:nvPr/>
          </p:nvSpPr>
          <p:spPr>
            <a:xfrm>
              <a:off x="9488299" y="5892332"/>
              <a:ext cx="232006" cy="437603"/>
            </a:xfrm>
            <a:custGeom>
              <a:rect b="b" l="l" r="r" t="t"/>
              <a:pathLst>
                <a:path extrusionOk="0" h="437603" w="232006">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5" name="Google Shape;2395;p43"/>
            <p:cNvSpPr/>
            <p:nvPr/>
          </p:nvSpPr>
          <p:spPr>
            <a:xfrm>
              <a:off x="8615532" y="5442637"/>
              <a:ext cx="513242" cy="888053"/>
            </a:xfrm>
            <a:custGeom>
              <a:rect b="b" l="l" r="r" t="t"/>
              <a:pathLst>
                <a:path extrusionOk="0" h="888053" w="513242">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6" name="Google Shape;2396;p43"/>
            <p:cNvSpPr/>
            <p:nvPr/>
          </p:nvSpPr>
          <p:spPr>
            <a:xfrm>
              <a:off x="9400433" y="5716808"/>
              <a:ext cx="331748" cy="629343"/>
            </a:xfrm>
            <a:custGeom>
              <a:rect b="b" l="l" r="r" t="t"/>
              <a:pathLst>
                <a:path extrusionOk="0" h="629343" w="331748">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7" name="Google Shape;2397;p43"/>
            <p:cNvSpPr/>
            <p:nvPr/>
          </p:nvSpPr>
          <p:spPr>
            <a:xfrm>
              <a:off x="8319535" y="5708565"/>
              <a:ext cx="246745" cy="619632"/>
            </a:xfrm>
            <a:custGeom>
              <a:rect b="b" l="l" r="r" t="t"/>
              <a:pathLst>
                <a:path extrusionOk="0" h="619632" w="246745">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8" name="Google Shape;2398;p43"/>
            <p:cNvSpPr/>
            <p:nvPr/>
          </p:nvSpPr>
          <p:spPr>
            <a:xfrm>
              <a:off x="8070984" y="5717496"/>
              <a:ext cx="240195" cy="613682"/>
            </a:xfrm>
            <a:custGeom>
              <a:rect b="b" l="l" r="r" t="t"/>
              <a:pathLst>
                <a:path extrusionOk="0" h="613682" w="240195">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399" name="Google Shape;2399;p43"/>
            <p:cNvSpPr/>
            <p:nvPr/>
          </p:nvSpPr>
          <p:spPr>
            <a:xfrm>
              <a:off x="9162573" y="5705063"/>
              <a:ext cx="254138" cy="642388"/>
            </a:xfrm>
            <a:custGeom>
              <a:rect b="b" l="l" r="r" t="t"/>
              <a:pathLst>
                <a:path extrusionOk="0" h="642388" w="25413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0" name="Google Shape;2400;p43"/>
            <p:cNvSpPr/>
            <p:nvPr/>
          </p:nvSpPr>
          <p:spPr>
            <a:xfrm>
              <a:off x="8544807" y="6305963"/>
              <a:ext cx="127453" cy="19509"/>
            </a:xfrm>
            <a:custGeom>
              <a:rect b="b" l="l" r="r" t="t"/>
              <a:pathLst>
                <a:path extrusionOk="0" h="19509" w="127453">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1" name="Google Shape;2401;p43"/>
            <p:cNvSpPr/>
            <p:nvPr/>
          </p:nvSpPr>
          <p:spPr>
            <a:xfrm>
              <a:off x="7995628" y="5915820"/>
              <a:ext cx="43345" cy="147734"/>
            </a:xfrm>
            <a:custGeom>
              <a:rect b="b" l="l" r="r" t="t"/>
              <a:pathLst>
                <a:path extrusionOk="0" h="147734" w="43345">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2" name="Google Shape;2402;p43"/>
            <p:cNvSpPr/>
            <p:nvPr/>
          </p:nvSpPr>
          <p:spPr>
            <a:xfrm>
              <a:off x="9709612" y="6319673"/>
              <a:ext cx="132479" cy="17766"/>
            </a:xfrm>
            <a:custGeom>
              <a:rect b="b" l="l" r="r" t="t"/>
              <a:pathLst>
                <a:path extrusionOk="0" h="17766" w="132479">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3" name="Google Shape;2403;p43"/>
            <p:cNvSpPr/>
            <p:nvPr/>
          </p:nvSpPr>
          <p:spPr>
            <a:xfrm>
              <a:off x="9739310" y="5923889"/>
              <a:ext cx="32379" cy="125769"/>
            </a:xfrm>
            <a:custGeom>
              <a:rect b="b" l="l" r="r" t="t"/>
              <a:pathLst>
                <a:path extrusionOk="0" h="125769" w="3237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4" name="Google Shape;2404;p43"/>
            <p:cNvSpPr/>
            <p:nvPr/>
          </p:nvSpPr>
          <p:spPr>
            <a:xfrm>
              <a:off x="7994680" y="6295547"/>
              <a:ext cx="95740" cy="24459"/>
            </a:xfrm>
            <a:custGeom>
              <a:rect b="b" l="l" r="r" t="t"/>
              <a:pathLst>
                <a:path extrusionOk="0" h="24459" w="95740">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5" name="Google Shape;2405;p43"/>
            <p:cNvSpPr/>
            <p:nvPr/>
          </p:nvSpPr>
          <p:spPr>
            <a:xfrm>
              <a:off x="9023643" y="6310400"/>
              <a:ext cx="105771" cy="21338"/>
            </a:xfrm>
            <a:custGeom>
              <a:rect b="b" l="l" r="r" t="t"/>
              <a:pathLst>
                <a:path extrusionOk="0" h="21338" w="105771">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sp>
          <p:nvSpPr>
            <p:cNvPr id="2406" name="Google Shape;2406;p43"/>
            <p:cNvSpPr/>
            <p:nvPr/>
          </p:nvSpPr>
          <p:spPr>
            <a:xfrm>
              <a:off x="9033391" y="5642430"/>
              <a:ext cx="63704" cy="63966"/>
            </a:xfrm>
            <a:custGeom>
              <a:rect b="b" l="l" r="r" t="t"/>
              <a:pathLst>
                <a:path extrusionOk="0" h="63966" w="63704">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Calibri"/>
                <a:ea typeface="Calibri"/>
                <a:cs typeface="Calibri"/>
                <a:sym typeface="Calibri"/>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0" name="Shape 2410"/>
        <p:cNvGrpSpPr/>
        <p:nvPr/>
      </p:nvGrpSpPr>
      <p:grpSpPr>
        <a:xfrm>
          <a:off x="0" y="0"/>
          <a:ext cx="0" cy="0"/>
          <a:chOff x="0" y="0"/>
          <a:chExt cx="0" cy="0"/>
        </a:xfrm>
      </p:grpSpPr>
      <p:sp>
        <p:nvSpPr>
          <p:cNvPr id="2411" name="Google Shape;2411;p44"/>
          <p:cNvSpPr txBox="1"/>
          <p:nvPr>
            <p:ph idx="1" type="body"/>
          </p:nvPr>
        </p:nvSpPr>
        <p:spPr>
          <a:xfrm>
            <a:off x="3486360" y="4301437"/>
            <a:ext cx="3195841" cy="2413688"/>
          </a:xfrm>
          <a:prstGeom prst="rect">
            <a:avLst/>
          </a:prstGeom>
          <a:solidFill>
            <a:schemeClr val="lt1"/>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595A59"/>
              </a:buClr>
              <a:buSzPts val="1600"/>
              <a:buNone/>
            </a:pPr>
            <a:r>
              <a:rPr lang="es-ES" sz="1400"/>
              <a:t>Incluye un </a:t>
            </a:r>
            <a:r>
              <a:rPr lang="es-ES" sz="1400">
                <a:solidFill>
                  <a:srgbClr val="4D4D4C"/>
                </a:solidFill>
              </a:rPr>
              <a:t>Centro de</a:t>
            </a:r>
            <a:r>
              <a:rPr lang="es-ES" sz="1400"/>
              <a:t> Crisis que puede activarse en cualquier momento. Preparación para la crisis. Grupo de Intervención con más de 200 voluntarios formados. Formación en gestión de crisis y seguridad. Consejos de viaje para concienciar al público y a los visitantes de los riesgos potenciales al viajar al extranjero, centrándose, por ejemplo, en la política y la delincuencia. </a:t>
            </a:r>
            <a:endParaRPr sz="2200"/>
          </a:p>
        </p:txBody>
      </p:sp>
      <p:sp>
        <p:nvSpPr>
          <p:cNvPr id="2412" name="Google Shape;2412;p44"/>
          <p:cNvSpPr txBox="1"/>
          <p:nvPr>
            <p:ph idx="6" type="body"/>
          </p:nvPr>
        </p:nvSpPr>
        <p:spPr>
          <a:xfrm>
            <a:off x="3543955" y="3947864"/>
            <a:ext cx="2992878" cy="344705"/>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27954"/>
              </a:buClr>
              <a:buSzPts val="2000"/>
              <a:buNone/>
            </a:pPr>
            <a:r>
              <a:rPr b="1" lang="es-ES" sz="2000" u="sng">
                <a:solidFill>
                  <a:srgbClr val="F27954"/>
                </a:solidFill>
                <a:hlinkClick r:id="rId3">
                  <a:extLst>
                    <a:ext uri="{A12FA001-AC4F-418D-AE19-62706E023703}">
                      <ahyp:hlinkClr val="tx"/>
                    </a:ext>
                  </a:extLst>
                </a:hlinkClick>
              </a:rPr>
              <a:t>Dirección y coordinación</a:t>
            </a:r>
            <a:endParaRPr/>
          </a:p>
        </p:txBody>
      </p:sp>
      <p:sp>
        <p:nvSpPr>
          <p:cNvPr id="2413" name="Google Shape;2413;p44"/>
          <p:cNvSpPr txBox="1"/>
          <p:nvPr>
            <p:ph idx="7" type="body"/>
          </p:nvPr>
        </p:nvSpPr>
        <p:spPr>
          <a:xfrm>
            <a:off x="6964808" y="4947070"/>
            <a:ext cx="2289900" cy="15978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595A59"/>
              </a:buClr>
              <a:buSzPts val="1600"/>
              <a:buNone/>
            </a:pPr>
            <a:r>
              <a:rPr lang="es-ES" sz="1400"/>
              <a:t>Esto incluye contactos, comunicados de prensa, opiniones, discursos, boletines, ruedas de prensa, centros de prensa, etc.</a:t>
            </a:r>
            <a:endParaRPr sz="2200"/>
          </a:p>
        </p:txBody>
      </p:sp>
      <p:sp>
        <p:nvSpPr>
          <p:cNvPr id="2414" name="Google Shape;2414;p44"/>
          <p:cNvSpPr txBox="1"/>
          <p:nvPr>
            <p:ph idx="8" type="body"/>
          </p:nvPr>
        </p:nvSpPr>
        <p:spPr>
          <a:xfrm>
            <a:off x="7047831" y="3978050"/>
            <a:ext cx="2091540" cy="344705"/>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27954"/>
              </a:buClr>
              <a:buSzPts val="2000"/>
              <a:buNone/>
            </a:pPr>
            <a:r>
              <a:rPr b="1" lang="es-ES" sz="2000" u="sng">
                <a:solidFill>
                  <a:srgbClr val="F27954"/>
                </a:solidFill>
                <a:hlinkClick r:id="rId4">
                  <a:extLst>
                    <a:ext uri="{A12FA001-AC4F-418D-AE19-62706E023703}">
                      <ahyp:hlinkClr val="tx"/>
                    </a:ext>
                  </a:extLst>
                </a:hlinkClick>
              </a:rPr>
              <a:t>Información para los medios de comunicación</a:t>
            </a:r>
            <a:endParaRPr/>
          </a:p>
        </p:txBody>
      </p:sp>
      <p:sp>
        <p:nvSpPr>
          <p:cNvPr id="2415" name="Google Shape;2415;p44"/>
          <p:cNvSpPr txBox="1"/>
          <p:nvPr>
            <p:ph idx="9" type="body"/>
          </p:nvPr>
        </p:nvSpPr>
        <p:spPr>
          <a:xfrm>
            <a:off x="9537257" y="4561779"/>
            <a:ext cx="2289837" cy="1237497"/>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595A59"/>
              </a:buClr>
              <a:buSzPts val="1600"/>
              <a:buNone/>
            </a:pPr>
            <a:r>
              <a:rPr lang="es-ES" sz="1400"/>
              <a:t>Incluye: consejos de viaje. Folleto para planificar un viaje seguro. Aplicación Travel Admin. Inscripción en línea en caso de emergencia. Protección y apoyo de emergencia. </a:t>
            </a:r>
            <a:endParaRPr sz="2200"/>
          </a:p>
        </p:txBody>
      </p:sp>
      <p:sp>
        <p:nvSpPr>
          <p:cNvPr id="2416" name="Google Shape;2416;p44"/>
          <p:cNvSpPr txBox="1"/>
          <p:nvPr>
            <p:ph idx="13" type="body"/>
          </p:nvPr>
        </p:nvSpPr>
        <p:spPr>
          <a:xfrm>
            <a:off x="9333732" y="3953346"/>
            <a:ext cx="2576509" cy="344705"/>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27954"/>
              </a:buClr>
              <a:buSzPts val="2000"/>
              <a:buNone/>
            </a:pPr>
            <a:r>
              <a:rPr b="1" lang="es-ES" sz="2000">
                <a:solidFill>
                  <a:srgbClr val="F27954"/>
                </a:solidFill>
              </a:rPr>
              <a:t>Página web y folletos de la línea de ayuda</a:t>
            </a:r>
            <a:endParaRPr/>
          </a:p>
        </p:txBody>
      </p:sp>
      <p:sp>
        <p:nvSpPr>
          <p:cNvPr id="2417" name="Google Shape;2417;p44"/>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lt1"/>
              </a:buClr>
              <a:buSzPts val="3600"/>
              <a:buNone/>
            </a:pPr>
            <a:r>
              <a:rPr b="1" lang="es-ES"/>
              <a:t>Suiza </a:t>
            </a:r>
            <a:r>
              <a:rPr b="1" lang="es-ES">
                <a:latin typeface="Calibri"/>
                <a:ea typeface="Calibri"/>
                <a:cs typeface="Calibri"/>
                <a:sym typeface="Calibri"/>
              </a:rPr>
              <a:t>TCMT &amp; </a:t>
            </a:r>
            <a:r>
              <a:rPr b="1" lang="es-ES"/>
              <a:t>Centro de Gestión de Crisis (KMZ)</a:t>
            </a:r>
            <a:endParaRPr/>
          </a:p>
        </p:txBody>
      </p:sp>
      <p:sp>
        <p:nvSpPr>
          <p:cNvPr id="2418" name="Google Shape;2418;p44"/>
          <p:cNvSpPr txBox="1"/>
          <p:nvPr/>
        </p:nvSpPr>
        <p:spPr>
          <a:xfrm>
            <a:off x="412376" y="1172676"/>
            <a:ext cx="11214900" cy="1323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Arial"/>
                <a:ea typeface="Arial"/>
                <a:cs typeface="Arial"/>
                <a:sym typeface="Arial"/>
              </a:rPr>
              <a:t>Lastareas del </a:t>
            </a:r>
            <a:r>
              <a:rPr b="0" i="0" lang="es-ES" sz="1600" u="sng" cap="none" strike="noStrike">
                <a:solidFill>
                  <a:schemeClr val="lt1"/>
                </a:solidFill>
                <a:latin typeface="Arial"/>
                <a:ea typeface="Arial"/>
                <a:cs typeface="Arial"/>
                <a:sym typeface="Arial"/>
                <a:hlinkClick r:id="rId5">
                  <a:extLst>
                    <a:ext uri="{A12FA001-AC4F-418D-AE19-62706E023703}">
                      <ahyp:hlinkClr val="tx"/>
                    </a:ext>
                  </a:extLst>
                </a:hlinkClick>
              </a:rPr>
              <a:t>Centro de Gestión de Crisis (KMZ </a:t>
            </a:r>
            <a:r>
              <a:rPr b="0" i="0" lang="es-ES" sz="1600" u="none" cap="none" strike="noStrike">
                <a:solidFill>
                  <a:schemeClr val="lt1"/>
                </a:solidFill>
                <a:latin typeface="Arial"/>
                <a:ea typeface="Arial"/>
                <a:cs typeface="Arial"/>
                <a:sym typeface="Arial"/>
              </a:rPr>
              <a:t>) incluyen la prevención y gestión de crisis y emergencias que afecten a ciudadanos suizos en el extranjero (conflictos armados, disturbiospolíticos , catástrofes naturales, intentos de asesinato, secuestros). El KMZ colabora estrechamente con sus socios (departamentos federales, centros de crisis de otros ministerios de Asuntos Exteriores, organizaciones internacionales, servicios privados de asistencia, turismo, empresas suizas activas en el extranjero, organizaciones no gubernamentales, etc.).</a:t>
            </a:r>
            <a:endParaRPr b="0" i="0" sz="1200" u="none" cap="none" strike="noStrike">
              <a:solidFill>
                <a:srgbClr val="000000"/>
              </a:solidFill>
              <a:latin typeface="Arial"/>
              <a:ea typeface="Arial"/>
              <a:cs typeface="Arial"/>
              <a:sym typeface="Arial"/>
            </a:endParaRPr>
          </a:p>
        </p:txBody>
      </p:sp>
      <p:sp>
        <p:nvSpPr>
          <p:cNvPr id="2419" name="Google Shape;2419;p44"/>
          <p:cNvSpPr txBox="1"/>
          <p:nvPr/>
        </p:nvSpPr>
        <p:spPr>
          <a:xfrm>
            <a:off x="242985" y="3934162"/>
            <a:ext cx="3020663"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s-ES" sz="2000" u="sng" cap="none" strike="noStrike">
                <a:solidFill>
                  <a:srgbClr val="F27954"/>
                </a:solidFill>
                <a:latin typeface="Calibri"/>
                <a:ea typeface="Calibri"/>
                <a:cs typeface="Calibri"/>
                <a:sym typeface="Calibri"/>
                <a:hlinkClick r:id="rId6">
                  <a:extLst>
                    <a:ext uri="{A12FA001-AC4F-418D-AE19-62706E023703}">
                      <ahyp:hlinkClr val="tx"/>
                    </a:ext>
                  </a:extLst>
                </a:hlinkClick>
              </a:rPr>
              <a:t>Centro de Gestión de Crisis</a:t>
            </a:r>
            <a:endParaRPr b="0" i="0" sz="1400" u="none" cap="none" strike="noStrike">
              <a:solidFill>
                <a:srgbClr val="000000"/>
              </a:solidFill>
              <a:latin typeface="Arial"/>
              <a:ea typeface="Arial"/>
              <a:cs typeface="Arial"/>
              <a:sym typeface="Arial"/>
            </a:endParaRPr>
          </a:p>
        </p:txBody>
      </p:sp>
      <p:sp>
        <p:nvSpPr>
          <p:cNvPr id="2420" name="Google Shape;2420;p44"/>
          <p:cNvSpPr txBox="1"/>
          <p:nvPr/>
        </p:nvSpPr>
        <p:spPr>
          <a:xfrm>
            <a:off x="144227" y="4333148"/>
            <a:ext cx="3195841" cy="212635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5A59"/>
              </a:buClr>
              <a:buSzPts val="1600"/>
              <a:buFont typeface="Arial"/>
              <a:buNone/>
            </a:pPr>
            <a:r>
              <a:rPr b="0" i="0" lang="es-ES" sz="1400" u="none" cap="none" strike="noStrike">
                <a:solidFill>
                  <a:srgbClr val="595A59"/>
                </a:solidFill>
                <a:latin typeface="Calibri"/>
                <a:ea typeface="Calibri"/>
                <a:cs typeface="Calibri"/>
                <a:sym typeface="Calibri"/>
              </a:rPr>
              <a:t>El KMZ puede activar en cualquier momento un centro de crisis o un grupo de trabajo interdepartamental, que permanece en funcionamiento hasta que la crisis haya pasado. Apoya a las representaciones suizas en el extranjero en la preparación y gestión de crisis. Forma al personal y a otras partes interesadas en gestión de crisis y seguridad. Publica consejos de viaje sobre seguridad y protección.</a:t>
            </a:r>
            <a:endParaRPr b="0" i="0" sz="1200" u="none" cap="none" strike="noStrike">
              <a:solidFill>
                <a:srgbClr val="000000"/>
              </a:solidFill>
              <a:latin typeface="Arial"/>
              <a:ea typeface="Arial"/>
              <a:cs typeface="Arial"/>
              <a:sym typeface="Arial"/>
            </a:endParaRPr>
          </a:p>
          <a:p>
            <a:pPr indent="0" lvl="0" marL="0" marR="0" rtl="0" algn="ctr">
              <a:lnSpc>
                <a:spcPct val="90000"/>
              </a:lnSpc>
              <a:spcBef>
                <a:spcPts val="1000"/>
              </a:spcBef>
              <a:spcAft>
                <a:spcPts val="0"/>
              </a:spcAft>
              <a:buClr>
                <a:srgbClr val="595A59"/>
              </a:buClr>
              <a:buSzPts val="1600"/>
              <a:buFont typeface="Arial"/>
              <a:buNone/>
            </a:pPr>
            <a:r>
              <a:rPr b="0" i="0" lang="es-ES" sz="1400" u="none" cap="none" strike="noStrike">
                <a:solidFill>
                  <a:srgbClr val="595A59"/>
                </a:solidFill>
                <a:latin typeface="Calibri"/>
                <a:ea typeface="Calibri"/>
                <a:cs typeface="Calibri"/>
                <a:sym typeface="Calibri"/>
              </a:rPr>
              <a:t>. </a:t>
            </a:r>
            <a:endParaRPr b="0" i="0" sz="1200" u="none" cap="none" strike="noStrike">
              <a:solidFill>
                <a:srgbClr val="000000"/>
              </a:solidFill>
              <a:latin typeface="Arial"/>
              <a:ea typeface="Arial"/>
              <a:cs typeface="Arial"/>
              <a:sym typeface="Arial"/>
            </a:endParaRPr>
          </a:p>
        </p:txBody>
      </p:sp>
      <p:grpSp>
        <p:nvGrpSpPr>
          <p:cNvPr id="2421" name="Google Shape;2421;p44"/>
          <p:cNvGrpSpPr/>
          <p:nvPr/>
        </p:nvGrpSpPr>
        <p:grpSpPr>
          <a:xfrm>
            <a:off x="9909023" y="2443811"/>
            <a:ext cx="1698667" cy="1507742"/>
            <a:chOff x="3778420" y="3791271"/>
            <a:chExt cx="1253432" cy="1085528"/>
          </a:xfrm>
        </p:grpSpPr>
        <p:sp>
          <p:nvSpPr>
            <p:cNvPr id="2422" name="Google Shape;2422;p44"/>
            <p:cNvSpPr/>
            <p:nvPr/>
          </p:nvSpPr>
          <p:spPr>
            <a:xfrm>
              <a:off x="4340542" y="4112894"/>
              <a:ext cx="952" cy="952"/>
            </a:xfrm>
            <a:custGeom>
              <a:rect b="b" l="l" r="r" t="t"/>
              <a:pathLst>
                <a:path extrusionOk="0" h="952" w="952">
                  <a:moveTo>
                    <a:pt x="953" y="953"/>
                  </a:moveTo>
                  <a:cubicBezTo>
                    <a:pt x="953" y="953"/>
                    <a:pt x="953" y="0"/>
                    <a:pt x="0" y="0"/>
                  </a:cubicBezTo>
                  <a:cubicBezTo>
                    <a:pt x="953" y="953"/>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3" name="Google Shape;2423;p44"/>
            <p:cNvSpPr/>
            <p:nvPr/>
          </p:nvSpPr>
          <p:spPr>
            <a:xfrm>
              <a:off x="4338637" y="4110990"/>
              <a:ext cx="952" cy="952"/>
            </a:xfrm>
            <a:custGeom>
              <a:rect b="b" l="l" r="r" t="t"/>
              <a:pathLst>
                <a:path extrusionOk="0" h="952" w="952">
                  <a:moveTo>
                    <a:pt x="953" y="953"/>
                  </a:moveTo>
                  <a:cubicBezTo>
                    <a:pt x="953" y="953"/>
                    <a:pt x="0" y="0"/>
                    <a:pt x="0" y="0"/>
                  </a:cubicBezTo>
                  <a:cubicBezTo>
                    <a:pt x="953" y="0"/>
                    <a:pt x="953" y="0"/>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4" name="Google Shape;2424;p44"/>
            <p:cNvSpPr/>
            <p:nvPr/>
          </p:nvSpPr>
          <p:spPr>
            <a:xfrm>
              <a:off x="4345304" y="4118609"/>
              <a:ext cx="952" cy="952"/>
            </a:xfrm>
            <a:custGeom>
              <a:rect b="b" l="l" r="r" t="t"/>
              <a:pathLst>
                <a:path extrusionOk="0" h="952" w="952">
                  <a:moveTo>
                    <a:pt x="953" y="953"/>
                  </a:moveTo>
                  <a:cubicBezTo>
                    <a:pt x="953" y="953"/>
                    <a:pt x="0" y="0"/>
                    <a:pt x="0" y="0"/>
                  </a:cubicBezTo>
                  <a:cubicBezTo>
                    <a:pt x="0" y="953"/>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5" name="Google Shape;2425;p44"/>
            <p:cNvSpPr/>
            <p:nvPr/>
          </p:nvSpPr>
          <p:spPr>
            <a:xfrm>
              <a:off x="4343929" y="4116943"/>
              <a:ext cx="423" cy="714"/>
            </a:xfrm>
            <a:custGeom>
              <a:rect b="b" l="l" r="r" t="t"/>
              <a:pathLst>
                <a:path extrusionOk="0" h="714" w="423">
                  <a:moveTo>
                    <a:pt x="423" y="714"/>
                  </a:moveTo>
                  <a:cubicBezTo>
                    <a:pt x="423" y="-238"/>
                    <a:pt x="-529" y="-238"/>
                    <a:pt x="423" y="714"/>
                  </a:cubicBezTo>
                  <a:cubicBezTo>
                    <a:pt x="-529" y="-238"/>
                    <a:pt x="423" y="-238"/>
                    <a:pt x="423" y="7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6" name="Google Shape;2426;p44"/>
            <p:cNvSpPr/>
            <p:nvPr/>
          </p:nvSpPr>
          <p:spPr>
            <a:xfrm>
              <a:off x="4332922" y="4098607"/>
              <a:ext cx="952" cy="952"/>
            </a:xfrm>
            <a:custGeom>
              <a:rect b="b" l="l" r="r" t="t"/>
              <a:pathLst>
                <a:path extrusionOk="0" h="952" w="952">
                  <a:moveTo>
                    <a:pt x="953" y="953"/>
                  </a:moveTo>
                  <a:cubicBezTo>
                    <a:pt x="953" y="953"/>
                    <a:pt x="953" y="0"/>
                    <a:pt x="0" y="0"/>
                  </a:cubicBezTo>
                  <a:cubicBezTo>
                    <a:pt x="0" y="0"/>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7" name="Google Shape;2427;p44"/>
            <p:cNvSpPr/>
            <p:nvPr/>
          </p:nvSpPr>
          <p:spPr>
            <a:xfrm>
              <a:off x="4333875" y="4101465"/>
              <a:ext cx="952" cy="952"/>
            </a:xfrm>
            <a:custGeom>
              <a:rect b="b" l="l" r="r" t="t"/>
              <a:pathLst>
                <a:path extrusionOk="0" h="952" w="952">
                  <a:moveTo>
                    <a:pt x="953" y="953"/>
                  </a:moveTo>
                  <a:cubicBezTo>
                    <a:pt x="953" y="953"/>
                    <a:pt x="953" y="0"/>
                    <a:pt x="0" y="0"/>
                  </a:cubicBezTo>
                  <a:cubicBezTo>
                    <a:pt x="953" y="0"/>
                    <a:pt x="953" y="953"/>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8" name="Google Shape;2428;p44"/>
            <p:cNvSpPr/>
            <p:nvPr/>
          </p:nvSpPr>
          <p:spPr>
            <a:xfrm>
              <a:off x="4337684" y="4108132"/>
              <a:ext cx="952" cy="952"/>
            </a:xfrm>
            <a:custGeom>
              <a:rect b="b" l="l" r="r" t="t"/>
              <a:pathLst>
                <a:path extrusionOk="0" h="952" w="952">
                  <a:moveTo>
                    <a:pt x="953" y="953"/>
                  </a:moveTo>
                  <a:cubicBezTo>
                    <a:pt x="953" y="953"/>
                    <a:pt x="953" y="0"/>
                    <a:pt x="0" y="0"/>
                  </a:cubicBezTo>
                  <a:cubicBezTo>
                    <a:pt x="0" y="0"/>
                    <a:pt x="0" y="0"/>
                    <a:pt x="953"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9" name="Google Shape;2429;p44"/>
            <p:cNvSpPr/>
            <p:nvPr/>
          </p:nvSpPr>
          <p:spPr>
            <a:xfrm>
              <a:off x="4348162" y="4121996"/>
              <a:ext cx="9525" cy="423"/>
            </a:xfrm>
            <a:custGeom>
              <a:rect b="b" l="l" r="r" t="t"/>
              <a:pathLst>
                <a:path extrusionOk="0" h="423" w="9525">
                  <a:moveTo>
                    <a:pt x="0" y="423"/>
                  </a:moveTo>
                  <a:cubicBezTo>
                    <a:pt x="0" y="423"/>
                    <a:pt x="0" y="-529"/>
                    <a:pt x="0" y="423"/>
                  </a:cubicBezTo>
                  <a:cubicBezTo>
                    <a:pt x="0" y="-529"/>
                    <a:pt x="0" y="423"/>
                    <a:pt x="0" y="4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0" name="Google Shape;2430;p44"/>
            <p:cNvSpPr/>
            <p:nvPr/>
          </p:nvSpPr>
          <p:spPr>
            <a:xfrm>
              <a:off x="4335779" y="4104322"/>
              <a:ext cx="952" cy="1905"/>
            </a:xfrm>
            <a:custGeom>
              <a:rect b="b" l="l" r="r" t="t"/>
              <a:pathLst>
                <a:path extrusionOk="0" h="1905" w="952">
                  <a:moveTo>
                    <a:pt x="953" y="1905"/>
                  </a:moveTo>
                  <a:cubicBezTo>
                    <a:pt x="953" y="953"/>
                    <a:pt x="0" y="953"/>
                    <a:pt x="0" y="0"/>
                  </a:cubicBezTo>
                  <a:cubicBezTo>
                    <a:pt x="0" y="953"/>
                    <a:pt x="953" y="953"/>
                    <a:pt x="953"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1" name="Google Shape;2431;p44"/>
            <p:cNvSpPr/>
            <p:nvPr/>
          </p:nvSpPr>
          <p:spPr>
            <a:xfrm>
              <a:off x="4350067" y="4124325"/>
              <a:ext cx="9525" cy="9525"/>
            </a:xfrm>
            <a:custGeom>
              <a:rect b="b" l="l" r="r" t="t"/>
              <a:pathLst>
                <a:path extrusionOk="0" h="9525" w="9525">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2" name="Google Shape;2432;p44"/>
            <p:cNvSpPr/>
            <p:nvPr/>
          </p:nvSpPr>
          <p:spPr>
            <a:xfrm>
              <a:off x="4363640" y="4135755"/>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3" name="Google Shape;2433;p44"/>
            <p:cNvSpPr/>
            <p:nvPr/>
          </p:nvSpPr>
          <p:spPr>
            <a:xfrm>
              <a:off x="4357925" y="4131230"/>
              <a:ext cx="714" cy="714"/>
            </a:xfrm>
            <a:custGeom>
              <a:rect b="b" l="l" r="r" t="t"/>
              <a:pathLst>
                <a:path extrusionOk="0" h="714" w="714">
                  <a:moveTo>
                    <a:pt x="714" y="714"/>
                  </a:moveTo>
                  <a:cubicBezTo>
                    <a:pt x="-238" y="-238"/>
                    <a:pt x="-238" y="-238"/>
                    <a:pt x="714" y="714"/>
                  </a:cubicBezTo>
                  <a:cubicBezTo>
                    <a:pt x="-238" y="-238"/>
                    <a:pt x="-238" y="-238"/>
                    <a:pt x="714" y="7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4" name="Google Shape;2434;p44"/>
            <p:cNvSpPr/>
            <p:nvPr/>
          </p:nvSpPr>
          <p:spPr>
            <a:xfrm>
              <a:off x="4366259" y="4137236"/>
              <a:ext cx="9525" cy="423"/>
            </a:xfrm>
            <a:custGeom>
              <a:rect b="b" l="l" r="r" t="t"/>
              <a:pathLst>
                <a:path extrusionOk="0" h="423" w="9525">
                  <a:moveTo>
                    <a:pt x="0" y="423"/>
                  </a:moveTo>
                  <a:cubicBezTo>
                    <a:pt x="0" y="423"/>
                    <a:pt x="0" y="-529"/>
                    <a:pt x="0" y="423"/>
                  </a:cubicBezTo>
                  <a:cubicBezTo>
                    <a:pt x="0" y="-529"/>
                    <a:pt x="0" y="423"/>
                    <a:pt x="0" y="4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5" name="Google Shape;2435;p44"/>
            <p:cNvSpPr/>
            <p:nvPr/>
          </p:nvSpPr>
          <p:spPr>
            <a:xfrm>
              <a:off x="4360783" y="4133850"/>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6" name="Google Shape;2436;p44"/>
            <p:cNvSpPr/>
            <p:nvPr/>
          </p:nvSpPr>
          <p:spPr>
            <a:xfrm>
              <a:off x="4353163" y="4127182"/>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7" name="Google Shape;2437;p44"/>
            <p:cNvSpPr/>
            <p:nvPr/>
          </p:nvSpPr>
          <p:spPr>
            <a:xfrm>
              <a:off x="4332208" y="4095750"/>
              <a:ext cx="714" cy="952"/>
            </a:xfrm>
            <a:custGeom>
              <a:rect b="b" l="l" r="r" t="t"/>
              <a:pathLst>
                <a:path extrusionOk="0" h="952" w="714">
                  <a:moveTo>
                    <a:pt x="714" y="953"/>
                  </a:moveTo>
                  <a:cubicBezTo>
                    <a:pt x="714" y="953"/>
                    <a:pt x="714" y="0"/>
                    <a:pt x="714" y="0"/>
                  </a:cubicBezTo>
                  <a:cubicBezTo>
                    <a:pt x="-238" y="0"/>
                    <a:pt x="-238" y="0"/>
                    <a:pt x="714"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8" name="Google Shape;2438;p44"/>
            <p:cNvSpPr/>
            <p:nvPr/>
          </p:nvSpPr>
          <p:spPr>
            <a:xfrm>
              <a:off x="4355359" y="4129087"/>
              <a:ext cx="423" cy="0"/>
            </a:xfrm>
            <a:custGeom>
              <a:rect b="b" l="l" r="r" t="t"/>
              <a:pathLst>
                <a:path extrusionOk="0" h="120000" w="423">
                  <a:moveTo>
                    <a:pt x="423" y="0"/>
                  </a:moveTo>
                  <a:cubicBezTo>
                    <a:pt x="423" y="0"/>
                    <a:pt x="-529" y="0"/>
                    <a:pt x="423" y="0"/>
                  </a:cubicBezTo>
                  <a:cubicBezTo>
                    <a:pt x="-529" y="0"/>
                    <a:pt x="423" y="0"/>
                    <a:pt x="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9" name="Google Shape;2439;p44"/>
            <p:cNvSpPr/>
            <p:nvPr/>
          </p:nvSpPr>
          <p:spPr>
            <a:xfrm>
              <a:off x="4562475" y="4017644"/>
              <a:ext cx="1904" cy="1905"/>
            </a:xfrm>
            <a:custGeom>
              <a:rect b="b" l="l" r="r" t="t"/>
              <a:pathLst>
                <a:path extrusionOk="0" h="1905" w="1904">
                  <a:moveTo>
                    <a:pt x="0" y="1905"/>
                  </a:moveTo>
                  <a:cubicBezTo>
                    <a:pt x="953" y="953"/>
                    <a:pt x="953" y="953"/>
                    <a:pt x="1905" y="0"/>
                  </a:cubicBezTo>
                  <a:cubicBezTo>
                    <a:pt x="953" y="953"/>
                    <a:pt x="0" y="1905"/>
                    <a:pt x="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0" name="Google Shape;2440;p44"/>
            <p:cNvSpPr/>
            <p:nvPr/>
          </p:nvSpPr>
          <p:spPr>
            <a:xfrm>
              <a:off x="4880609" y="3956684"/>
              <a:ext cx="5715" cy="14287"/>
            </a:xfrm>
            <a:custGeom>
              <a:rect b="b" l="l" r="r" t="t"/>
              <a:pathLst>
                <a:path extrusionOk="0" h="14287" w="5715">
                  <a:moveTo>
                    <a:pt x="0" y="0"/>
                  </a:moveTo>
                  <a:cubicBezTo>
                    <a:pt x="1905" y="4763"/>
                    <a:pt x="3810" y="9525"/>
                    <a:pt x="5715" y="14288"/>
                  </a:cubicBezTo>
                  <a:cubicBezTo>
                    <a:pt x="3810" y="9525"/>
                    <a:pt x="1905" y="476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1" name="Google Shape;2441;p44"/>
            <p:cNvSpPr/>
            <p:nvPr/>
          </p:nvSpPr>
          <p:spPr>
            <a:xfrm>
              <a:off x="4539615" y="4096702"/>
              <a:ext cx="2299" cy="20954"/>
            </a:xfrm>
            <a:custGeom>
              <a:rect b="b" l="l" r="r" t="t"/>
              <a:pathLst>
                <a:path extrusionOk="0" h="20954" w="2299">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2" name="Google Shape;2442;p44"/>
            <p:cNvSpPr/>
            <p:nvPr/>
          </p:nvSpPr>
          <p:spPr>
            <a:xfrm>
              <a:off x="4529137" y="4141469"/>
              <a:ext cx="3809" cy="3810"/>
            </a:xfrm>
            <a:custGeom>
              <a:rect b="b" l="l" r="r" t="t"/>
              <a:pathLst>
                <a:path extrusionOk="0" h="3810" w="3809">
                  <a:moveTo>
                    <a:pt x="0" y="3810"/>
                  </a:moveTo>
                  <a:cubicBezTo>
                    <a:pt x="953" y="2858"/>
                    <a:pt x="2858" y="953"/>
                    <a:pt x="3810" y="0"/>
                  </a:cubicBezTo>
                  <a:cubicBezTo>
                    <a:pt x="1905" y="1905"/>
                    <a:pt x="953" y="2858"/>
                    <a:pt x="0"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3" name="Google Shape;2443;p44"/>
            <p:cNvSpPr/>
            <p:nvPr/>
          </p:nvSpPr>
          <p:spPr>
            <a:xfrm>
              <a:off x="4775834" y="3839527"/>
              <a:ext cx="33337" cy="22859"/>
            </a:xfrm>
            <a:custGeom>
              <a:rect b="b" l="l" r="r" t="t"/>
              <a:pathLst>
                <a:path extrusionOk="0" h="22859" w="33337">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4" name="Google Shape;2444;p44"/>
            <p:cNvSpPr/>
            <p:nvPr/>
          </p:nvSpPr>
          <p:spPr>
            <a:xfrm>
              <a:off x="4369117" y="4138612"/>
              <a:ext cx="9525" cy="9525"/>
            </a:xfrm>
            <a:custGeom>
              <a:rect b="b" l="l" r="r" t="t"/>
              <a:pathLst>
                <a:path extrusionOk="0" h="9525" w="9525">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5" name="Google Shape;2445;p44"/>
            <p:cNvSpPr/>
            <p:nvPr/>
          </p:nvSpPr>
          <p:spPr>
            <a:xfrm>
              <a:off x="4729489" y="4421505"/>
              <a:ext cx="1578" cy="34289"/>
            </a:xfrm>
            <a:custGeom>
              <a:rect b="b" l="l" r="r" t="t"/>
              <a:pathLst>
                <a:path extrusionOk="0" h="34289" w="1578">
                  <a:moveTo>
                    <a:pt x="626" y="34290"/>
                  </a:moveTo>
                  <a:cubicBezTo>
                    <a:pt x="-327" y="22860"/>
                    <a:pt x="-327" y="11430"/>
                    <a:pt x="1578" y="0"/>
                  </a:cubicBezTo>
                  <a:cubicBezTo>
                    <a:pt x="-327" y="11430"/>
                    <a:pt x="-327" y="22860"/>
                    <a:pt x="626" y="342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6" name="Google Shape;2446;p44"/>
            <p:cNvSpPr/>
            <p:nvPr/>
          </p:nvSpPr>
          <p:spPr>
            <a:xfrm>
              <a:off x="4730115" y="4456747"/>
              <a:ext cx="3809" cy="21907"/>
            </a:xfrm>
            <a:custGeom>
              <a:rect b="b" l="l" r="r" t="t"/>
              <a:pathLst>
                <a:path extrusionOk="0" h="21907" w="3809">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7" name="Google Shape;2447;p44"/>
            <p:cNvSpPr/>
            <p:nvPr/>
          </p:nvSpPr>
          <p:spPr>
            <a:xfrm>
              <a:off x="4328542" y="3808795"/>
              <a:ext cx="532086" cy="728914"/>
            </a:xfrm>
            <a:custGeom>
              <a:rect b="b" l="l" r="r" t="t"/>
              <a:pathLst>
                <a:path extrusionOk="0" h="728914" w="532086">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8" name="Google Shape;2448;p44"/>
            <p:cNvSpPr/>
            <p:nvPr/>
          </p:nvSpPr>
          <p:spPr>
            <a:xfrm>
              <a:off x="4756784" y="3830002"/>
              <a:ext cx="2857" cy="952"/>
            </a:xfrm>
            <a:custGeom>
              <a:rect b="b" l="l" r="r" t="t"/>
              <a:pathLst>
                <a:path extrusionOk="0" h="952" w="2857">
                  <a:moveTo>
                    <a:pt x="0" y="0"/>
                  </a:moveTo>
                  <a:cubicBezTo>
                    <a:pt x="953" y="0"/>
                    <a:pt x="1905" y="953"/>
                    <a:pt x="2858" y="953"/>
                  </a:cubicBezTo>
                  <a:cubicBezTo>
                    <a:pt x="1905" y="953"/>
                    <a:pt x="953"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9" name="Google Shape;2449;p44"/>
            <p:cNvSpPr/>
            <p:nvPr/>
          </p:nvSpPr>
          <p:spPr>
            <a:xfrm>
              <a:off x="4329112" y="4082415"/>
              <a:ext cx="9525" cy="952"/>
            </a:xfrm>
            <a:custGeom>
              <a:rect b="b" l="l" r="r" t="t"/>
              <a:pathLst>
                <a:path extrusionOk="0" h="952" w="9525">
                  <a:moveTo>
                    <a:pt x="0" y="953"/>
                  </a:moveTo>
                  <a:cubicBezTo>
                    <a:pt x="0" y="953"/>
                    <a:pt x="0" y="0"/>
                    <a:pt x="0" y="0"/>
                  </a:cubicBezTo>
                  <a:cubicBezTo>
                    <a:pt x="0" y="0"/>
                    <a:pt x="0" y="0"/>
                    <a:pt x="0"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0" name="Google Shape;2450;p44"/>
            <p:cNvSpPr/>
            <p:nvPr/>
          </p:nvSpPr>
          <p:spPr>
            <a:xfrm>
              <a:off x="4809172" y="3862387"/>
              <a:ext cx="12382" cy="10477"/>
            </a:xfrm>
            <a:custGeom>
              <a:rect b="b" l="l" r="r" t="t"/>
              <a:pathLst>
                <a:path extrusionOk="0" h="10477" w="12382">
                  <a:moveTo>
                    <a:pt x="0" y="0"/>
                  </a:moveTo>
                  <a:cubicBezTo>
                    <a:pt x="3810" y="2857"/>
                    <a:pt x="7620" y="6668"/>
                    <a:pt x="12383" y="10478"/>
                  </a:cubicBezTo>
                  <a:cubicBezTo>
                    <a:pt x="7620" y="6668"/>
                    <a:pt x="3810" y="28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1" name="Google Shape;2451;p44"/>
            <p:cNvSpPr/>
            <p:nvPr/>
          </p:nvSpPr>
          <p:spPr>
            <a:xfrm>
              <a:off x="4330065" y="4088130"/>
              <a:ext cx="9525" cy="952"/>
            </a:xfrm>
            <a:custGeom>
              <a:rect b="b" l="l" r="r" t="t"/>
              <a:pathLst>
                <a:path extrusionOk="0" h="952" w="9525">
                  <a:moveTo>
                    <a:pt x="0" y="952"/>
                  </a:moveTo>
                  <a:cubicBezTo>
                    <a:pt x="0" y="952"/>
                    <a:pt x="0" y="0"/>
                    <a:pt x="0" y="0"/>
                  </a:cubicBezTo>
                  <a:cubicBezTo>
                    <a:pt x="0" y="0"/>
                    <a:pt x="0" y="952"/>
                    <a:pt x="0" y="95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2" name="Google Shape;2452;p44"/>
            <p:cNvSpPr/>
            <p:nvPr/>
          </p:nvSpPr>
          <p:spPr>
            <a:xfrm>
              <a:off x="4330065" y="4084319"/>
              <a:ext cx="9525" cy="1905"/>
            </a:xfrm>
            <a:custGeom>
              <a:rect b="b" l="l" r="r" t="t"/>
              <a:pathLst>
                <a:path extrusionOk="0" h="1905" w="9525">
                  <a:moveTo>
                    <a:pt x="0" y="1905"/>
                  </a:moveTo>
                  <a:cubicBezTo>
                    <a:pt x="0" y="953"/>
                    <a:pt x="0" y="953"/>
                    <a:pt x="0" y="0"/>
                  </a:cubicBezTo>
                  <a:cubicBezTo>
                    <a:pt x="0" y="953"/>
                    <a:pt x="0" y="1905"/>
                    <a:pt x="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3" name="Google Shape;2453;p44"/>
            <p:cNvSpPr/>
            <p:nvPr/>
          </p:nvSpPr>
          <p:spPr>
            <a:xfrm>
              <a:off x="4769167" y="3835717"/>
              <a:ext cx="1904" cy="952"/>
            </a:xfrm>
            <a:custGeom>
              <a:rect b="b" l="l" r="r" t="t"/>
              <a:pathLst>
                <a:path extrusionOk="0" h="952" w="1904">
                  <a:moveTo>
                    <a:pt x="0" y="0"/>
                  </a:moveTo>
                  <a:cubicBezTo>
                    <a:pt x="953" y="0"/>
                    <a:pt x="953" y="952"/>
                    <a:pt x="1905" y="952"/>
                  </a:cubicBezTo>
                  <a:cubicBezTo>
                    <a:pt x="953" y="952"/>
                    <a:pt x="0" y="95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4" name="Google Shape;2454;p44"/>
            <p:cNvSpPr/>
            <p:nvPr/>
          </p:nvSpPr>
          <p:spPr>
            <a:xfrm>
              <a:off x="4763452" y="3833812"/>
              <a:ext cx="1904" cy="952"/>
            </a:xfrm>
            <a:custGeom>
              <a:rect b="b" l="l" r="r" t="t"/>
              <a:pathLst>
                <a:path extrusionOk="0" h="952" w="1904">
                  <a:moveTo>
                    <a:pt x="0" y="0"/>
                  </a:moveTo>
                  <a:cubicBezTo>
                    <a:pt x="952" y="0"/>
                    <a:pt x="952" y="953"/>
                    <a:pt x="1905" y="953"/>
                  </a:cubicBezTo>
                  <a:cubicBezTo>
                    <a:pt x="1905" y="0"/>
                    <a:pt x="952"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5" name="Google Shape;2455;p44"/>
            <p:cNvSpPr/>
            <p:nvPr/>
          </p:nvSpPr>
          <p:spPr>
            <a:xfrm>
              <a:off x="4331017" y="4091940"/>
              <a:ext cx="9525" cy="952"/>
            </a:xfrm>
            <a:custGeom>
              <a:rect b="b" l="l" r="r" t="t"/>
              <a:pathLst>
                <a:path extrusionOk="0" h="952" w="9525">
                  <a:moveTo>
                    <a:pt x="0" y="953"/>
                  </a:moveTo>
                  <a:cubicBezTo>
                    <a:pt x="0" y="953"/>
                    <a:pt x="0" y="0"/>
                    <a:pt x="0" y="0"/>
                  </a:cubicBezTo>
                  <a:cubicBezTo>
                    <a:pt x="0" y="0"/>
                    <a:pt x="0" y="0"/>
                    <a:pt x="0"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6" name="Google Shape;2456;p44"/>
            <p:cNvSpPr/>
            <p:nvPr/>
          </p:nvSpPr>
          <p:spPr>
            <a:xfrm>
              <a:off x="4538662" y="4078605"/>
              <a:ext cx="9525" cy="1904"/>
            </a:xfrm>
            <a:custGeom>
              <a:rect b="b" l="l" r="r" t="t"/>
              <a:pathLst>
                <a:path extrusionOk="0" h="1904" w="9525">
                  <a:moveTo>
                    <a:pt x="0" y="1905"/>
                  </a:moveTo>
                  <a:cubicBezTo>
                    <a:pt x="0" y="952"/>
                    <a:pt x="0" y="952"/>
                    <a:pt x="0" y="0"/>
                  </a:cubicBezTo>
                  <a:cubicBezTo>
                    <a:pt x="0" y="0"/>
                    <a:pt x="0" y="952"/>
                    <a:pt x="0"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7" name="Google Shape;2457;p44"/>
            <p:cNvSpPr/>
            <p:nvPr/>
          </p:nvSpPr>
          <p:spPr>
            <a:xfrm>
              <a:off x="4577715" y="4006215"/>
              <a:ext cx="2857" cy="952"/>
            </a:xfrm>
            <a:custGeom>
              <a:rect b="b" l="l" r="r" t="t"/>
              <a:pathLst>
                <a:path extrusionOk="0" h="952" w="2857">
                  <a:moveTo>
                    <a:pt x="2857" y="0"/>
                  </a:moveTo>
                  <a:cubicBezTo>
                    <a:pt x="1905" y="0"/>
                    <a:pt x="952" y="953"/>
                    <a:pt x="0" y="953"/>
                  </a:cubicBezTo>
                  <a:cubicBezTo>
                    <a:pt x="952" y="953"/>
                    <a:pt x="1905" y="0"/>
                    <a:pt x="28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8" name="Google Shape;2458;p44"/>
            <p:cNvSpPr/>
            <p:nvPr/>
          </p:nvSpPr>
          <p:spPr>
            <a:xfrm>
              <a:off x="4372504" y="4140517"/>
              <a:ext cx="423" cy="9525"/>
            </a:xfrm>
            <a:custGeom>
              <a:rect b="b" l="l" r="r" t="t"/>
              <a:pathLst>
                <a:path extrusionOk="0" h="9525" w="423">
                  <a:moveTo>
                    <a:pt x="423" y="0"/>
                  </a:moveTo>
                  <a:cubicBezTo>
                    <a:pt x="423" y="0"/>
                    <a:pt x="-529" y="0"/>
                    <a:pt x="423" y="0"/>
                  </a:cubicBezTo>
                  <a:cubicBezTo>
                    <a:pt x="-529" y="0"/>
                    <a:pt x="423" y="0"/>
                    <a:pt x="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9" name="Google Shape;2459;p44"/>
            <p:cNvSpPr/>
            <p:nvPr/>
          </p:nvSpPr>
          <p:spPr>
            <a:xfrm>
              <a:off x="4573904" y="4009072"/>
              <a:ext cx="1904" cy="1905"/>
            </a:xfrm>
            <a:custGeom>
              <a:rect b="b" l="l" r="r" t="t"/>
              <a:pathLst>
                <a:path extrusionOk="0" h="1905" w="1904">
                  <a:moveTo>
                    <a:pt x="1905" y="0"/>
                  </a:moveTo>
                  <a:cubicBezTo>
                    <a:pt x="953" y="953"/>
                    <a:pt x="0" y="953"/>
                    <a:pt x="0" y="1905"/>
                  </a:cubicBezTo>
                  <a:cubicBezTo>
                    <a:pt x="0" y="953"/>
                    <a:pt x="953"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0" name="Google Shape;2460;p44"/>
            <p:cNvSpPr/>
            <p:nvPr/>
          </p:nvSpPr>
          <p:spPr>
            <a:xfrm>
              <a:off x="4588192" y="4000500"/>
              <a:ext cx="2857" cy="952"/>
            </a:xfrm>
            <a:custGeom>
              <a:rect b="b" l="l" r="r" t="t"/>
              <a:pathLst>
                <a:path extrusionOk="0" h="952" w="2857">
                  <a:moveTo>
                    <a:pt x="2858" y="0"/>
                  </a:moveTo>
                  <a:cubicBezTo>
                    <a:pt x="1905" y="0"/>
                    <a:pt x="953" y="953"/>
                    <a:pt x="0" y="953"/>
                  </a:cubicBezTo>
                  <a:cubicBezTo>
                    <a:pt x="953" y="953"/>
                    <a:pt x="1905" y="953"/>
                    <a:pt x="28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1" name="Google Shape;2461;p44"/>
            <p:cNvSpPr/>
            <p:nvPr/>
          </p:nvSpPr>
          <p:spPr>
            <a:xfrm>
              <a:off x="4582477" y="4003357"/>
              <a:ext cx="2857" cy="952"/>
            </a:xfrm>
            <a:custGeom>
              <a:rect b="b" l="l" r="r" t="t"/>
              <a:pathLst>
                <a:path extrusionOk="0" h="952" w="2857">
                  <a:moveTo>
                    <a:pt x="2857" y="0"/>
                  </a:moveTo>
                  <a:cubicBezTo>
                    <a:pt x="1905" y="0"/>
                    <a:pt x="952" y="953"/>
                    <a:pt x="0" y="953"/>
                  </a:cubicBezTo>
                  <a:cubicBezTo>
                    <a:pt x="952" y="953"/>
                    <a:pt x="1905" y="953"/>
                    <a:pt x="285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2" name="Google Shape;2462;p44"/>
            <p:cNvSpPr/>
            <p:nvPr/>
          </p:nvSpPr>
          <p:spPr>
            <a:xfrm>
              <a:off x="4558665" y="4021455"/>
              <a:ext cx="1904" cy="1904"/>
            </a:xfrm>
            <a:custGeom>
              <a:rect b="b" l="l" r="r" t="t"/>
              <a:pathLst>
                <a:path extrusionOk="0" h="1904" w="1904">
                  <a:moveTo>
                    <a:pt x="1905" y="0"/>
                  </a:moveTo>
                  <a:cubicBezTo>
                    <a:pt x="952" y="952"/>
                    <a:pt x="952" y="952"/>
                    <a:pt x="0" y="1905"/>
                  </a:cubicBezTo>
                  <a:cubicBezTo>
                    <a:pt x="952" y="952"/>
                    <a:pt x="952" y="952"/>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3" name="Google Shape;2463;p44"/>
            <p:cNvSpPr/>
            <p:nvPr/>
          </p:nvSpPr>
          <p:spPr>
            <a:xfrm>
              <a:off x="4565332" y="4014787"/>
              <a:ext cx="1904" cy="1905"/>
            </a:xfrm>
            <a:custGeom>
              <a:rect b="b" l="l" r="r" t="t"/>
              <a:pathLst>
                <a:path extrusionOk="0" h="1905" w="1904">
                  <a:moveTo>
                    <a:pt x="1905" y="0"/>
                  </a:moveTo>
                  <a:cubicBezTo>
                    <a:pt x="952" y="953"/>
                    <a:pt x="952" y="953"/>
                    <a:pt x="0" y="1905"/>
                  </a:cubicBezTo>
                  <a:cubicBezTo>
                    <a:pt x="952" y="953"/>
                    <a:pt x="1905" y="953"/>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4" name="Google Shape;2464;p44"/>
            <p:cNvSpPr/>
            <p:nvPr/>
          </p:nvSpPr>
          <p:spPr>
            <a:xfrm>
              <a:off x="4553902" y="4028122"/>
              <a:ext cx="952" cy="1905"/>
            </a:xfrm>
            <a:custGeom>
              <a:rect b="b" l="l" r="r" t="t"/>
              <a:pathLst>
                <a:path extrusionOk="0" h="1905" w="952">
                  <a:moveTo>
                    <a:pt x="952" y="0"/>
                  </a:moveTo>
                  <a:cubicBezTo>
                    <a:pt x="952" y="953"/>
                    <a:pt x="0" y="953"/>
                    <a:pt x="0" y="1905"/>
                  </a:cubicBezTo>
                  <a:cubicBezTo>
                    <a:pt x="0" y="1905"/>
                    <a:pt x="0"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5" name="Google Shape;2465;p44"/>
            <p:cNvSpPr/>
            <p:nvPr/>
          </p:nvSpPr>
          <p:spPr>
            <a:xfrm>
              <a:off x="4551045" y="4031932"/>
              <a:ext cx="952" cy="1905"/>
            </a:xfrm>
            <a:custGeom>
              <a:rect b="b" l="l" r="r" t="t"/>
              <a:pathLst>
                <a:path extrusionOk="0" h="1905" w="952">
                  <a:moveTo>
                    <a:pt x="952" y="0"/>
                  </a:moveTo>
                  <a:cubicBezTo>
                    <a:pt x="952" y="953"/>
                    <a:pt x="0" y="953"/>
                    <a:pt x="0" y="1905"/>
                  </a:cubicBezTo>
                  <a:cubicBezTo>
                    <a:pt x="0" y="953"/>
                    <a:pt x="952"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6" name="Google Shape;2466;p44"/>
            <p:cNvSpPr/>
            <p:nvPr/>
          </p:nvSpPr>
          <p:spPr>
            <a:xfrm>
              <a:off x="4592954" y="3998594"/>
              <a:ext cx="3810" cy="952"/>
            </a:xfrm>
            <a:custGeom>
              <a:rect b="b" l="l" r="r" t="t"/>
              <a:pathLst>
                <a:path extrusionOk="0" h="952" w="3810">
                  <a:moveTo>
                    <a:pt x="3810" y="0"/>
                  </a:moveTo>
                  <a:cubicBezTo>
                    <a:pt x="2858" y="0"/>
                    <a:pt x="953" y="953"/>
                    <a:pt x="0" y="953"/>
                  </a:cubicBezTo>
                  <a:cubicBezTo>
                    <a:pt x="1905" y="953"/>
                    <a:pt x="2858" y="0"/>
                    <a:pt x="38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7" name="Google Shape;2467;p44"/>
            <p:cNvSpPr/>
            <p:nvPr/>
          </p:nvSpPr>
          <p:spPr>
            <a:xfrm>
              <a:off x="4555807" y="4025265"/>
              <a:ext cx="1904" cy="1904"/>
            </a:xfrm>
            <a:custGeom>
              <a:rect b="b" l="l" r="r" t="t"/>
              <a:pathLst>
                <a:path extrusionOk="0" h="1904" w="1904">
                  <a:moveTo>
                    <a:pt x="1905" y="0"/>
                  </a:moveTo>
                  <a:cubicBezTo>
                    <a:pt x="952" y="953"/>
                    <a:pt x="952" y="953"/>
                    <a:pt x="0" y="1905"/>
                  </a:cubicBezTo>
                  <a:cubicBezTo>
                    <a:pt x="952" y="953"/>
                    <a:pt x="952"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8" name="Google Shape;2468;p44"/>
            <p:cNvSpPr/>
            <p:nvPr/>
          </p:nvSpPr>
          <p:spPr>
            <a:xfrm>
              <a:off x="4549140" y="4035742"/>
              <a:ext cx="952" cy="1904"/>
            </a:xfrm>
            <a:custGeom>
              <a:rect b="b" l="l" r="r" t="t"/>
              <a:pathLst>
                <a:path extrusionOk="0" h="1904" w="952">
                  <a:moveTo>
                    <a:pt x="952" y="0"/>
                  </a:moveTo>
                  <a:cubicBezTo>
                    <a:pt x="952" y="952"/>
                    <a:pt x="0" y="952"/>
                    <a:pt x="0" y="1905"/>
                  </a:cubicBezTo>
                  <a:cubicBezTo>
                    <a:pt x="0" y="952"/>
                    <a:pt x="0" y="952"/>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9" name="Google Shape;2469;p44"/>
            <p:cNvSpPr/>
            <p:nvPr/>
          </p:nvSpPr>
          <p:spPr>
            <a:xfrm>
              <a:off x="4736782" y="4401502"/>
              <a:ext cx="1904" cy="4762"/>
            </a:xfrm>
            <a:custGeom>
              <a:rect b="b" l="l" r="r" t="t"/>
              <a:pathLst>
                <a:path extrusionOk="0" h="4762" w="1904">
                  <a:moveTo>
                    <a:pt x="1905" y="0"/>
                  </a:moveTo>
                  <a:cubicBezTo>
                    <a:pt x="952" y="1905"/>
                    <a:pt x="0" y="3810"/>
                    <a:pt x="0" y="4763"/>
                  </a:cubicBezTo>
                  <a:cubicBezTo>
                    <a:pt x="0" y="2857"/>
                    <a:pt x="952" y="953"/>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0" name="Google Shape;2470;p44"/>
            <p:cNvSpPr/>
            <p:nvPr/>
          </p:nvSpPr>
          <p:spPr>
            <a:xfrm>
              <a:off x="4750646" y="4382452"/>
              <a:ext cx="423" cy="0"/>
            </a:xfrm>
            <a:custGeom>
              <a:rect b="b" l="l" r="r" t="t"/>
              <a:pathLst>
                <a:path extrusionOk="0" h="120000" w="423">
                  <a:moveTo>
                    <a:pt x="423" y="0"/>
                  </a:moveTo>
                  <a:cubicBezTo>
                    <a:pt x="423" y="0"/>
                    <a:pt x="-529" y="0"/>
                    <a:pt x="423" y="0"/>
                  </a:cubicBezTo>
                  <a:cubicBezTo>
                    <a:pt x="-529" y="0"/>
                    <a:pt x="423" y="0"/>
                    <a:pt x="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1" name="Google Shape;2471;p44"/>
            <p:cNvSpPr/>
            <p:nvPr/>
          </p:nvSpPr>
          <p:spPr>
            <a:xfrm>
              <a:off x="4733925" y="4406265"/>
              <a:ext cx="1904" cy="4762"/>
            </a:xfrm>
            <a:custGeom>
              <a:rect b="b" l="l" r="r" t="t"/>
              <a:pathLst>
                <a:path extrusionOk="0" h="4762" w="1904">
                  <a:moveTo>
                    <a:pt x="1905" y="0"/>
                  </a:moveTo>
                  <a:cubicBezTo>
                    <a:pt x="953" y="1905"/>
                    <a:pt x="953" y="3810"/>
                    <a:pt x="0" y="4763"/>
                  </a:cubicBezTo>
                  <a:cubicBezTo>
                    <a:pt x="953" y="3810"/>
                    <a:pt x="1905" y="1905"/>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2" name="Google Shape;2472;p44"/>
            <p:cNvSpPr/>
            <p:nvPr/>
          </p:nvSpPr>
          <p:spPr>
            <a:xfrm>
              <a:off x="4825365" y="4268152"/>
              <a:ext cx="24764" cy="34290"/>
            </a:xfrm>
            <a:custGeom>
              <a:rect b="b" l="l" r="r" t="t"/>
              <a:pathLst>
                <a:path extrusionOk="0" h="34290" w="24764">
                  <a:moveTo>
                    <a:pt x="24765" y="0"/>
                  </a:moveTo>
                  <a:cubicBezTo>
                    <a:pt x="17145" y="11430"/>
                    <a:pt x="8572" y="22860"/>
                    <a:pt x="0" y="34290"/>
                  </a:cubicBezTo>
                  <a:cubicBezTo>
                    <a:pt x="9525" y="22860"/>
                    <a:pt x="17145" y="11430"/>
                    <a:pt x="2476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3" name="Google Shape;2473;p44"/>
            <p:cNvSpPr/>
            <p:nvPr/>
          </p:nvSpPr>
          <p:spPr>
            <a:xfrm>
              <a:off x="4502467" y="4535805"/>
              <a:ext cx="1904" cy="952"/>
            </a:xfrm>
            <a:custGeom>
              <a:rect b="b" l="l" r="r" t="t"/>
              <a:pathLst>
                <a:path extrusionOk="0" h="952" w="1904">
                  <a:moveTo>
                    <a:pt x="1905" y="952"/>
                  </a:moveTo>
                  <a:cubicBezTo>
                    <a:pt x="953" y="952"/>
                    <a:pt x="953" y="952"/>
                    <a:pt x="0" y="0"/>
                  </a:cubicBezTo>
                  <a:cubicBezTo>
                    <a:pt x="953" y="952"/>
                    <a:pt x="1905" y="952"/>
                    <a:pt x="1905" y="95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4" name="Google Shape;2474;p44"/>
            <p:cNvSpPr/>
            <p:nvPr/>
          </p:nvSpPr>
          <p:spPr>
            <a:xfrm>
              <a:off x="4897754" y="4117657"/>
              <a:ext cx="1904" cy="19050"/>
            </a:xfrm>
            <a:custGeom>
              <a:rect b="b" l="l" r="r" t="t"/>
              <a:pathLst>
                <a:path extrusionOk="0" h="19050" w="1904">
                  <a:moveTo>
                    <a:pt x="1905" y="0"/>
                  </a:moveTo>
                  <a:cubicBezTo>
                    <a:pt x="953" y="6668"/>
                    <a:pt x="953" y="12383"/>
                    <a:pt x="0" y="19050"/>
                  </a:cubicBezTo>
                  <a:cubicBezTo>
                    <a:pt x="0" y="12383"/>
                    <a:pt x="953" y="5715"/>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5" name="Google Shape;2475;p44"/>
            <p:cNvSpPr/>
            <p:nvPr/>
          </p:nvSpPr>
          <p:spPr>
            <a:xfrm>
              <a:off x="4509134" y="4538662"/>
              <a:ext cx="952" cy="9525"/>
            </a:xfrm>
            <a:custGeom>
              <a:rect b="b" l="l" r="r" t="t"/>
              <a:pathLst>
                <a:path extrusionOk="0" h="9525" w="952">
                  <a:moveTo>
                    <a:pt x="953" y="0"/>
                  </a:moveTo>
                  <a:cubicBezTo>
                    <a:pt x="953" y="0"/>
                    <a:pt x="0" y="0"/>
                    <a:pt x="0" y="0"/>
                  </a:cubicBezTo>
                  <a:cubicBezTo>
                    <a:pt x="0" y="0"/>
                    <a:pt x="953" y="0"/>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6" name="Google Shape;2476;p44"/>
            <p:cNvSpPr/>
            <p:nvPr/>
          </p:nvSpPr>
          <p:spPr>
            <a:xfrm>
              <a:off x="4504372" y="4536757"/>
              <a:ext cx="2857" cy="952"/>
            </a:xfrm>
            <a:custGeom>
              <a:rect b="b" l="l" r="r" t="t"/>
              <a:pathLst>
                <a:path extrusionOk="0" h="952" w="2857">
                  <a:moveTo>
                    <a:pt x="2858" y="953"/>
                  </a:moveTo>
                  <a:cubicBezTo>
                    <a:pt x="1905" y="953"/>
                    <a:pt x="953" y="0"/>
                    <a:pt x="0" y="0"/>
                  </a:cubicBezTo>
                  <a:cubicBezTo>
                    <a:pt x="1905" y="953"/>
                    <a:pt x="1905" y="953"/>
                    <a:pt x="2858"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7" name="Google Shape;2477;p44"/>
            <p:cNvSpPr/>
            <p:nvPr/>
          </p:nvSpPr>
          <p:spPr>
            <a:xfrm>
              <a:off x="4733925" y="4478655"/>
              <a:ext cx="1904" cy="21907"/>
            </a:xfrm>
            <a:custGeom>
              <a:rect b="b" l="l" r="r" t="t"/>
              <a:pathLst>
                <a:path extrusionOk="0" h="21907" w="1904">
                  <a:moveTo>
                    <a:pt x="0" y="0"/>
                  </a:moveTo>
                  <a:cubicBezTo>
                    <a:pt x="953" y="7620"/>
                    <a:pt x="1905" y="14288"/>
                    <a:pt x="1905" y="21907"/>
                  </a:cubicBezTo>
                  <a:cubicBezTo>
                    <a:pt x="1905" y="14288"/>
                    <a:pt x="953" y="666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8" name="Google Shape;2478;p44"/>
            <p:cNvSpPr/>
            <p:nvPr/>
          </p:nvSpPr>
          <p:spPr>
            <a:xfrm>
              <a:off x="4577715" y="4554855"/>
              <a:ext cx="12382" cy="1904"/>
            </a:xfrm>
            <a:custGeom>
              <a:rect b="b" l="l" r="r" t="t"/>
              <a:pathLst>
                <a:path extrusionOk="0" h="1904" w="12382">
                  <a:moveTo>
                    <a:pt x="12382" y="1905"/>
                  </a:moveTo>
                  <a:cubicBezTo>
                    <a:pt x="8572" y="1905"/>
                    <a:pt x="3810" y="952"/>
                    <a:pt x="0" y="0"/>
                  </a:cubicBezTo>
                  <a:cubicBezTo>
                    <a:pt x="3810" y="952"/>
                    <a:pt x="8572" y="952"/>
                    <a:pt x="12382"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9" name="Google Shape;2479;p44"/>
            <p:cNvSpPr/>
            <p:nvPr/>
          </p:nvSpPr>
          <p:spPr>
            <a:xfrm>
              <a:off x="4565332" y="4552950"/>
              <a:ext cx="12382" cy="1905"/>
            </a:xfrm>
            <a:custGeom>
              <a:rect b="b" l="l" r="r" t="t"/>
              <a:pathLst>
                <a:path extrusionOk="0" h="1905" w="12382">
                  <a:moveTo>
                    <a:pt x="12383" y="1905"/>
                  </a:moveTo>
                  <a:cubicBezTo>
                    <a:pt x="8572" y="953"/>
                    <a:pt x="3810" y="953"/>
                    <a:pt x="0" y="0"/>
                  </a:cubicBezTo>
                  <a:cubicBezTo>
                    <a:pt x="3810" y="953"/>
                    <a:pt x="7620" y="953"/>
                    <a:pt x="12383"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0" name="Google Shape;2480;p44"/>
            <p:cNvSpPr/>
            <p:nvPr/>
          </p:nvSpPr>
          <p:spPr>
            <a:xfrm>
              <a:off x="4570095" y="4011930"/>
              <a:ext cx="1904" cy="1904"/>
            </a:xfrm>
            <a:custGeom>
              <a:rect b="b" l="l" r="r" t="t"/>
              <a:pathLst>
                <a:path extrusionOk="0" h="1904" w="1904">
                  <a:moveTo>
                    <a:pt x="1905" y="0"/>
                  </a:moveTo>
                  <a:cubicBezTo>
                    <a:pt x="952" y="952"/>
                    <a:pt x="952" y="952"/>
                    <a:pt x="0" y="1905"/>
                  </a:cubicBezTo>
                  <a:cubicBezTo>
                    <a:pt x="0" y="952"/>
                    <a:pt x="952"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1" name="Google Shape;2481;p44"/>
            <p:cNvSpPr/>
            <p:nvPr/>
          </p:nvSpPr>
          <p:spPr>
            <a:xfrm>
              <a:off x="4537709" y="4124325"/>
              <a:ext cx="2857" cy="8572"/>
            </a:xfrm>
            <a:custGeom>
              <a:rect b="b" l="l" r="r" t="t"/>
              <a:pathLst>
                <a:path extrusionOk="0" h="8572" w="2857">
                  <a:moveTo>
                    <a:pt x="2858" y="0"/>
                  </a:moveTo>
                  <a:cubicBezTo>
                    <a:pt x="1905" y="2857"/>
                    <a:pt x="953" y="5715"/>
                    <a:pt x="0" y="8572"/>
                  </a:cubicBezTo>
                  <a:cubicBezTo>
                    <a:pt x="1905" y="5715"/>
                    <a:pt x="2858" y="2857"/>
                    <a:pt x="28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2" name="Google Shape;2482;p44"/>
            <p:cNvSpPr/>
            <p:nvPr/>
          </p:nvSpPr>
          <p:spPr>
            <a:xfrm>
              <a:off x="4533900" y="4134802"/>
              <a:ext cx="2857" cy="4762"/>
            </a:xfrm>
            <a:custGeom>
              <a:rect b="b" l="l" r="r" t="t"/>
              <a:pathLst>
                <a:path extrusionOk="0" h="4762" w="2857">
                  <a:moveTo>
                    <a:pt x="2858" y="0"/>
                  </a:moveTo>
                  <a:cubicBezTo>
                    <a:pt x="1905" y="1905"/>
                    <a:pt x="953" y="2857"/>
                    <a:pt x="0" y="4763"/>
                  </a:cubicBezTo>
                  <a:cubicBezTo>
                    <a:pt x="953" y="3810"/>
                    <a:pt x="1905" y="1905"/>
                    <a:pt x="285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3" name="Google Shape;2483;p44"/>
            <p:cNvSpPr/>
            <p:nvPr/>
          </p:nvSpPr>
          <p:spPr>
            <a:xfrm>
              <a:off x="4539615" y="4094797"/>
              <a:ext cx="9525" cy="1905"/>
            </a:xfrm>
            <a:custGeom>
              <a:rect b="b" l="l" r="r" t="t"/>
              <a:pathLst>
                <a:path extrusionOk="0" h="1905" w="9525">
                  <a:moveTo>
                    <a:pt x="0" y="0"/>
                  </a:moveTo>
                  <a:cubicBezTo>
                    <a:pt x="0" y="953"/>
                    <a:pt x="0" y="953"/>
                    <a:pt x="0" y="1905"/>
                  </a:cubicBezTo>
                  <a:cubicBezTo>
                    <a:pt x="0" y="953"/>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4" name="Google Shape;2484;p44"/>
            <p:cNvSpPr/>
            <p:nvPr/>
          </p:nvSpPr>
          <p:spPr>
            <a:xfrm>
              <a:off x="4538662" y="4085272"/>
              <a:ext cx="9525" cy="1905"/>
            </a:xfrm>
            <a:custGeom>
              <a:rect b="b" l="l" r="r" t="t"/>
              <a:pathLst>
                <a:path extrusionOk="0" h="1905" w="9525">
                  <a:moveTo>
                    <a:pt x="0" y="0"/>
                  </a:moveTo>
                  <a:cubicBezTo>
                    <a:pt x="0" y="953"/>
                    <a:pt x="0" y="953"/>
                    <a:pt x="0" y="1905"/>
                  </a:cubicBezTo>
                  <a:cubicBezTo>
                    <a:pt x="0" y="953"/>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5" name="Google Shape;2485;p44"/>
            <p:cNvSpPr/>
            <p:nvPr/>
          </p:nvSpPr>
          <p:spPr>
            <a:xfrm>
              <a:off x="4547234" y="4039552"/>
              <a:ext cx="952" cy="1904"/>
            </a:xfrm>
            <a:custGeom>
              <a:rect b="b" l="l" r="r" t="t"/>
              <a:pathLst>
                <a:path extrusionOk="0" h="1904" w="952">
                  <a:moveTo>
                    <a:pt x="953" y="0"/>
                  </a:moveTo>
                  <a:cubicBezTo>
                    <a:pt x="953" y="953"/>
                    <a:pt x="0" y="953"/>
                    <a:pt x="0" y="1905"/>
                  </a:cubicBezTo>
                  <a:cubicBezTo>
                    <a:pt x="0" y="953"/>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6" name="Google Shape;2486;p44"/>
            <p:cNvSpPr/>
            <p:nvPr/>
          </p:nvSpPr>
          <p:spPr>
            <a:xfrm>
              <a:off x="4538662" y="4088130"/>
              <a:ext cx="9525" cy="1904"/>
            </a:xfrm>
            <a:custGeom>
              <a:rect b="b" l="l" r="r" t="t"/>
              <a:pathLst>
                <a:path extrusionOk="0" h="1904" w="9525">
                  <a:moveTo>
                    <a:pt x="0" y="0"/>
                  </a:moveTo>
                  <a:cubicBezTo>
                    <a:pt x="0" y="952"/>
                    <a:pt x="0" y="952"/>
                    <a:pt x="0" y="1905"/>
                  </a:cubicBezTo>
                  <a:cubicBezTo>
                    <a:pt x="0" y="1905"/>
                    <a:pt x="0" y="95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7" name="Google Shape;2487;p44"/>
            <p:cNvSpPr/>
            <p:nvPr/>
          </p:nvSpPr>
          <p:spPr>
            <a:xfrm>
              <a:off x="4452937" y="4161472"/>
              <a:ext cx="13334" cy="952"/>
            </a:xfrm>
            <a:custGeom>
              <a:rect b="b" l="l" r="r" t="t"/>
              <a:pathLst>
                <a:path extrusionOk="0" h="952" w="13334">
                  <a:moveTo>
                    <a:pt x="13335" y="953"/>
                  </a:moveTo>
                  <a:cubicBezTo>
                    <a:pt x="8572" y="953"/>
                    <a:pt x="4763" y="953"/>
                    <a:pt x="0" y="0"/>
                  </a:cubicBezTo>
                  <a:cubicBezTo>
                    <a:pt x="4763" y="0"/>
                    <a:pt x="9525" y="953"/>
                    <a:pt x="13335"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8" name="Google Shape;2488;p44"/>
            <p:cNvSpPr/>
            <p:nvPr/>
          </p:nvSpPr>
          <p:spPr>
            <a:xfrm>
              <a:off x="4377928" y="4143375"/>
              <a:ext cx="714" cy="9525"/>
            </a:xfrm>
            <a:custGeom>
              <a:rect b="b" l="l" r="r" t="t"/>
              <a:pathLst>
                <a:path extrusionOk="0" h="9525" w="714">
                  <a:moveTo>
                    <a:pt x="714" y="0"/>
                  </a:moveTo>
                  <a:cubicBezTo>
                    <a:pt x="-238" y="0"/>
                    <a:pt x="-238" y="0"/>
                    <a:pt x="714" y="0"/>
                  </a:cubicBezTo>
                  <a:cubicBezTo>
                    <a:pt x="-238" y="0"/>
                    <a:pt x="-238" y="0"/>
                    <a:pt x="7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9" name="Google Shape;2489;p44"/>
            <p:cNvSpPr/>
            <p:nvPr/>
          </p:nvSpPr>
          <p:spPr>
            <a:xfrm>
              <a:off x="4375361" y="4141999"/>
              <a:ext cx="423" cy="423"/>
            </a:xfrm>
            <a:custGeom>
              <a:rect b="b" l="l" r="r" t="t"/>
              <a:pathLst>
                <a:path extrusionOk="0" h="423" w="423">
                  <a:moveTo>
                    <a:pt x="423" y="423"/>
                  </a:moveTo>
                  <a:cubicBezTo>
                    <a:pt x="423" y="423"/>
                    <a:pt x="-529" y="-529"/>
                    <a:pt x="423" y="423"/>
                  </a:cubicBezTo>
                  <a:cubicBezTo>
                    <a:pt x="-529" y="-529"/>
                    <a:pt x="423" y="423"/>
                    <a:pt x="423" y="4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0" name="Google Shape;2490;p44"/>
            <p:cNvSpPr/>
            <p:nvPr/>
          </p:nvSpPr>
          <p:spPr>
            <a:xfrm>
              <a:off x="4431982" y="4158615"/>
              <a:ext cx="1904" cy="9525"/>
            </a:xfrm>
            <a:custGeom>
              <a:rect b="b" l="l" r="r" t="t"/>
              <a:pathLst>
                <a:path extrusionOk="0" h="9525" w="1904">
                  <a:moveTo>
                    <a:pt x="1905" y="0"/>
                  </a:moveTo>
                  <a:cubicBezTo>
                    <a:pt x="952" y="0"/>
                    <a:pt x="952" y="0"/>
                    <a:pt x="0" y="0"/>
                  </a:cubicBezTo>
                  <a:cubicBezTo>
                    <a:pt x="952" y="0"/>
                    <a:pt x="952" y="0"/>
                    <a:pt x="19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1" name="Google Shape;2491;p44"/>
            <p:cNvSpPr/>
            <p:nvPr/>
          </p:nvSpPr>
          <p:spPr>
            <a:xfrm>
              <a:off x="4405312" y="4151947"/>
              <a:ext cx="2857" cy="952"/>
            </a:xfrm>
            <a:custGeom>
              <a:rect b="b" l="l" r="r" t="t"/>
              <a:pathLst>
                <a:path extrusionOk="0" h="952" w="2857">
                  <a:moveTo>
                    <a:pt x="2858" y="953"/>
                  </a:moveTo>
                  <a:cubicBezTo>
                    <a:pt x="1905" y="953"/>
                    <a:pt x="953" y="0"/>
                    <a:pt x="0" y="0"/>
                  </a:cubicBezTo>
                  <a:cubicBezTo>
                    <a:pt x="953" y="953"/>
                    <a:pt x="1905" y="953"/>
                    <a:pt x="2858" y="9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2" name="Google Shape;2492;p44"/>
            <p:cNvSpPr/>
            <p:nvPr/>
          </p:nvSpPr>
          <p:spPr>
            <a:xfrm>
              <a:off x="4539615" y="4090987"/>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3" name="Google Shape;2493;p44"/>
            <p:cNvSpPr/>
            <p:nvPr/>
          </p:nvSpPr>
          <p:spPr>
            <a:xfrm>
              <a:off x="4540567" y="4056697"/>
              <a:ext cx="952" cy="1905"/>
            </a:xfrm>
            <a:custGeom>
              <a:rect b="b" l="l" r="r" t="t"/>
              <a:pathLst>
                <a:path extrusionOk="0" h="1905" w="952">
                  <a:moveTo>
                    <a:pt x="953" y="0"/>
                  </a:moveTo>
                  <a:cubicBezTo>
                    <a:pt x="953" y="953"/>
                    <a:pt x="953" y="953"/>
                    <a:pt x="0" y="1905"/>
                  </a:cubicBezTo>
                  <a:cubicBezTo>
                    <a:pt x="953" y="953"/>
                    <a:pt x="953" y="0"/>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4" name="Google Shape;2494;p44"/>
            <p:cNvSpPr/>
            <p:nvPr/>
          </p:nvSpPr>
          <p:spPr>
            <a:xfrm>
              <a:off x="4541520" y="4051934"/>
              <a:ext cx="952" cy="1905"/>
            </a:xfrm>
            <a:custGeom>
              <a:rect b="b" l="l" r="r" t="t"/>
              <a:pathLst>
                <a:path extrusionOk="0" h="1905" w="952">
                  <a:moveTo>
                    <a:pt x="952" y="0"/>
                  </a:moveTo>
                  <a:cubicBezTo>
                    <a:pt x="952" y="953"/>
                    <a:pt x="952" y="953"/>
                    <a:pt x="0" y="1905"/>
                  </a:cubicBezTo>
                  <a:cubicBezTo>
                    <a:pt x="952" y="1905"/>
                    <a:pt x="952"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5" name="Google Shape;2495;p44"/>
            <p:cNvSpPr/>
            <p:nvPr/>
          </p:nvSpPr>
          <p:spPr>
            <a:xfrm>
              <a:off x="4545329" y="4043362"/>
              <a:ext cx="952" cy="2857"/>
            </a:xfrm>
            <a:custGeom>
              <a:rect b="b" l="l" r="r" t="t"/>
              <a:pathLst>
                <a:path extrusionOk="0" h="2857" w="952">
                  <a:moveTo>
                    <a:pt x="953" y="0"/>
                  </a:moveTo>
                  <a:cubicBezTo>
                    <a:pt x="953" y="953"/>
                    <a:pt x="0" y="1905"/>
                    <a:pt x="0" y="2857"/>
                  </a:cubicBezTo>
                  <a:cubicBezTo>
                    <a:pt x="0" y="1905"/>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6" name="Google Shape;2496;p44"/>
            <p:cNvSpPr/>
            <p:nvPr/>
          </p:nvSpPr>
          <p:spPr>
            <a:xfrm>
              <a:off x="4543425" y="4048125"/>
              <a:ext cx="952" cy="2857"/>
            </a:xfrm>
            <a:custGeom>
              <a:rect b="b" l="l" r="r" t="t"/>
              <a:pathLst>
                <a:path extrusionOk="0" h="2857" w="952">
                  <a:moveTo>
                    <a:pt x="953" y="0"/>
                  </a:moveTo>
                  <a:cubicBezTo>
                    <a:pt x="953" y="953"/>
                    <a:pt x="0" y="1905"/>
                    <a:pt x="0" y="2857"/>
                  </a:cubicBezTo>
                  <a:cubicBezTo>
                    <a:pt x="0" y="1905"/>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7" name="Google Shape;2497;p44"/>
            <p:cNvSpPr/>
            <p:nvPr/>
          </p:nvSpPr>
          <p:spPr>
            <a:xfrm>
              <a:off x="4538662" y="4081462"/>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8" name="Google Shape;2498;p44"/>
            <p:cNvSpPr/>
            <p:nvPr/>
          </p:nvSpPr>
          <p:spPr>
            <a:xfrm>
              <a:off x="4540567" y="4060507"/>
              <a:ext cx="9525" cy="1905"/>
            </a:xfrm>
            <a:custGeom>
              <a:rect b="b" l="l" r="r" t="t"/>
              <a:pathLst>
                <a:path extrusionOk="0" h="1905" w="9525">
                  <a:moveTo>
                    <a:pt x="0" y="0"/>
                  </a:moveTo>
                  <a:cubicBezTo>
                    <a:pt x="0" y="953"/>
                    <a:pt x="0" y="953"/>
                    <a:pt x="0" y="1905"/>
                  </a:cubicBezTo>
                  <a:cubicBezTo>
                    <a:pt x="0" y="953"/>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9" name="Google Shape;2499;p44"/>
            <p:cNvSpPr/>
            <p:nvPr/>
          </p:nvSpPr>
          <p:spPr>
            <a:xfrm>
              <a:off x="4538662" y="4074794"/>
              <a:ext cx="9525" cy="1905"/>
            </a:xfrm>
            <a:custGeom>
              <a:rect b="b" l="l" r="r" t="t"/>
              <a:pathLst>
                <a:path extrusionOk="0" h="1905" w="9525">
                  <a:moveTo>
                    <a:pt x="0" y="0"/>
                  </a:moveTo>
                  <a:cubicBezTo>
                    <a:pt x="0" y="953"/>
                    <a:pt x="0" y="953"/>
                    <a:pt x="0" y="1905"/>
                  </a:cubicBezTo>
                  <a:cubicBezTo>
                    <a:pt x="0" y="953"/>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0" name="Google Shape;2500;p44"/>
            <p:cNvSpPr/>
            <p:nvPr/>
          </p:nvSpPr>
          <p:spPr>
            <a:xfrm>
              <a:off x="4539615" y="4064317"/>
              <a:ext cx="9525" cy="1904"/>
            </a:xfrm>
            <a:custGeom>
              <a:rect b="b" l="l" r="r" t="t"/>
              <a:pathLst>
                <a:path extrusionOk="0" h="1904" w="9525">
                  <a:moveTo>
                    <a:pt x="0" y="0"/>
                  </a:moveTo>
                  <a:cubicBezTo>
                    <a:pt x="0" y="952"/>
                    <a:pt x="0" y="952"/>
                    <a:pt x="0" y="1905"/>
                  </a:cubicBezTo>
                  <a:cubicBezTo>
                    <a:pt x="0" y="952"/>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1" name="Google Shape;2501;p44"/>
            <p:cNvSpPr/>
            <p:nvPr/>
          </p:nvSpPr>
          <p:spPr>
            <a:xfrm>
              <a:off x="4538662" y="4070984"/>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2" name="Google Shape;2502;p44"/>
            <p:cNvSpPr/>
            <p:nvPr/>
          </p:nvSpPr>
          <p:spPr>
            <a:xfrm>
              <a:off x="4539615" y="4067175"/>
              <a:ext cx="9525" cy="1905"/>
            </a:xfrm>
            <a:custGeom>
              <a:rect b="b" l="l" r="r" t="t"/>
              <a:pathLst>
                <a:path extrusionOk="0" h="1905" w="9525">
                  <a:moveTo>
                    <a:pt x="0" y="0"/>
                  </a:moveTo>
                  <a:cubicBezTo>
                    <a:pt x="0" y="953"/>
                    <a:pt x="0" y="953"/>
                    <a:pt x="0" y="1905"/>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3" name="Google Shape;2503;p44"/>
            <p:cNvSpPr/>
            <p:nvPr/>
          </p:nvSpPr>
          <p:spPr>
            <a:xfrm>
              <a:off x="4500562" y="4779644"/>
              <a:ext cx="952" cy="2857"/>
            </a:xfrm>
            <a:custGeom>
              <a:rect b="b" l="l" r="r" t="t"/>
              <a:pathLst>
                <a:path extrusionOk="0" h="2857" w="952">
                  <a:moveTo>
                    <a:pt x="953" y="2858"/>
                  </a:moveTo>
                  <a:cubicBezTo>
                    <a:pt x="953" y="1905"/>
                    <a:pt x="0" y="953"/>
                    <a:pt x="0" y="0"/>
                  </a:cubicBezTo>
                  <a:cubicBezTo>
                    <a:pt x="0" y="953"/>
                    <a:pt x="0" y="1905"/>
                    <a:pt x="953"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4" name="Google Shape;2504;p44"/>
            <p:cNvSpPr/>
            <p:nvPr/>
          </p:nvSpPr>
          <p:spPr>
            <a:xfrm>
              <a:off x="4745354" y="4744402"/>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5" name="Google Shape;2505;p44"/>
            <p:cNvSpPr/>
            <p:nvPr/>
          </p:nvSpPr>
          <p:spPr>
            <a:xfrm>
              <a:off x="4741545" y="4764405"/>
              <a:ext cx="952" cy="2857"/>
            </a:xfrm>
            <a:custGeom>
              <a:rect b="b" l="l" r="r" t="t"/>
              <a:pathLst>
                <a:path extrusionOk="0" h="2857" w="952">
                  <a:moveTo>
                    <a:pt x="952" y="0"/>
                  </a:moveTo>
                  <a:cubicBezTo>
                    <a:pt x="952" y="952"/>
                    <a:pt x="952" y="1905"/>
                    <a:pt x="0" y="2857"/>
                  </a:cubicBezTo>
                  <a:cubicBezTo>
                    <a:pt x="0" y="1905"/>
                    <a:pt x="0" y="952"/>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6" name="Google Shape;2506;p44"/>
            <p:cNvSpPr/>
            <p:nvPr/>
          </p:nvSpPr>
          <p:spPr>
            <a:xfrm>
              <a:off x="4739640" y="4769167"/>
              <a:ext cx="952" cy="1904"/>
            </a:xfrm>
            <a:custGeom>
              <a:rect b="b" l="l" r="r" t="t"/>
              <a:pathLst>
                <a:path extrusionOk="0" h="1904" w="952">
                  <a:moveTo>
                    <a:pt x="952" y="0"/>
                  </a:moveTo>
                  <a:cubicBezTo>
                    <a:pt x="952" y="952"/>
                    <a:pt x="0" y="1905"/>
                    <a:pt x="0" y="1905"/>
                  </a:cubicBezTo>
                  <a:cubicBezTo>
                    <a:pt x="0" y="1905"/>
                    <a:pt x="952" y="952"/>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7" name="Google Shape;2507;p44"/>
            <p:cNvSpPr/>
            <p:nvPr/>
          </p:nvSpPr>
          <p:spPr>
            <a:xfrm>
              <a:off x="4742497" y="4759642"/>
              <a:ext cx="952" cy="2857"/>
            </a:xfrm>
            <a:custGeom>
              <a:rect b="b" l="l" r="r" t="t"/>
              <a:pathLst>
                <a:path extrusionOk="0" h="2857" w="952">
                  <a:moveTo>
                    <a:pt x="953" y="0"/>
                  </a:moveTo>
                  <a:cubicBezTo>
                    <a:pt x="953" y="952"/>
                    <a:pt x="953" y="1905"/>
                    <a:pt x="0" y="2857"/>
                  </a:cubicBezTo>
                  <a:cubicBezTo>
                    <a:pt x="953" y="1905"/>
                    <a:pt x="953" y="952"/>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8" name="Google Shape;2508;p44"/>
            <p:cNvSpPr/>
            <p:nvPr/>
          </p:nvSpPr>
          <p:spPr>
            <a:xfrm>
              <a:off x="4745354" y="4749165"/>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9" name="Google Shape;2509;p44"/>
            <p:cNvSpPr/>
            <p:nvPr/>
          </p:nvSpPr>
          <p:spPr>
            <a:xfrm>
              <a:off x="4743450" y="4754880"/>
              <a:ext cx="952" cy="2857"/>
            </a:xfrm>
            <a:custGeom>
              <a:rect b="b" l="l" r="r" t="t"/>
              <a:pathLst>
                <a:path extrusionOk="0" h="2857" w="952">
                  <a:moveTo>
                    <a:pt x="953" y="0"/>
                  </a:moveTo>
                  <a:cubicBezTo>
                    <a:pt x="953" y="952"/>
                    <a:pt x="953" y="1905"/>
                    <a:pt x="0" y="2857"/>
                  </a:cubicBezTo>
                  <a:cubicBezTo>
                    <a:pt x="953" y="952"/>
                    <a:pt x="953" y="952"/>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0" name="Google Shape;2510;p44"/>
            <p:cNvSpPr/>
            <p:nvPr/>
          </p:nvSpPr>
          <p:spPr>
            <a:xfrm>
              <a:off x="4737734" y="4774882"/>
              <a:ext cx="952" cy="1905"/>
            </a:xfrm>
            <a:custGeom>
              <a:rect b="b" l="l" r="r" t="t"/>
              <a:pathLst>
                <a:path extrusionOk="0" h="1905" w="952">
                  <a:moveTo>
                    <a:pt x="953" y="0"/>
                  </a:moveTo>
                  <a:cubicBezTo>
                    <a:pt x="953" y="953"/>
                    <a:pt x="0" y="1905"/>
                    <a:pt x="0" y="1905"/>
                  </a:cubicBezTo>
                  <a:cubicBezTo>
                    <a:pt x="0" y="953"/>
                    <a:pt x="953" y="0"/>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1" name="Google Shape;2511;p44"/>
            <p:cNvSpPr/>
            <p:nvPr/>
          </p:nvSpPr>
          <p:spPr>
            <a:xfrm>
              <a:off x="4712970" y="4803457"/>
              <a:ext cx="7620" cy="9525"/>
            </a:xfrm>
            <a:custGeom>
              <a:rect b="b" l="l" r="r" t="t"/>
              <a:pathLst>
                <a:path extrusionOk="0" h="9525" w="7620">
                  <a:moveTo>
                    <a:pt x="7620" y="0"/>
                  </a:moveTo>
                  <a:cubicBezTo>
                    <a:pt x="4763" y="2858"/>
                    <a:pt x="2858" y="5715"/>
                    <a:pt x="0" y="9525"/>
                  </a:cubicBezTo>
                  <a:cubicBezTo>
                    <a:pt x="2858" y="6668"/>
                    <a:pt x="5715" y="3810"/>
                    <a:pt x="762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2" name="Google Shape;2512;p44"/>
            <p:cNvSpPr/>
            <p:nvPr/>
          </p:nvSpPr>
          <p:spPr>
            <a:xfrm>
              <a:off x="4707254" y="4812982"/>
              <a:ext cx="5715" cy="5715"/>
            </a:xfrm>
            <a:custGeom>
              <a:rect b="b" l="l" r="r" t="t"/>
              <a:pathLst>
                <a:path extrusionOk="0" h="5715" w="5715">
                  <a:moveTo>
                    <a:pt x="5715" y="0"/>
                  </a:moveTo>
                  <a:cubicBezTo>
                    <a:pt x="3810" y="1905"/>
                    <a:pt x="1905" y="3810"/>
                    <a:pt x="0" y="5715"/>
                  </a:cubicBezTo>
                  <a:cubicBezTo>
                    <a:pt x="1905" y="3810"/>
                    <a:pt x="3810" y="1905"/>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3" name="Google Shape;2513;p44"/>
            <p:cNvSpPr/>
            <p:nvPr/>
          </p:nvSpPr>
          <p:spPr>
            <a:xfrm>
              <a:off x="4735829" y="4779644"/>
              <a:ext cx="952" cy="1905"/>
            </a:xfrm>
            <a:custGeom>
              <a:rect b="b" l="l" r="r" t="t"/>
              <a:pathLst>
                <a:path extrusionOk="0" h="1905" w="952">
                  <a:moveTo>
                    <a:pt x="953" y="0"/>
                  </a:moveTo>
                  <a:cubicBezTo>
                    <a:pt x="953" y="953"/>
                    <a:pt x="0" y="1905"/>
                    <a:pt x="0" y="1905"/>
                  </a:cubicBezTo>
                  <a:cubicBezTo>
                    <a:pt x="0" y="953"/>
                    <a:pt x="0"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4" name="Google Shape;2514;p44"/>
            <p:cNvSpPr/>
            <p:nvPr/>
          </p:nvSpPr>
          <p:spPr>
            <a:xfrm>
              <a:off x="4727257" y="4794884"/>
              <a:ext cx="952" cy="1905"/>
            </a:xfrm>
            <a:custGeom>
              <a:rect b="b" l="l" r="r" t="t"/>
              <a:pathLst>
                <a:path extrusionOk="0" h="1905" w="952">
                  <a:moveTo>
                    <a:pt x="952" y="0"/>
                  </a:moveTo>
                  <a:cubicBezTo>
                    <a:pt x="952" y="953"/>
                    <a:pt x="0" y="953"/>
                    <a:pt x="0" y="1905"/>
                  </a:cubicBezTo>
                  <a:cubicBezTo>
                    <a:pt x="0" y="953"/>
                    <a:pt x="0" y="0"/>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5" name="Google Shape;2515;p44"/>
            <p:cNvSpPr/>
            <p:nvPr/>
          </p:nvSpPr>
          <p:spPr>
            <a:xfrm>
              <a:off x="4732972" y="4784407"/>
              <a:ext cx="952" cy="1905"/>
            </a:xfrm>
            <a:custGeom>
              <a:rect b="b" l="l" r="r" t="t"/>
              <a:pathLst>
                <a:path extrusionOk="0" h="1905" w="952">
                  <a:moveTo>
                    <a:pt x="953" y="0"/>
                  </a:moveTo>
                  <a:cubicBezTo>
                    <a:pt x="953" y="953"/>
                    <a:pt x="0" y="953"/>
                    <a:pt x="0" y="1905"/>
                  </a:cubicBezTo>
                  <a:cubicBezTo>
                    <a:pt x="0" y="1905"/>
                    <a:pt x="953" y="953"/>
                    <a:pt x="95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6" name="Google Shape;2516;p44"/>
            <p:cNvSpPr/>
            <p:nvPr/>
          </p:nvSpPr>
          <p:spPr>
            <a:xfrm>
              <a:off x="4696777" y="4824412"/>
              <a:ext cx="5714" cy="5715"/>
            </a:xfrm>
            <a:custGeom>
              <a:rect b="b" l="l" r="r" t="t"/>
              <a:pathLst>
                <a:path extrusionOk="0" h="5715" w="5714">
                  <a:moveTo>
                    <a:pt x="5715" y="0"/>
                  </a:moveTo>
                  <a:cubicBezTo>
                    <a:pt x="3810" y="1905"/>
                    <a:pt x="1905" y="3810"/>
                    <a:pt x="0" y="5715"/>
                  </a:cubicBezTo>
                  <a:cubicBezTo>
                    <a:pt x="1905" y="3810"/>
                    <a:pt x="3810" y="1905"/>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7" name="Google Shape;2517;p44"/>
            <p:cNvSpPr/>
            <p:nvPr/>
          </p:nvSpPr>
          <p:spPr>
            <a:xfrm>
              <a:off x="4730115" y="4789169"/>
              <a:ext cx="952" cy="1905"/>
            </a:xfrm>
            <a:custGeom>
              <a:rect b="b" l="l" r="r" t="t"/>
              <a:pathLst>
                <a:path extrusionOk="0" h="1905" w="952">
                  <a:moveTo>
                    <a:pt x="952" y="0"/>
                  </a:moveTo>
                  <a:cubicBezTo>
                    <a:pt x="952" y="953"/>
                    <a:pt x="0" y="953"/>
                    <a:pt x="0" y="1905"/>
                  </a:cubicBezTo>
                  <a:cubicBezTo>
                    <a:pt x="0" y="1905"/>
                    <a:pt x="952" y="953"/>
                    <a:pt x="95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8" name="Google Shape;2518;p44"/>
            <p:cNvSpPr/>
            <p:nvPr/>
          </p:nvSpPr>
          <p:spPr>
            <a:xfrm>
              <a:off x="4723447" y="4666297"/>
              <a:ext cx="2857" cy="3809"/>
            </a:xfrm>
            <a:custGeom>
              <a:rect b="b" l="l" r="r" t="t"/>
              <a:pathLst>
                <a:path extrusionOk="0" h="3809" w="2857">
                  <a:moveTo>
                    <a:pt x="0" y="0"/>
                  </a:moveTo>
                  <a:cubicBezTo>
                    <a:pt x="953" y="953"/>
                    <a:pt x="1905" y="2858"/>
                    <a:pt x="2858" y="3810"/>
                  </a:cubicBezTo>
                  <a:cubicBezTo>
                    <a:pt x="953" y="1905"/>
                    <a:pt x="953"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9" name="Google Shape;2519;p44"/>
            <p:cNvSpPr/>
            <p:nvPr/>
          </p:nvSpPr>
          <p:spPr>
            <a:xfrm>
              <a:off x="4730115" y="4678680"/>
              <a:ext cx="13334" cy="36194"/>
            </a:xfrm>
            <a:custGeom>
              <a:rect b="b" l="l" r="r" t="t"/>
              <a:pathLst>
                <a:path extrusionOk="0" h="36194" w="13334">
                  <a:moveTo>
                    <a:pt x="0" y="0"/>
                  </a:moveTo>
                  <a:cubicBezTo>
                    <a:pt x="5715" y="11430"/>
                    <a:pt x="10477" y="23813"/>
                    <a:pt x="13335" y="36195"/>
                  </a:cubicBezTo>
                  <a:cubicBezTo>
                    <a:pt x="11430" y="22860"/>
                    <a:pt x="6667" y="1047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0" name="Google Shape;2520;p44"/>
            <p:cNvSpPr/>
            <p:nvPr/>
          </p:nvSpPr>
          <p:spPr>
            <a:xfrm>
              <a:off x="4728209" y="4673917"/>
              <a:ext cx="1905" cy="3809"/>
            </a:xfrm>
            <a:custGeom>
              <a:rect b="b" l="l" r="r" t="t"/>
              <a:pathLst>
                <a:path extrusionOk="0" h="3809" w="1905">
                  <a:moveTo>
                    <a:pt x="0" y="0"/>
                  </a:moveTo>
                  <a:cubicBezTo>
                    <a:pt x="953" y="952"/>
                    <a:pt x="1905" y="2857"/>
                    <a:pt x="1905" y="3810"/>
                  </a:cubicBezTo>
                  <a:cubicBezTo>
                    <a:pt x="1905" y="2857"/>
                    <a:pt x="953" y="19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1" name="Google Shape;2521;p44"/>
            <p:cNvSpPr/>
            <p:nvPr/>
          </p:nvSpPr>
          <p:spPr>
            <a:xfrm>
              <a:off x="4725352" y="4670107"/>
              <a:ext cx="2857" cy="3810"/>
            </a:xfrm>
            <a:custGeom>
              <a:rect b="b" l="l" r="r" t="t"/>
              <a:pathLst>
                <a:path extrusionOk="0" h="3810" w="2857">
                  <a:moveTo>
                    <a:pt x="0" y="0"/>
                  </a:moveTo>
                  <a:cubicBezTo>
                    <a:pt x="952" y="953"/>
                    <a:pt x="1905" y="2858"/>
                    <a:pt x="2857" y="3810"/>
                  </a:cubicBezTo>
                  <a:cubicBezTo>
                    <a:pt x="1905" y="2858"/>
                    <a:pt x="952"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2" name="Google Shape;2522;p44"/>
            <p:cNvSpPr/>
            <p:nvPr/>
          </p:nvSpPr>
          <p:spPr>
            <a:xfrm>
              <a:off x="4720590" y="4661534"/>
              <a:ext cx="2857" cy="3809"/>
            </a:xfrm>
            <a:custGeom>
              <a:rect b="b" l="l" r="r" t="t"/>
              <a:pathLst>
                <a:path extrusionOk="0" h="3809" w="2857">
                  <a:moveTo>
                    <a:pt x="0" y="0"/>
                  </a:moveTo>
                  <a:cubicBezTo>
                    <a:pt x="952" y="953"/>
                    <a:pt x="1905" y="2858"/>
                    <a:pt x="2857" y="3810"/>
                  </a:cubicBezTo>
                  <a:cubicBezTo>
                    <a:pt x="1905" y="2858"/>
                    <a:pt x="952" y="19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3" name="Google Shape;2523;p44"/>
            <p:cNvSpPr/>
            <p:nvPr/>
          </p:nvSpPr>
          <p:spPr>
            <a:xfrm>
              <a:off x="4717732" y="4657725"/>
              <a:ext cx="2857" cy="3809"/>
            </a:xfrm>
            <a:custGeom>
              <a:rect b="b" l="l" r="r" t="t"/>
              <a:pathLst>
                <a:path extrusionOk="0" h="3809" w="2857">
                  <a:moveTo>
                    <a:pt x="0" y="0"/>
                  </a:moveTo>
                  <a:cubicBezTo>
                    <a:pt x="952" y="953"/>
                    <a:pt x="1905" y="2857"/>
                    <a:pt x="2858" y="3810"/>
                  </a:cubicBezTo>
                  <a:cubicBezTo>
                    <a:pt x="1905" y="2857"/>
                    <a:pt x="952" y="19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4" name="Google Shape;2524;p44"/>
            <p:cNvSpPr/>
            <p:nvPr/>
          </p:nvSpPr>
          <p:spPr>
            <a:xfrm>
              <a:off x="4490751" y="4611765"/>
              <a:ext cx="232427" cy="196482"/>
            </a:xfrm>
            <a:custGeom>
              <a:rect b="b" l="l" r="r" t="t"/>
              <a:pathLst>
                <a:path extrusionOk="0" h="196482" w="232427">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5" name="Google Shape;2525;p44"/>
            <p:cNvSpPr/>
            <p:nvPr/>
          </p:nvSpPr>
          <p:spPr>
            <a:xfrm>
              <a:off x="4746307" y="4733925"/>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6" name="Google Shape;2526;p44"/>
            <p:cNvSpPr/>
            <p:nvPr/>
          </p:nvSpPr>
          <p:spPr>
            <a:xfrm>
              <a:off x="4746307" y="4739640"/>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7" name="Google Shape;2527;p44"/>
            <p:cNvSpPr/>
            <p:nvPr/>
          </p:nvSpPr>
          <p:spPr>
            <a:xfrm>
              <a:off x="4744402" y="4719637"/>
              <a:ext cx="423" cy="3809"/>
            </a:xfrm>
            <a:custGeom>
              <a:rect b="b" l="l" r="r" t="t"/>
              <a:pathLst>
                <a:path extrusionOk="0" h="3809" w="423">
                  <a:moveTo>
                    <a:pt x="0" y="0"/>
                  </a:moveTo>
                  <a:cubicBezTo>
                    <a:pt x="0" y="953"/>
                    <a:pt x="0" y="1905"/>
                    <a:pt x="0" y="3810"/>
                  </a:cubicBezTo>
                  <a:cubicBezTo>
                    <a:pt x="952"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8" name="Google Shape;2528;p44"/>
            <p:cNvSpPr/>
            <p:nvPr/>
          </p:nvSpPr>
          <p:spPr>
            <a:xfrm>
              <a:off x="4743450" y="4714875"/>
              <a:ext cx="952" cy="3809"/>
            </a:xfrm>
            <a:custGeom>
              <a:rect b="b" l="l" r="r" t="t"/>
              <a:pathLst>
                <a:path extrusionOk="0" h="3809" w="952">
                  <a:moveTo>
                    <a:pt x="0" y="0"/>
                  </a:moveTo>
                  <a:cubicBezTo>
                    <a:pt x="0" y="953"/>
                    <a:pt x="0" y="2857"/>
                    <a:pt x="953" y="3810"/>
                  </a:cubicBezTo>
                  <a:cubicBezTo>
                    <a:pt x="953" y="1905"/>
                    <a:pt x="953"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9" name="Google Shape;2529;p44"/>
            <p:cNvSpPr/>
            <p:nvPr/>
          </p:nvSpPr>
          <p:spPr>
            <a:xfrm>
              <a:off x="4745354" y="4724400"/>
              <a:ext cx="9525" cy="2857"/>
            </a:xfrm>
            <a:custGeom>
              <a:rect b="b" l="l" r="r" t="t"/>
              <a:pathLst>
                <a:path extrusionOk="0" h="2857" w="9525">
                  <a:moveTo>
                    <a:pt x="0" y="0"/>
                  </a:moveTo>
                  <a:cubicBezTo>
                    <a:pt x="0" y="953"/>
                    <a:pt x="0" y="1905"/>
                    <a:pt x="0" y="2857"/>
                  </a:cubicBezTo>
                  <a:cubicBezTo>
                    <a:pt x="0"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0" name="Google Shape;2530;p44"/>
            <p:cNvSpPr/>
            <p:nvPr/>
          </p:nvSpPr>
          <p:spPr>
            <a:xfrm>
              <a:off x="4745354" y="4729162"/>
              <a:ext cx="423" cy="2857"/>
            </a:xfrm>
            <a:custGeom>
              <a:rect b="b" l="l" r="r" t="t"/>
              <a:pathLst>
                <a:path extrusionOk="0" h="2857" w="423">
                  <a:moveTo>
                    <a:pt x="0" y="0"/>
                  </a:moveTo>
                  <a:cubicBezTo>
                    <a:pt x="0" y="953"/>
                    <a:pt x="0" y="1905"/>
                    <a:pt x="0" y="2857"/>
                  </a:cubicBezTo>
                  <a:cubicBezTo>
                    <a:pt x="953" y="1905"/>
                    <a:pt x="0" y="95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1" name="Google Shape;2531;p44"/>
            <p:cNvSpPr/>
            <p:nvPr/>
          </p:nvSpPr>
          <p:spPr>
            <a:xfrm>
              <a:off x="4505325" y="4790122"/>
              <a:ext cx="952" cy="2857"/>
            </a:xfrm>
            <a:custGeom>
              <a:rect b="b" l="l" r="r" t="t"/>
              <a:pathLst>
                <a:path extrusionOk="0" h="2857" w="952">
                  <a:moveTo>
                    <a:pt x="953" y="2858"/>
                  </a:moveTo>
                  <a:cubicBezTo>
                    <a:pt x="953" y="1905"/>
                    <a:pt x="0" y="953"/>
                    <a:pt x="0" y="0"/>
                  </a:cubicBezTo>
                  <a:cubicBezTo>
                    <a:pt x="0" y="953"/>
                    <a:pt x="953" y="1905"/>
                    <a:pt x="953"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2" name="Google Shape;2532;p44"/>
            <p:cNvSpPr/>
            <p:nvPr/>
          </p:nvSpPr>
          <p:spPr>
            <a:xfrm>
              <a:off x="4502467" y="4784407"/>
              <a:ext cx="952" cy="2857"/>
            </a:xfrm>
            <a:custGeom>
              <a:rect b="b" l="l" r="r" t="t"/>
              <a:pathLst>
                <a:path extrusionOk="0" h="2857" w="952">
                  <a:moveTo>
                    <a:pt x="953" y="2858"/>
                  </a:moveTo>
                  <a:cubicBezTo>
                    <a:pt x="953" y="1905"/>
                    <a:pt x="0" y="953"/>
                    <a:pt x="0" y="0"/>
                  </a:cubicBezTo>
                  <a:cubicBezTo>
                    <a:pt x="0" y="953"/>
                    <a:pt x="953" y="1905"/>
                    <a:pt x="953" y="285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3" name="Google Shape;2533;p44"/>
            <p:cNvSpPr/>
            <p:nvPr/>
          </p:nvSpPr>
          <p:spPr>
            <a:xfrm>
              <a:off x="4508182" y="4795837"/>
              <a:ext cx="952" cy="1905"/>
            </a:xfrm>
            <a:custGeom>
              <a:rect b="b" l="l" r="r" t="t"/>
              <a:pathLst>
                <a:path extrusionOk="0" h="1905" w="952">
                  <a:moveTo>
                    <a:pt x="952" y="1905"/>
                  </a:moveTo>
                  <a:cubicBezTo>
                    <a:pt x="952" y="953"/>
                    <a:pt x="0" y="953"/>
                    <a:pt x="0" y="0"/>
                  </a:cubicBezTo>
                  <a:cubicBezTo>
                    <a:pt x="0" y="953"/>
                    <a:pt x="952" y="953"/>
                    <a:pt x="952" y="1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4" name="Google Shape;2534;p44"/>
            <p:cNvSpPr/>
            <p:nvPr/>
          </p:nvSpPr>
          <p:spPr>
            <a:xfrm>
              <a:off x="4659629" y="4849177"/>
              <a:ext cx="5715" cy="1904"/>
            </a:xfrm>
            <a:custGeom>
              <a:rect b="b" l="l" r="r" t="t"/>
              <a:pathLst>
                <a:path extrusionOk="0" h="1904" w="5715">
                  <a:moveTo>
                    <a:pt x="5715" y="0"/>
                  </a:moveTo>
                  <a:cubicBezTo>
                    <a:pt x="3810" y="953"/>
                    <a:pt x="1905" y="1905"/>
                    <a:pt x="0" y="1905"/>
                  </a:cubicBezTo>
                  <a:cubicBezTo>
                    <a:pt x="1905" y="1905"/>
                    <a:pt x="3810" y="953"/>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5" name="Google Shape;2535;p44"/>
            <p:cNvSpPr/>
            <p:nvPr/>
          </p:nvSpPr>
          <p:spPr>
            <a:xfrm>
              <a:off x="4496752" y="4768215"/>
              <a:ext cx="952" cy="3809"/>
            </a:xfrm>
            <a:custGeom>
              <a:rect b="b" l="l" r="r" t="t"/>
              <a:pathLst>
                <a:path extrusionOk="0" h="3809" w="952">
                  <a:moveTo>
                    <a:pt x="952" y="3810"/>
                  </a:moveTo>
                  <a:cubicBezTo>
                    <a:pt x="952" y="2857"/>
                    <a:pt x="0" y="953"/>
                    <a:pt x="0" y="0"/>
                  </a:cubicBezTo>
                  <a:cubicBezTo>
                    <a:pt x="0" y="953"/>
                    <a:pt x="0" y="1905"/>
                    <a:pt x="952"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6" name="Google Shape;2536;p44"/>
            <p:cNvSpPr/>
            <p:nvPr/>
          </p:nvSpPr>
          <p:spPr>
            <a:xfrm>
              <a:off x="4494847" y="4762500"/>
              <a:ext cx="952" cy="3809"/>
            </a:xfrm>
            <a:custGeom>
              <a:rect b="b" l="l" r="r" t="t"/>
              <a:pathLst>
                <a:path extrusionOk="0" h="3809" w="952">
                  <a:moveTo>
                    <a:pt x="953" y="3810"/>
                  </a:moveTo>
                  <a:cubicBezTo>
                    <a:pt x="953" y="2857"/>
                    <a:pt x="0" y="953"/>
                    <a:pt x="0" y="0"/>
                  </a:cubicBezTo>
                  <a:cubicBezTo>
                    <a:pt x="0" y="953"/>
                    <a:pt x="0" y="2857"/>
                    <a:pt x="953"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7" name="Google Shape;2537;p44"/>
            <p:cNvSpPr/>
            <p:nvPr/>
          </p:nvSpPr>
          <p:spPr>
            <a:xfrm>
              <a:off x="4497704" y="4772977"/>
              <a:ext cx="952" cy="3809"/>
            </a:xfrm>
            <a:custGeom>
              <a:rect b="b" l="l" r="r" t="t"/>
              <a:pathLst>
                <a:path extrusionOk="0" h="3809" w="952">
                  <a:moveTo>
                    <a:pt x="953" y="3810"/>
                  </a:moveTo>
                  <a:cubicBezTo>
                    <a:pt x="953" y="2857"/>
                    <a:pt x="0" y="1905"/>
                    <a:pt x="0" y="0"/>
                  </a:cubicBezTo>
                  <a:cubicBezTo>
                    <a:pt x="953" y="1905"/>
                    <a:pt x="953" y="2857"/>
                    <a:pt x="953"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8" name="Google Shape;2538;p44"/>
            <p:cNvSpPr/>
            <p:nvPr/>
          </p:nvSpPr>
          <p:spPr>
            <a:xfrm>
              <a:off x="4640579" y="4854892"/>
              <a:ext cx="9525" cy="1904"/>
            </a:xfrm>
            <a:custGeom>
              <a:rect b="b" l="l" r="r" t="t"/>
              <a:pathLst>
                <a:path extrusionOk="0" h="1904" w="9525">
                  <a:moveTo>
                    <a:pt x="9525" y="0"/>
                  </a:moveTo>
                  <a:cubicBezTo>
                    <a:pt x="6667" y="952"/>
                    <a:pt x="2858" y="952"/>
                    <a:pt x="0" y="1905"/>
                  </a:cubicBezTo>
                  <a:cubicBezTo>
                    <a:pt x="3810" y="952"/>
                    <a:pt x="6667" y="0"/>
                    <a:pt x="952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9" name="Google Shape;2539;p44"/>
            <p:cNvSpPr/>
            <p:nvPr/>
          </p:nvSpPr>
          <p:spPr>
            <a:xfrm>
              <a:off x="4651057" y="4852987"/>
              <a:ext cx="5714" cy="1905"/>
            </a:xfrm>
            <a:custGeom>
              <a:rect b="b" l="l" r="r" t="t"/>
              <a:pathLst>
                <a:path extrusionOk="0" h="1905" w="5714">
                  <a:moveTo>
                    <a:pt x="5715" y="0"/>
                  </a:moveTo>
                  <a:cubicBezTo>
                    <a:pt x="3810" y="953"/>
                    <a:pt x="1905" y="953"/>
                    <a:pt x="0" y="1905"/>
                  </a:cubicBezTo>
                  <a:cubicBezTo>
                    <a:pt x="952" y="953"/>
                    <a:pt x="2858" y="953"/>
                    <a:pt x="571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0" name="Google Shape;2540;p44"/>
            <p:cNvSpPr/>
            <p:nvPr/>
          </p:nvSpPr>
          <p:spPr>
            <a:xfrm>
              <a:off x="4559617" y="4841557"/>
              <a:ext cx="11429" cy="4762"/>
            </a:xfrm>
            <a:custGeom>
              <a:rect b="b" l="l" r="r" t="t"/>
              <a:pathLst>
                <a:path extrusionOk="0" h="4762" w="11429">
                  <a:moveTo>
                    <a:pt x="11430" y="4763"/>
                  </a:moveTo>
                  <a:cubicBezTo>
                    <a:pt x="7620" y="3810"/>
                    <a:pt x="3810" y="1905"/>
                    <a:pt x="0" y="0"/>
                  </a:cubicBezTo>
                  <a:cubicBezTo>
                    <a:pt x="3810" y="1905"/>
                    <a:pt x="7620" y="3810"/>
                    <a:pt x="11430" y="47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1" name="Google Shape;2541;p44"/>
            <p:cNvSpPr/>
            <p:nvPr/>
          </p:nvSpPr>
          <p:spPr>
            <a:xfrm>
              <a:off x="4720590" y="4800600"/>
              <a:ext cx="2857" cy="2857"/>
            </a:xfrm>
            <a:custGeom>
              <a:rect b="b" l="l" r="r" t="t"/>
              <a:pathLst>
                <a:path extrusionOk="0" h="2857" w="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2" name="Google Shape;2542;p44"/>
            <p:cNvSpPr/>
            <p:nvPr/>
          </p:nvSpPr>
          <p:spPr>
            <a:xfrm>
              <a:off x="4631054" y="4856797"/>
              <a:ext cx="6667" cy="9525"/>
            </a:xfrm>
            <a:custGeom>
              <a:rect b="b" l="l" r="r" t="t"/>
              <a:pathLst>
                <a:path extrusionOk="0" h="9525" w="6667">
                  <a:moveTo>
                    <a:pt x="6667" y="0"/>
                  </a:moveTo>
                  <a:cubicBezTo>
                    <a:pt x="4763" y="0"/>
                    <a:pt x="1905" y="0"/>
                    <a:pt x="0" y="0"/>
                  </a:cubicBezTo>
                  <a:cubicBezTo>
                    <a:pt x="1905" y="0"/>
                    <a:pt x="4763" y="0"/>
                    <a:pt x="666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3" name="Google Shape;2543;p44"/>
            <p:cNvSpPr/>
            <p:nvPr/>
          </p:nvSpPr>
          <p:spPr>
            <a:xfrm>
              <a:off x="4571047" y="4846319"/>
              <a:ext cx="15240" cy="4762"/>
            </a:xfrm>
            <a:custGeom>
              <a:rect b="b" l="l" r="r" t="t"/>
              <a:pathLst>
                <a:path extrusionOk="0" h="4762" w="15240">
                  <a:moveTo>
                    <a:pt x="15240" y="4763"/>
                  </a:moveTo>
                  <a:cubicBezTo>
                    <a:pt x="9525" y="3810"/>
                    <a:pt x="4763" y="1905"/>
                    <a:pt x="0" y="0"/>
                  </a:cubicBezTo>
                  <a:cubicBezTo>
                    <a:pt x="4763" y="1905"/>
                    <a:pt x="10478" y="3810"/>
                    <a:pt x="15240" y="47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4" name="Google Shape;2544;p44"/>
            <p:cNvSpPr/>
            <p:nvPr/>
          </p:nvSpPr>
          <p:spPr>
            <a:xfrm>
              <a:off x="4328159" y="3992880"/>
              <a:ext cx="274320" cy="168592"/>
            </a:xfrm>
            <a:custGeom>
              <a:rect b="b" l="l" r="r" t="t"/>
              <a:pathLst>
                <a:path extrusionOk="0" h="168592" w="274320">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5" name="Google Shape;2545;p44"/>
            <p:cNvSpPr/>
            <p:nvPr/>
          </p:nvSpPr>
          <p:spPr>
            <a:xfrm>
              <a:off x="4497704" y="3823334"/>
              <a:ext cx="402907" cy="731520"/>
            </a:xfrm>
            <a:custGeom>
              <a:rect b="b" l="l" r="r" t="t"/>
              <a:pathLst>
                <a:path extrusionOk="0" h="731520" w="402907">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6" name="Google Shape;2546;p44"/>
            <p:cNvSpPr/>
            <p:nvPr/>
          </p:nvSpPr>
          <p:spPr>
            <a:xfrm>
              <a:off x="3908690" y="4032487"/>
              <a:ext cx="190988" cy="196208"/>
            </a:xfrm>
            <a:custGeom>
              <a:rect b="b" l="l" r="r" t="t"/>
              <a:pathLst>
                <a:path extrusionOk="0" h="196208" w="19098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7" name="Google Shape;2547;p44"/>
            <p:cNvSpPr/>
            <p:nvPr/>
          </p:nvSpPr>
          <p:spPr>
            <a:xfrm>
              <a:off x="4493895" y="4652962"/>
              <a:ext cx="247650" cy="204787"/>
            </a:xfrm>
            <a:custGeom>
              <a:rect b="b" l="l" r="r" t="t"/>
              <a:pathLst>
                <a:path extrusionOk="0" h="204787" w="247650">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8" name="Google Shape;2548;p44"/>
            <p:cNvSpPr/>
            <p:nvPr/>
          </p:nvSpPr>
          <p:spPr>
            <a:xfrm>
              <a:off x="3903088" y="4130343"/>
              <a:ext cx="331081" cy="712831"/>
            </a:xfrm>
            <a:custGeom>
              <a:rect b="b" l="l" r="r" t="t"/>
              <a:pathLst>
                <a:path extrusionOk="0" h="712831" w="33108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9" name="Google Shape;2549;p44"/>
            <p:cNvSpPr/>
            <p:nvPr/>
          </p:nvSpPr>
          <p:spPr>
            <a:xfrm>
              <a:off x="3883697" y="4015423"/>
              <a:ext cx="370240" cy="843406"/>
            </a:xfrm>
            <a:custGeom>
              <a:rect b="b" l="l" r="r" t="t"/>
              <a:pathLst>
                <a:path extrusionOk="0" h="843406" w="370240">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0" name="Google Shape;2550;p44"/>
            <p:cNvSpPr/>
            <p:nvPr/>
          </p:nvSpPr>
          <p:spPr>
            <a:xfrm>
              <a:off x="4312726" y="3791271"/>
              <a:ext cx="607377" cy="784947"/>
            </a:xfrm>
            <a:custGeom>
              <a:rect b="b" l="l" r="r" t="t"/>
              <a:pathLst>
                <a:path extrusionOk="0" h="784947" w="60737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1" name="Google Shape;2551;p44"/>
            <p:cNvSpPr/>
            <p:nvPr/>
          </p:nvSpPr>
          <p:spPr>
            <a:xfrm>
              <a:off x="4472391" y="4595676"/>
              <a:ext cx="288792" cy="276428"/>
            </a:xfrm>
            <a:custGeom>
              <a:rect b="b" l="l" r="r" t="t"/>
              <a:pathLst>
                <a:path extrusionOk="0" h="276428" w="288792">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2" name="Google Shape;2552;p44"/>
            <p:cNvSpPr/>
            <p:nvPr/>
          </p:nvSpPr>
          <p:spPr>
            <a:xfrm>
              <a:off x="4962353" y="3916883"/>
              <a:ext cx="69499" cy="201726"/>
            </a:xfrm>
            <a:custGeom>
              <a:rect b="b" l="l" r="r" t="t"/>
              <a:pathLst>
                <a:path extrusionOk="0" h="201726" w="69499">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3" name="Google Shape;2553;p44"/>
            <p:cNvSpPr/>
            <p:nvPr/>
          </p:nvSpPr>
          <p:spPr>
            <a:xfrm>
              <a:off x="4726651" y="4848943"/>
              <a:ext cx="185391" cy="26965"/>
            </a:xfrm>
            <a:custGeom>
              <a:rect b="b" l="l" r="r" t="t"/>
              <a:pathLst>
                <a:path extrusionOk="0" h="26965" w="185391">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4" name="Google Shape;2554;p44"/>
            <p:cNvSpPr/>
            <p:nvPr/>
          </p:nvSpPr>
          <p:spPr>
            <a:xfrm>
              <a:off x="3779326" y="4408561"/>
              <a:ext cx="50676" cy="152960"/>
            </a:xfrm>
            <a:custGeom>
              <a:rect b="b" l="l" r="r" t="t"/>
              <a:pathLst>
                <a:path extrusionOk="0" h="152960" w="50676">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5" name="Google Shape;2555;p44"/>
            <p:cNvSpPr/>
            <p:nvPr/>
          </p:nvSpPr>
          <p:spPr>
            <a:xfrm>
              <a:off x="4373879" y="4854892"/>
              <a:ext cx="132397" cy="21907"/>
            </a:xfrm>
            <a:custGeom>
              <a:rect b="b" l="l" r="r" t="t"/>
              <a:pathLst>
                <a:path extrusionOk="0" h="21907" w="13239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6" name="Google Shape;2556;p44"/>
            <p:cNvSpPr/>
            <p:nvPr/>
          </p:nvSpPr>
          <p:spPr>
            <a:xfrm>
              <a:off x="3778420" y="4828460"/>
              <a:ext cx="97301" cy="19764"/>
            </a:xfrm>
            <a:custGeom>
              <a:rect b="b" l="l" r="r" t="t"/>
              <a:pathLst>
                <a:path extrusionOk="0" h="19764" w="97301">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57" name="Google Shape;2557;p44"/>
          <p:cNvGrpSpPr/>
          <p:nvPr/>
        </p:nvGrpSpPr>
        <p:grpSpPr>
          <a:xfrm>
            <a:off x="828022" y="2493256"/>
            <a:ext cx="1941894" cy="1411900"/>
            <a:chOff x="8321314" y="1790175"/>
            <a:chExt cx="1456348" cy="1130621"/>
          </a:xfrm>
        </p:grpSpPr>
        <p:sp>
          <p:nvSpPr>
            <p:cNvPr id="2558" name="Google Shape;2558;p44"/>
            <p:cNvSpPr/>
            <p:nvPr/>
          </p:nvSpPr>
          <p:spPr>
            <a:xfrm>
              <a:off x="9373762" y="1867180"/>
              <a:ext cx="902" cy="1263"/>
            </a:xfrm>
            <a:custGeom>
              <a:rect b="b" l="l" r="r" t="t"/>
              <a:pathLst>
                <a:path extrusionOk="0" h="1263" w="902">
                  <a:moveTo>
                    <a:pt x="0" y="0"/>
                  </a:moveTo>
                  <a:cubicBezTo>
                    <a:pt x="360" y="361"/>
                    <a:pt x="722" y="902"/>
                    <a:pt x="902" y="1263"/>
                  </a:cubicBezTo>
                  <a:cubicBezTo>
                    <a:pt x="722" y="902"/>
                    <a:pt x="360"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9" name="Google Shape;2559;p44"/>
            <p:cNvSpPr/>
            <p:nvPr/>
          </p:nvSpPr>
          <p:spPr>
            <a:xfrm>
              <a:off x="9352285" y="1845343"/>
              <a:ext cx="3609" cy="3067"/>
            </a:xfrm>
            <a:custGeom>
              <a:rect b="b" l="l" r="r" t="t"/>
              <a:pathLst>
                <a:path extrusionOk="0" h="3067" w="3609">
                  <a:moveTo>
                    <a:pt x="0" y="0"/>
                  </a:moveTo>
                  <a:cubicBezTo>
                    <a:pt x="1264" y="1083"/>
                    <a:pt x="2527" y="1985"/>
                    <a:pt x="3609" y="3068"/>
                  </a:cubicBezTo>
                  <a:cubicBezTo>
                    <a:pt x="2527" y="1985"/>
                    <a:pt x="1264" y="90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0" name="Google Shape;2560;p44"/>
            <p:cNvSpPr/>
            <p:nvPr/>
          </p:nvSpPr>
          <p:spPr>
            <a:xfrm>
              <a:off x="9348496" y="1842275"/>
              <a:ext cx="2345" cy="1804"/>
            </a:xfrm>
            <a:custGeom>
              <a:rect b="b" l="l" r="r" t="t"/>
              <a:pathLst>
                <a:path extrusionOk="0" h="1804" w="2345">
                  <a:moveTo>
                    <a:pt x="0" y="0"/>
                  </a:moveTo>
                  <a:cubicBezTo>
                    <a:pt x="902" y="541"/>
                    <a:pt x="1624" y="1263"/>
                    <a:pt x="2346" y="1805"/>
                  </a:cubicBezTo>
                  <a:cubicBezTo>
                    <a:pt x="1624" y="1263"/>
                    <a:pt x="722"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1" name="Google Shape;2561;p44"/>
            <p:cNvSpPr/>
            <p:nvPr/>
          </p:nvSpPr>
          <p:spPr>
            <a:xfrm>
              <a:off x="9366182" y="1858157"/>
              <a:ext cx="1443" cy="1624"/>
            </a:xfrm>
            <a:custGeom>
              <a:rect b="b" l="l" r="r" t="t"/>
              <a:pathLst>
                <a:path extrusionOk="0" h="1624" w="1443">
                  <a:moveTo>
                    <a:pt x="0" y="0"/>
                  </a:moveTo>
                  <a:cubicBezTo>
                    <a:pt x="541" y="542"/>
                    <a:pt x="1083" y="1083"/>
                    <a:pt x="1443" y="1624"/>
                  </a:cubicBezTo>
                  <a:cubicBezTo>
                    <a:pt x="1083" y="1083"/>
                    <a:pt x="541"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2" name="Google Shape;2562;p44"/>
            <p:cNvSpPr/>
            <p:nvPr/>
          </p:nvSpPr>
          <p:spPr>
            <a:xfrm>
              <a:off x="9361490" y="1853284"/>
              <a:ext cx="1804" cy="1624"/>
            </a:xfrm>
            <a:custGeom>
              <a:rect b="b" l="l" r="r" t="t"/>
              <a:pathLst>
                <a:path extrusionOk="0" h="1624" w="1804">
                  <a:moveTo>
                    <a:pt x="0" y="0"/>
                  </a:moveTo>
                  <a:cubicBezTo>
                    <a:pt x="542" y="541"/>
                    <a:pt x="1083" y="1083"/>
                    <a:pt x="1805" y="1624"/>
                  </a:cubicBezTo>
                  <a:cubicBezTo>
                    <a:pt x="1083" y="1263"/>
                    <a:pt x="542" y="72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3" name="Google Shape;2563;p44"/>
            <p:cNvSpPr/>
            <p:nvPr/>
          </p:nvSpPr>
          <p:spPr>
            <a:xfrm>
              <a:off x="9341638" y="1837402"/>
              <a:ext cx="5594" cy="3970"/>
            </a:xfrm>
            <a:custGeom>
              <a:rect b="b" l="l" r="r" t="t"/>
              <a:pathLst>
                <a:path extrusionOk="0" h="3970" w="5594">
                  <a:moveTo>
                    <a:pt x="0" y="0"/>
                  </a:moveTo>
                  <a:cubicBezTo>
                    <a:pt x="1985" y="1263"/>
                    <a:pt x="3790" y="2527"/>
                    <a:pt x="5595" y="3970"/>
                  </a:cubicBezTo>
                  <a:cubicBezTo>
                    <a:pt x="3609" y="2527"/>
                    <a:pt x="1805" y="1263"/>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4" name="Google Shape;2564;p44"/>
            <p:cNvSpPr/>
            <p:nvPr/>
          </p:nvSpPr>
          <p:spPr>
            <a:xfrm>
              <a:off x="9357699" y="1849855"/>
              <a:ext cx="1985" cy="1804"/>
            </a:xfrm>
            <a:custGeom>
              <a:rect b="b" l="l" r="r" t="t"/>
              <a:pathLst>
                <a:path extrusionOk="0" h="1804" w="1985">
                  <a:moveTo>
                    <a:pt x="0" y="0"/>
                  </a:moveTo>
                  <a:cubicBezTo>
                    <a:pt x="723" y="542"/>
                    <a:pt x="1264" y="1263"/>
                    <a:pt x="1985" y="1805"/>
                  </a:cubicBezTo>
                  <a:cubicBezTo>
                    <a:pt x="1264" y="1263"/>
                    <a:pt x="723"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5" name="Google Shape;2565;p44"/>
            <p:cNvSpPr/>
            <p:nvPr/>
          </p:nvSpPr>
          <p:spPr>
            <a:xfrm>
              <a:off x="9116407" y="2102518"/>
              <a:ext cx="1984" cy="3248"/>
            </a:xfrm>
            <a:custGeom>
              <a:rect b="b" l="l" r="r" t="t"/>
              <a:pathLst>
                <a:path extrusionOk="0" h="3248" w="1984">
                  <a:moveTo>
                    <a:pt x="1985" y="3249"/>
                  </a:moveTo>
                  <a:cubicBezTo>
                    <a:pt x="1263" y="2166"/>
                    <a:pt x="541" y="1083"/>
                    <a:pt x="0" y="0"/>
                  </a:cubicBezTo>
                  <a:cubicBezTo>
                    <a:pt x="541" y="1083"/>
                    <a:pt x="1263" y="2166"/>
                    <a:pt x="1985" y="324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6" name="Google Shape;2566;p44"/>
            <p:cNvSpPr/>
            <p:nvPr/>
          </p:nvSpPr>
          <p:spPr>
            <a:xfrm>
              <a:off x="9312040" y="1821881"/>
              <a:ext cx="14978" cy="7038"/>
            </a:xfrm>
            <a:custGeom>
              <a:rect b="b" l="l" r="r" t="t"/>
              <a:pathLst>
                <a:path extrusionOk="0" h="7038" w="14978">
                  <a:moveTo>
                    <a:pt x="0" y="0"/>
                  </a:moveTo>
                  <a:cubicBezTo>
                    <a:pt x="5053" y="2166"/>
                    <a:pt x="10107" y="4512"/>
                    <a:pt x="14979" y="7039"/>
                  </a:cubicBezTo>
                  <a:cubicBezTo>
                    <a:pt x="10107" y="4331"/>
                    <a:pt x="5053" y="198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7" name="Google Shape;2567;p44"/>
            <p:cNvSpPr/>
            <p:nvPr/>
          </p:nvSpPr>
          <p:spPr>
            <a:xfrm>
              <a:off x="9327561" y="1829100"/>
              <a:ext cx="9926" cy="5594"/>
            </a:xfrm>
            <a:custGeom>
              <a:rect b="b" l="l" r="r" t="t"/>
              <a:pathLst>
                <a:path extrusionOk="0" h="5594" w="9926">
                  <a:moveTo>
                    <a:pt x="0" y="0"/>
                  </a:moveTo>
                  <a:cubicBezTo>
                    <a:pt x="3429" y="1805"/>
                    <a:pt x="6677" y="3609"/>
                    <a:pt x="9926" y="5595"/>
                  </a:cubicBezTo>
                  <a:cubicBezTo>
                    <a:pt x="6677" y="3609"/>
                    <a:pt x="3429"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8" name="Google Shape;2568;p44"/>
            <p:cNvSpPr/>
            <p:nvPr/>
          </p:nvSpPr>
          <p:spPr>
            <a:xfrm>
              <a:off x="9338389" y="1835417"/>
              <a:ext cx="2887" cy="1985"/>
            </a:xfrm>
            <a:custGeom>
              <a:rect b="b" l="l" r="r" t="t"/>
              <a:pathLst>
                <a:path extrusionOk="0" h="1985" w="2887">
                  <a:moveTo>
                    <a:pt x="0" y="0"/>
                  </a:moveTo>
                  <a:cubicBezTo>
                    <a:pt x="1083" y="541"/>
                    <a:pt x="1985" y="1263"/>
                    <a:pt x="2888" y="1985"/>
                  </a:cubicBezTo>
                  <a:cubicBezTo>
                    <a:pt x="1985" y="1263"/>
                    <a:pt x="1083"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9" name="Google Shape;2569;p44"/>
            <p:cNvSpPr/>
            <p:nvPr/>
          </p:nvSpPr>
          <p:spPr>
            <a:xfrm>
              <a:off x="9077501" y="1804828"/>
              <a:ext cx="273723" cy="301877"/>
            </a:xfrm>
            <a:custGeom>
              <a:rect b="b" l="l" r="r" t="t"/>
              <a:pathLst>
                <a:path extrusionOk="0" h="301877" w="273723">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0" name="Google Shape;2570;p44"/>
            <p:cNvSpPr/>
            <p:nvPr/>
          </p:nvSpPr>
          <p:spPr>
            <a:xfrm>
              <a:off x="9369611" y="1861946"/>
              <a:ext cx="1444" cy="1624"/>
            </a:xfrm>
            <a:custGeom>
              <a:rect b="b" l="l" r="r" t="t"/>
              <a:pathLst>
                <a:path extrusionOk="0" h="1624" w="1444">
                  <a:moveTo>
                    <a:pt x="0" y="0"/>
                  </a:moveTo>
                  <a:cubicBezTo>
                    <a:pt x="542" y="542"/>
                    <a:pt x="902" y="1083"/>
                    <a:pt x="1444" y="1624"/>
                  </a:cubicBezTo>
                  <a:cubicBezTo>
                    <a:pt x="902" y="1083"/>
                    <a:pt x="361"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1" name="Google Shape;2571;p44"/>
            <p:cNvSpPr/>
            <p:nvPr/>
          </p:nvSpPr>
          <p:spPr>
            <a:xfrm>
              <a:off x="9388200" y="1892086"/>
              <a:ext cx="541" cy="1263"/>
            </a:xfrm>
            <a:custGeom>
              <a:rect b="b" l="l" r="r" t="t"/>
              <a:pathLst>
                <a:path extrusionOk="0" h="1263" w="541">
                  <a:moveTo>
                    <a:pt x="0" y="0"/>
                  </a:moveTo>
                  <a:cubicBezTo>
                    <a:pt x="180" y="361"/>
                    <a:pt x="360" y="902"/>
                    <a:pt x="541" y="1263"/>
                  </a:cubicBezTo>
                  <a:cubicBezTo>
                    <a:pt x="360" y="902"/>
                    <a:pt x="180"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2" name="Google Shape;2572;p44"/>
            <p:cNvSpPr/>
            <p:nvPr/>
          </p:nvSpPr>
          <p:spPr>
            <a:xfrm>
              <a:off x="9392351" y="1903636"/>
              <a:ext cx="361" cy="902"/>
            </a:xfrm>
            <a:custGeom>
              <a:rect b="b" l="l" r="r" t="t"/>
              <a:pathLst>
                <a:path extrusionOk="0" h="902" w="361">
                  <a:moveTo>
                    <a:pt x="0" y="0"/>
                  </a:moveTo>
                  <a:cubicBezTo>
                    <a:pt x="181" y="361"/>
                    <a:pt x="181" y="722"/>
                    <a:pt x="361" y="902"/>
                  </a:cubicBezTo>
                  <a:cubicBezTo>
                    <a:pt x="181" y="722"/>
                    <a:pt x="18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3" name="Google Shape;2573;p44"/>
            <p:cNvSpPr/>
            <p:nvPr/>
          </p:nvSpPr>
          <p:spPr>
            <a:xfrm>
              <a:off x="9393975" y="1909050"/>
              <a:ext cx="361" cy="1443"/>
            </a:xfrm>
            <a:custGeom>
              <a:rect b="b" l="l" r="r" t="t"/>
              <a:pathLst>
                <a:path extrusionOk="0" h="1443" w="361">
                  <a:moveTo>
                    <a:pt x="0" y="0"/>
                  </a:moveTo>
                  <a:cubicBezTo>
                    <a:pt x="181" y="541"/>
                    <a:pt x="181" y="902"/>
                    <a:pt x="361" y="1444"/>
                  </a:cubicBezTo>
                  <a:cubicBezTo>
                    <a:pt x="181" y="902"/>
                    <a:pt x="0"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4" name="Google Shape;2574;p44"/>
            <p:cNvSpPr/>
            <p:nvPr/>
          </p:nvSpPr>
          <p:spPr>
            <a:xfrm>
              <a:off x="9390365" y="1897319"/>
              <a:ext cx="541" cy="1263"/>
            </a:xfrm>
            <a:custGeom>
              <a:rect b="b" l="l" r="r" t="t"/>
              <a:pathLst>
                <a:path extrusionOk="0" h="1263" w="541">
                  <a:moveTo>
                    <a:pt x="0" y="0"/>
                  </a:moveTo>
                  <a:cubicBezTo>
                    <a:pt x="181" y="361"/>
                    <a:pt x="361" y="902"/>
                    <a:pt x="542" y="1263"/>
                  </a:cubicBezTo>
                  <a:cubicBezTo>
                    <a:pt x="181" y="902"/>
                    <a:pt x="0"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5" name="Google Shape;2575;p44"/>
            <p:cNvSpPr/>
            <p:nvPr/>
          </p:nvSpPr>
          <p:spPr>
            <a:xfrm>
              <a:off x="9376830" y="1871331"/>
              <a:ext cx="1083" cy="1624"/>
            </a:xfrm>
            <a:custGeom>
              <a:rect b="b" l="l" r="r" t="t"/>
              <a:pathLst>
                <a:path extrusionOk="0" h="1624" w="1083">
                  <a:moveTo>
                    <a:pt x="0" y="0"/>
                  </a:moveTo>
                  <a:cubicBezTo>
                    <a:pt x="361" y="541"/>
                    <a:pt x="722" y="1083"/>
                    <a:pt x="1083" y="1624"/>
                  </a:cubicBezTo>
                  <a:cubicBezTo>
                    <a:pt x="722" y="1083"/>
                    <a:pt x="361" y="54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6" name="Google Shape;2576;p44"/>
            <p:cNvSpPr/>
            <p:nvPr/>
          </p:nvSpPr>
          <p:spPr>
            <a:xfrm>
              <a:off x="9380079" y="1876384"/>
              <a:ext cx="721" cy="1083"/>
            </a:xfrm>
            <a:custGeom>
              <a:rect b="b" l="l" r="r" t="t"/>
              <a:pathLst>
                <a:path extrusionOk="0" h="1083" w="721">
                  <a:moveTo>
                    <a:pt x="0" y="0"/>
                  </a:moveTo>
                  <a:cubicBezTo>
                    <a:pt x="180" y="361"/>
                    <a:pt x="360" y="722"/>
                    <a:pt x="722" y="1083"/>
                  </a:cubicBezTo>
                  <a:cubicBezTo>
                    <a:pt x="541" y="722"/>
                    <a:pt x="180"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7" name="Google Shape;2577;p44"/>
            <p:cNvSpPr/>
            <p:nvPr/>
          </p:nvSpPr>
          <p:spPr>
            <a:xfrm>
              <a:off x="9382966" y="1881438"/>
              <a:ext cx="722" cy="1443"/>
            </a:xfrm>
            <a:custGeom>
              <a:rect b="b" l="l" r="r" t="t"/>
              <a:pathLst>
                <a:path extrusionOk="0" h="1443" w="722">
                  <a:moveTo>
                    <a:pt x="0" y="0"/>
                  </a:moveTo>
                  <a:cubicBezTo>
                    <a:pt x="181" y="542"/>
                    <a:pt x="542" y="902"/>
                    <a:pt x="723" y="1444"/>
                  </a:cubicBezTo>
                  <a:cubicBezTo>
                    <a:pt x="542" y="902"/>
                    <a:pt x="36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8" name="Google Shape;2578;p44"/>
            <p:cNvSpPr/>
            <p:nvPr/>
          </p:nvSpPr>
          <p:spPr>
            <a:xfrm>
              <a:off x="9385673" y="1886491"/>
              <a:ext cx="541" cy="1082"/>
            </a:xfrm>
            <a:custGeom>
              <a:rect b="b" l="l" r="r" t="t"/>
              <a:pathLst>
                <a:path extrusionOk="0" h="1082" w="541">
                  <a:moveTo>
                    <a:pt x="0" y="0"/>
                  </a:moveTo>
                  <a:cubicBezTo>
                    <a:pt x="181" y="361"/>
                    <a:pt x="361" y="722"/>
                    <a:pt x="542" y="1083"/>
                  </a:cubicBezTo>
                  <a:cubicBezTo>
                    <a:pt x="361" y="722"/>
                    <a:pt x="181"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9" name="Google Shape;2579;p44"/>
            <p:cNvSpPr/>
            <p:nvPr/>
          </p:nvSpPr>
          <p:spPr>
            <a:xfrm>
              <a:off x="8863021" y="2205027"/>
              <a:ext cx="180" cy="902"/>
            </a:xfrm>
            <a:custGeom>
              <a:rect b="b" l="l" r="r" t="t"/>
              <a:pathLst>
                <a:path extrusionOk="0" h="902" w="180">
                  <a:moveTo>
                    <a:pt x="0" y="902"/>
                  </a:moveTo>
                  <a:cubicBezTo>
                    <a:pt x="0" y="541"/>
                    <a:pt x="0" y="361"/>
                    <a:pt x="181" y="0"/>
                  </a:cubicBezTo>
                  <a:cubicBezTo>
                    <a:pt x="0" y="361"/>
                    <a:pt x="0" y="722"/>
                    <a:pt x="0"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0" name="Google Shape;2580;p44"/>
            <p:cNvSpPr/>
            <p:nvPr/>
          </p:nvSpPr>
          <p:spPr>
            <a:xfrm>
              <a:off x="8863744" y="2199071"/>
              <a:ext cx="1804" cy="541"/>
            </a:xfrm>
            <a:custGeom>
              <a:rect b="b" l="l" r="r" t="t"/>
              <a:pathLst>
                <a:path extrusionOk="0" h="541" w="1804">
                  <a:moveTo>
                    <a:pt x="0" y="542"/>
                  </a:moveTo>
                  <a:cubicBezTo>
                    <a:pt x="0" y="361"/>
                    <a:pt x="0" y="180"/>
                    <a:pt x="0" y="0"/>
                  </a:cubicBezTo>
                  <a:cubicBezTo>
                    <a:pt x="0" y="180"/>
                    <a:pt x="0" y="361"/>
                    <a:pt x="0" y="54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1" name="Google Shape;2581;p44"/>
            <p:cNvSpPr/>
            <p:nvPr/>
          </p:nvSpPr>
          <p:spPr>
            <a:xfrm>
              <a:off x="8863744" y="2180844"/>
              <a:ext cx="1804" cy="541"/>
            </a:xfrm>
            <a:custGeom>
              <a:rect b="b" l="l" r="r" t="t"/>
              <a:pathLst>
                <a:path extrusionOk="0" h="541" w="1804">
                  <a:moveTo>
                    <a:pt x="0" y="541"/>
                  </a:moveTo>
                  <a:cubicBezTo>
                    <a:pt x="0" y="361"/>
                    <a:pt x="0" y="180"/>
                    <a:pt x="0" y="0"/>
                  </a:cubicBezTo>
                  <a:cubicBezTo>
                    <a:pt x="0" y="180"/>
                    <a:pt x="0" y="361"/>
                    <a:pt x="0" y="54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2" name="Google Shape;2582;p44"/>
            <p:cNvSpPr/>
            <p:nvPr/>
          </p:nvSpPr>
          <p:spPr>
            <a:xfrm>
              <a:off x="8862119" y="2169474"/>
              <a:ext cx="1804" cy="1804"/>
            </a:xfrm>
            <a:custGeom>
              <a:rect b="b" l="l" r="r" t="t"/>
              <a:pathLst>
                <a:path extrusionOk="0" h="1804" w="1804">
                  <a:moveTo>
                    <a:pt x="0" y="0"/>
                  </a:moveTo>
                  <a:cubicBezTo>
                    <a:pt x="0" y="0"/>
                    <a:pt x="0" y="0"/>
                    <a:pt x="0" y="0"/>
                  </a:cubicBezTo>
                  <a:cubicBezTo>
                    <a:pt x="0" y="0"/>
                    <a:pt x="0"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3" name="Google Shape;2583;p44"/>
            <p:cNvSpPr/>
            <p:nvPr/>
          </p:nvSpPr>
          <p:spPr>
            <a:xfrm>
              <a:off x="8860856" y="2163337"/>
              <a:ext cx="1804" cy="361"/>
            </a:xfrm>
            <a:custGeom>
              <a:rect b="b" l="l" r="r" t="t"/>
              <a:pathLst>
                <a:path extrusionOk="0" h="361" w="1804">
                  <a:moveTo>
                    <a:pt x="0" y="361"/>
                  </a:moveTo>
                  <a:cubicBezTo>
                    <a:pt x="0" y="181"/>
                    <a:pt x="0" y="181"/>
                    <a:pt x="0" y="0"/>
                  </a:cubicBezTo>
                  <a:cubicBezTo>
                    <a:pt x="0" y="181"/>
                    <a:pt x="0" y="361"/>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4" name="Google Shape;2584;p44"/>
            <p:cNvSpPr/>
            <p:nvPr/>
          </p:nvSpPr>
          <p:spPr>
            <a:xfrm>
              <a:off x="8864104" y="2186980"/>
              <a:ext cx="1804" cy="541"/>
            </a:xfrm>
            <a:custGeom>
              <a:rect b="b" l="l" r="r" t="t"/>
              <a:pathLst>
                <a:path extrusionOk="0" h="541" w="1804">
                  <a:moveTo>
                    <a:pt x="0" y="0"/>
                  </a:moveTo>
                  <a:cubicBezTo>
                    <a:pt x="0" y="180"/>
                    <a:pt x="0" y="361"/>
                    <a:pt x="0" y="541"/>
                  </a:cubicBezTo>
                  <a:cubicBezTo>
                    <a:pt x="0" y="361"/>
                    <a:pt x="0"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5" name="Google Shape;2585;p44"/>
            <p:cNvSpPr/>
            <p:nvPr/>
          </p:nvSpPr>
          <p:spPr>
            <a:xfrm>
              <a:off x="8861939" y="2211705"/>
              <a:ext cx="180" cy="541"/>
            </a:xfrm>
            <a:custGeom>
              <a:rect b="b" l="l" r="r" t="t"/>
              <a:pathLst>
                <a:path extrusionOk="0" h="541" w="180">
                  <a:moveTo>
                    <a:pt x="0" y="542"/>
                  </a:moveTo>
                  <a:cubicBezTo>
                    <a:pt x="0" y="361"/>
                    <a:pt x="0" y="180"/>
                    <a:pt x="180" y="0"/>
                  </a:cubicBezTo>
                  <a:cubicBezTo>
                    <a:pt x="180" y="180"/>
                    <a:pt x="0" y="361"/>
                    <a:pt x="0" y="54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6" name="Google Shape;2586;p44"/>
            <p:cNvSpPr/>
            <p:nvPr/>
          </p:nvSpPr>
          <p:spPr>
            <a:xfrm>
              <a:off x="8858870" y="2223977"/>
              <a:ext cx="361" cy="1082"/>
            </a:xfrm>
            <a:custGeom>
              <a:rect b="b" l="l" r="r" t="t"/>
              <a:pathLst>
                <a:path extrusionOk="0" h="1082" w="361">
                  <a:moveTo>
                    <a:pt x="0" y="1083"/>
                  </a:moveTo>
                  <a:cubicBezTo>
                    <a:pt x="181" y="722"/>
                    <a:pt x="181" y="361"/>
                    <a:pt x="361" y="0"/>
                  </a:cubicBezTo>
                  <a:cubicBezTo>
                    <a:pt x="181" y="361"/>
                    <a:pt x="181" y="722"/>
                    <a:pt x="0" y="108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7" name="Google Shape;2587;p44"/>
            <p:cNvSpPr/>
            <p:nvPr/>
          </p:nvSpPr>
          <p:spPr>
            <a:xfrm>
              <a:off x="8856885" y="2230835"/>
              <a:ext cx="360" cy="902"/>
            </a:xfrm>
            <a:custGeom>
              <a:rect b="b" l="l" r="r" t="t"/>
              <a:pathLst>
                <a:path extrusionOk="0" h="902" w="360">
                  <a:moveTo>
                    <a:pt x="0" y="902"/>
                  </a:moveTo>
                  <a:cubicBezTo>
                    <a:pt x="180" y="542"/>
                    <a:pt x="180" y="180"/>
                    <a:pt x="361" y="0"/>
                  </a:cubicBezTo>
                  <a:cubicBezTo>
                    <a:pt x="180" y="361"/>
                    <a:pt x="0" y="542"/>
                    <a:pt x="0"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8" name="Google Shape;2588;p44"/>
            <p:cNvSpPr/>
            <p:nvPr/>
          </p:nvSpPr>
          <p:spPr>
            <a:xfrm>
              <a:off x="8860675" y="2218021"/>
              <a:ext cx="180" cy="360"/>
            </a:xfrm>
            <a:custGeom>
              <a:rect b="b" l="l" r="r" t="t"/>
              <a:pathLst>
                <a:path extrusionOk="0" h="360" w="180">
                  <a:moveTo>
                    <a:pt x="0" y="361"/>
                  </a:moveTo>
                  <a:cubicBezTo>
                    <a:pt x="0" y="180"/>
                    <a:pt x="0" y="0"/>
                    <a:pt x="181" y="0"/>
                  </a:cubicBezTo>
                  <a:cubicBezTo>
                    <a:pt x="0" y="0"/>
                    <a:pt x="0" y="180"/>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9" name="Google Shape;2589;p44"/>
            <p:cNvSpPr/>
            <p:nvPr/>
          </p:nvSpPr>
          <p:spPr>
            <a:xfrm>
              <a:off x="9063528" y="1873497"/>
              <a:ext cx="11189" cy="14979"/>
            </a:xfrm>
            <a:custGeom>
              <a:rect b="b" l="l" r="r" t="t"/>
              <a:pathLst>
                <a:path extrusionOk="0" h="14979" w="11189">
                  <a:moveTo>
                    <a:pt x="0" y="0"/>
                  </a:moveTo>
                  <a:cubicBezTo>
                    <a:pt x="4151" y="4692"/>
                    <a:pt x="7760" y="9746"/>
                    <a:pt x="11189" y="14979"/>
                  </a:cubicBezTo>
                  <a:cubicBezTo>
                    <a:pt x="7760" y="9565"/>
                    <a:pt x="4151" y="469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0" name="Google Shape;2590;p44"/>
            <p:cNvSpPr/>
            <p:nvPr/>
          </p:nvSpPr>
          <p:spPr>
            <a:xfrm>
              <a:off x="8854945" y="2146293"/>
              <a:ext cx="135" cy="80"/>
            </a:xfrm>
            <a:custGeom>
              <a:rect b="b" l="l" r="r" t="t"/>
              <a:pathLst>
                <a:path extrusionOk="0" h="80" w="135">
                  <a:moveTo>
                    <a:pt x="135" y="80"/>
                  </a:moveTo>
                  <a:cubicBezTo>
                    <a:pt x="-45" y="80"/>
                    <a:pt x="-45" y="-100"/>
                    <a:pt x="135" y="80"/>
                  </a:cubicBezTo>
                  <a:cubicBezTo>
                    <a:pt x="-45" y="-100"/>
                    <a:pt x="-45" y="80"/>
                    <a:pt x="135" y="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1" name="Google Shape;2591;p44"/>
            <p:cNvSpPr/>
            <p:nvPr/>
          </p:nvSpPr>
          <p:spPr>
            <a:xfrm>
              <a:off x="9090238" y="1917713"/>
              <a:ext cx="2345" cy="5414"/>
            </a:xfrm>
            <a:custGeom>
              <a:rect b="b" l="l" r="r" t="t"/>
              <a:pathLst>
                <a:path extrusionOk="0" h="5414" w="2345">
                  <a:moveTo>
                    <a:pt x="0" y="0"/>
                  </a:moveTo>
                  <a:cubicBezTo>
                    <a:pt x="722" y="1805"/>
                    <a:pt x="1443" y="3609"/>
                    <a:pt x="2346" y="5414"/>
                  </a:cubicBezTo>
                  <a:cubicBezTo>
                    <a:pt x="1443" y="3609"/>
                    <a:pt x="72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2" name="Google Shape;2592;p44"/>
            <p:cNvSpPr/>
            <p:nvPr/>
          </p:nvSpPr>
          <p:spPr>
            <a:xfrm>
              <a:off x="9033930" y="1849494"/>
              <a:ext cx="29597" cy="23822"/>
            </a:xfrm>
            <a:custGeom>
              <a:rect b="b" l="l" r="r" t="t"/>
              <a:pathLst>
                <a:path extrusionOk="0" h="23822" w="29597">
                  <a:moveTo>
                    <a:pt x="29598" y="23822"/>
                  </a:moveTo>
                  <a:cubicBezTo>
                    <a:pt x="21296" y="14438"/>
                    <a:pt x="11731" y="6317"/>
                    <a:pt x="0" y="0"/>
                  </a:cubicBezTo>
                  <a:cubicBezTo>
                    <a:pt x="11551" y="6317"/>
                    <a:pt x="21296" y="14438"/>
                    <a:pt x="29598" y="238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3" name="Google Shape;2593;p44"/>
            <p:cNvSpPr/>
            <p:nvPr/>
          </p:nvSpPr>
          <p:spPr>
            <a:xfrm>
              <a:off x="9075078" y="1888837"/>
              <a:ext cx="6316" cy="10647"/>
            </a:xfrm>
            <a:custGeom>
              <a:rect b="b" l="l" r="r" t="t"/>
              <a:pathLst>
                <a:path extrusionOk="0" h="10647" w="6316">
                  <a:moveTo>
                    <a:pt x="0" y="0"/>
                  </a:moveTo>
                  <a:cubicBezTo>
                    <a:pt x="2166" y="3429"/>
                    <a:pt x="4332" y="7039"/>
                    <a:pt x="6317" y="10648"/>
                  </a:cubicBezTo>
                  <a:cubicBezTo>
                    <a:pt x="4332" y="6858"/>
                    <a:pt x="2166" y="34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4" name="Google Shape;2594;p44"/>
            <p:cNvSpPr/>
            <p:nvPr/>
          </p:nvSpPr>
          <p:spPr>
            <a:xfrm>
              <a:off x="8768766" y="1830635"/>
              <a:ext cx="296448" cy="322089"/>
            </a:xfrm>
            <a:custGeom>
              <a:rect b="b" l="l" r="r" t="t"/>
              <a:pathLst>
                <a:path extrusionOk="0" h="322089" w="296448">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5" name="Google Shape;2595;p44"/>
            <p:cNvSpPr/>
            <p:nvPr/>
          </p:nvSpPr>
          <p:spPr>
            <a:xfrm>
              <a:off x="9092945" y="1924210"/>
              <a:ext cx="2165" cy="5594"/>
            </a:xfrm>
            <a:custGeom>
              <a:rect b="b" l="l" r="r" t="t"/>
              <a:pathLst>
                <a:path extrusionOk="0" h="5594" w="2165">
                  <a:moveTo>
                    <a:pt x="0" y="0"/>
                  </a:moveTo>
                  <a:cubicBezTo>
                    <a:pt x="722" y="1805"/>
                    <a:pt x="1443" y="3790"/>
                    <a:pt x="2166" y="5595"/>
                  </a:cubicBezTo>
                  <a:cubicBezTo>
                    <a:pt x="1443" y="3790"/>
                    <a:pt x="72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6" name="Google Shape;2596;p44"/>
            <p:cNvSpPr/>
            <p:nvPr/>
          </p:nvSpPr>
          <p:spPr>
            <a:xfrm>
              <a:off x="9081575" y="1899846"/>
              <a:ext cx="2707" cy="5414"/>
            </a:xfrm>
            <a:custGeom>
              <a:rect b="b" l="l" r="r" t="t"/>
              <a:pathLst>
                <a:path extrusionOk="0" h="5414" w="2707">
                  <a:moveTo>
                    <a:pt x="0" y="0"/>
                  </a:moveTo>
                  <a:cubicBezTo>
                    <a:pt x="902" y="1805"/>
                    <a:pt x="1805" y="3609"/>
                    <a:pt x="2707" y="5414"/>
                  </a:cubicBezTo>
                  <a:cubicBezTo>
                    <a:pt x="1805" y="3429"/>
                    <a:pt x="902" y="162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7" name="Google Shape;2597;p44"/>
            <p:cNvSpPr/>
            <p:nvPr/>
          </p:nvSpPr>
          <p:spPr>
            <a:xfrm>
              <a:off x="9084643" y="1905802"/>
              <a:ext cx="2707" cy="5414"/>
            </a:xfrm>
            <a:custGeom>
              <a:rect b="b" l="l" r="r" t="t"/>
              <a:pathLst>
                <a:path extrusionOk="0" h="5414" w="2707">
                  <a:moveTo>
                    <a:pt x="0" y="0"/>
                  </a:moveTo>
                  <a:cubicBezTo>
                    <a:pt x="902" y="1805"/>
                    <a:pt x="1805" y="3609"/>
                    <a:pt x="2707" y="5414"/>
                  </a:cubicBezTo>
                  <a:cubicBezTo>
                    <a:pt x="1805" y="3609"/>
                    <a:pt x="90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8" name="Google Shape;2598;p44"/>
            <p:cNvSpPr/>
            <p:nvPr/>
          </p:nvSpPr>
          <p:spPr>
            <a:xfrm>
              <a:off x="9087350" y="1911396"/>
              <a:ext cx="2526" cy="5594"/>
            </a:xfrm>
            <a:custGeom>
              <a:rect b="b" l="l" r="r" t="t"/>
              <a:pathLst>
                <a:path extrusionOk="0" h="5594" w="2526">
                  <a:moveTo>
                    <a:pt x="0" y="0"/>
                  </a:moveTo>
                  <a:cubicBezTo>
                    <a:pt x="902" y="1805"/>
                    <a:pt x="1624" y="3609"/>
                    <a:pt x="2526" y="5595"/>
                  </a:cubicBezTo>
                  <a:cubicBezTo>
                    <a:pt x="1624" y="3609"/>
                    <a:pt x="902" y="1805"/>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9" name="Google Shape;2599;p44"/>
            <p:cNvSpPr/>
            <p:nvPr/>
          </p:nvSpPr>
          <p:spPr>
            <a:xfrm>
              <a:off x="8575207" y="2142870"/>
              <a:ext cx="186446" cy="185240"/>
            </a:xfrm>
            <a:custGeom>
              <a:rect b="b" l="l" r="r" t="t"/>
              <a:pathLst>
                <a:path extrusionOk="0" h="185240" w="186446">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0" name="Google Shape;2600;p44"/>
            <p:cNvSpPr/>
            <p:nvPr/>
          </p:nvSpPr>
          <p:spPr>
            <a:xfrm>
              <a:off x="8510151" y="2335438"/>
              <a:ext cx="422892" cy="556940"/>
            </a:xfrm>
            <a:custGeom>
              <a:rect b="b" l="l" r="r" t="t"/>
              <a:pathLst>
                <a:path extrusionOk="0" h="556940" w="422892">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1" name="Google Shape;2601;p44"/>
            <p:cNvSpPr/>
            <p:nvPr/>
          </p:nvSpPr>
          <p:spPr>
            <a:xfrm>
              <a:off x="9220529" y="2333361"/>
              <a:ext cx="380885" cy="572234"/>
            </a:xfrm>
            <a:custGeom>
              <a:rect b="b" l="l" r="r" t="t"/>
              <a:pathLst>
                <a:path extrusionOk="0" h="572234" w="380885">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2" name="Google Shape;2602;p44"/>
            <p:cNvSpPr/>
            <p:nvPr/>
          </p:nvSpPr>
          <p:spPr>
            <a:xfrm>
              <a:off x="9398298" y="2146062"/>
              <a:ext cx="172902" cy="176077"/>
            </a:xfrm>
            <a:custGeom>
              <a:rect b="b" l="l" r="r" t="t"/>
              <a:pathLst>
                <a:path extrusionOk="0" h="176077" w="172902">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3" name="Google Shape;2603;p44"/>
            <p:cNvSpPr/>
            <p:nvPr/>
          </p:nvSpPr>
          <p:spPr>
            <a:xfrm>
              <a:off x="9110631" y="1821881"/>
              <a:ext cx="289133" cy="431973"/>
            </a:xfrm>
            <a:custGeom>
              <a:rect b="b" l="l" r="r" t="t"/>
              <a:pathLst>
                <a:path extrusionOk="0" h="431973" w="28913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4" name="Google Shape;2604;p44"/>
            <p:cNvSpPr/>
            <p:nvPr/>
          </p:nvSpPr>
          <p:spPr>
            <a:xfrm>
              <a:off x="8852193" y="1849313"/>
              <a:ext cx="252160" cy="388199"/>
            </a:xfrm>
            <a:custGeom>
              <a:rect b="b" l="l" r="r" t="t"/>
              <a:pathLst>
                <a:path extrusionOk="0" h="388199" w="252160">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5" name="Google Shape;2605;p44"/>
            <p:cNvSpPr/>
            <p:nvPr/>
          </p:nvSpPr>
          <p:spPr>
            <a:xfrm>
              <a:off x="8491747" y="2127197"/>
              <a:ext cx="453930" cy="780183"/>
            </a:xfrm>
            <a:custGeom>
              <a:rect b="b" l="l" r="r" t="t"/>
              <a:pathLst>
                <a:path extrusionOk="0" h="780183" w="453930">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6" name="Google Shape;2606;p44"/>
            <p:cNvSpPr/>
            <p:nvPr/>
          </p:nvSpPr>
          <p:spPr>
            <a:xfrm>
              <a:off x="9202663" y="2133190"/>
              <a:ext cx="412407" cy="787606"/>
            </a:xfrm>
            <a:custGeom>
              <a:rect b="b" l="l" r="r" t="t"/>
              <a:pathLst>
                <a:path extrusionOk="0" h="787606" w="412407">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7" name="Google Shape;2607;p44"/>
            <p:cNvSpPr/>
            <p:nvPr/>
          </p:nvSpPr>
          <p:spPr>
            <a:xfrm>
              <a:off x="8751360" y="1790175"/>
              <a:ext cx="663112" cy="478382"/>
            </a:xfrm>
            <a:custGeom>
              <a:rect b="b" l="l" r="r" t="t"/>
              <a:pathLst>
                <a:path extrusionOk="0" h="478382" w="66311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8" name="Google Shape;2608;p44"/>
            <p:cNvSpPr/>
            <p:nvPr/>
          </p:nvSpPr>
          <p:spPr>
            <a:xfrm>
              <a:off x="8321314" y="2891487"/>
              <a:ext cx="176482" cy="24551"/>
            </a:xfrm>
            <a:custGeom>
              <a:rect b="b" l="l" r="r" t="t"/>
              <a:pathLst>
                <a:path extrusionOk="0" h="24551" w="176482">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9" name="Google Shape;2609;p44"/>
            <p:cNvSpPr/>
            <p:nvPr/>
          </p:nvSpPr>
          <p:spPr>
            <a:xfrm>
              <a:off x="8797922" y="2884362"/>
              <a:ext cx="169773" cy="23703"/>
            </a:xfrm>
            <a:custGeom>
              <a:rect b="b" l="l" r="r" t="t"/>
              <a:pathLst>
                <a:path extrusionOk="0" h="23703" w="16977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0" name="Google Shape;2610;p44"/>
            <p:cNvSpPr/>
            <p:nvPr/>
          </p:nvSpPr>
          <p:spPr>
            <a:xfrm>
              <a:off x="9599514" y="2892991"/>
              <a:ext cx="178148" cy="17379"/>
            </a:xfrm>
            <a:custGeom>
              <a:rect b="b" l="l" r="r" t="t"/>
              <a:pathLst>
                <a:path extrusionOk="0" h="17379" w="178148">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1" name="Google Shape;2611;p44"/>
            <p:cNvSpPr/>
            <p:nvPr/>
          </p:nvSpPr>
          <p:spPr>
            <a:xfrm>
              <a:off x="9445636" y="1812690"/>
              <a:ext cx="63642" cy="157181"/>
            </a:xfrm>
            <a:custGeom>
              <a:rect b="b" l="l" r="r" t="t"/>
              <a:pathLst>
                <a:path extrusionOk="0" h="157181" w="63642">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2" name="Google Shape;2612;p44"/>
            <p:cNvSpPr/>
            <p:nvPr/>
          </p:nvSpPr>
          <p:spPr>
            <a:xfrm>
              <a:off x="8413314" y="2403020"/>
              <a:ext cx="41658" cy="158001"/>
            </a:xfrm>
            <a:custGeom>
              <a:rect b="b" l="l" r="r" t="t"/>
              <a:pathLst>
                <a:path extrusionOk="0" h="158001" w="41658">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3" name="Google Shape;2613;p44"/>
            <p:cNvSpPr/>
            <p:nvPr/>
          </p:nvSpPr>
          <p:spPr>
            <a:xfrm>
              <a:off x="9637164" y="2346379"/>
              <a:ext cx="56958" cy="162926"/>
            </a:xfrm>
            <a:custGeom>
              <a:rect b="b" l="l" r="r" t="t"/>
              <a:pathLst>
                <a:path extrusionOk="0" h="162926" w="56958">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4" name="Google Shape;2614;p44"/>
            <p:cNvSpPr/>
            <p:nvPr/>
          </p:nvSpPr>
          <p:spPr>
            <a:xfrm>
              <a:off x="9169337" y="2891344"/>
              <a:ext cx="112563" cy="21598"/>
            </a:xfrm>
            <a:custGeom>
              <a:rect b="b" l="l" r="r" t="t"/>
              <a:pathLst>
                <a:path extrusionOk="0" h="21598" w="112563">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15" name="Google Shape;2615;p44"/>
          <p:cNvGrpSpPr/>
          <p:nvPr/>
        </p:nvGrpSpPr>
        <p:grpSpPr>
          <a:xfrm>
            <a:off x="3753581" y="2453799"/>
            <a:ext cx="2343693" cy="1422443"/>
            <a:chOff x="7994680" y="5442637"/>
            <a:chExt cx="1847411" cy="904814"/>
          </a:xfrm>
        </p:grpSpPr>
        <p:sp>
          <p:nvSpPr>
            <p:cNvPr id="2616" name="Google Shape;2616;p44"/>
            <p:cNvSpPr/>
            <p:nvPr/>
          </p:nvSpPr>
          <p:spPr>
            <a:xfrm>
              <a:off x="8760967" y="5458709"/>
              <a:ext cx="210455" cy="201773"/>
            </a:xfrm>
            <a:custGeom>
              <a:rect b="b" l="l" r="r" t="t"/>
              <a:pathLst>
                <a:path extrusionOk="0" h="201773" w="210455">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7" name="Google Shape;2617;p44"/>
            <p:cNvSpPr/>
            <p:nvPr/>
          </p:nvSpPr>
          <p:spPr>
            <a:xfrm>
              <a:off x="8337446" y="5889265"/>
              <a:ext cx="217064" cy="425328"/>
            </a:xfrm>
            <a:custGeom>
              <a:rect b="b" l="l" r="r" t="t"/>
              <a:pathLst>
                <a:path extrusionOk="0" h="425328" w="217064">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8" name="Google Shape;2618;p44"/>
            <p:cNvSpPr/>
            <p:nvPr/>
          </p:nvSpPr>
          <p:spPr>
            <a:xfrm>
              <a:off x="8369795" y="5723653"/>
              <a:ext cx="156037" cy="155801"/>
            </a:xfrm>
            <a:custGeom>
              <a:rect b="b" l="l" r="r" t="t"/>
              <a:pathLst>
                <a:path extrusionOk="0" h="155801" w="156037">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19" name="Google Shape;2619;p44"/>
            <p:cNvSpPr/>
            <p:nvPr/>
          </p:nvSpPr>
          <p:spPr>
            <a:xfrm>
              <a:off x="8088726" y="5890632"/>
              <a:ext cx="205997" cy="424550"/>
            </a:xfrm>
            <a:custGeom>
              <a:rect b="b" l="l" r="r" t="t"/>
              <a:pathLst>
                <a:path extrusionOk="0" h="424550" w="205997">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0" name="Google Shape;2620;p44"/>
            <p:cNvSpPr/>
            <p:nvPr/>
          </p:nvSpPr>
          <p:spPr>
            <a:xfrm>
              <a:off x="8634128" y="5671716"/>
              <a:ext cx="475259" cy="642048"/>
            </a:xfrm>
            <a:custGeom>
              <a:rect b="b" l="l" r="r" t="t"/>
              <a:pathLst>
                <a:path extrusionOk="0" h="642048" w="475259">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1" name="Google Shape;2621;p44"/>
            <p:cNvSpPr/>
            <p:nvPr/>
          </p:nvSpPr>
          <p:spPr>
            <a:xfrm>
              <a:off x="8110778" y="5733106"/>
              <a:ext cx="148204" cy="155300"/>
            </a:xfrm>
            <a:custGeom>
              <a:rect b="b" l="l" r="r" t="t"/>
              <a:pathLst>
                <a:path extrusionOk="0" h="155300" w="148204">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2" name="Google Shape;2622;p44"/>
            <p:cNvSpPr/>
            <p:nvPr/>
          </p:nvSpPr>
          <p:spPr>
            <a:xfrm>
              <a:off x="9179553" y="5889023"/>
              <a:ext cx="220980" cy="444175"/>
            </a:xfrm>
            <a:custGeom>
              <a:rect b="b" l="l" r="r" t="t"/>
              <a:pathLst>
                <a:path extrusionOk="0" h="444175" w="220980">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3" name="Google Shape;2623;p44"/>
            <p:cNvSpPr/>
            <p:nvPr/>
          </p:nvSpPr>
          <p:spPr>
            <a:xfrm>
              <a:off x="9527666" y="5730434"/>
              <a:ext cx="153803" cy="147413"/>
            </a:xfrm>
            <a:custGeom>
              <a:rect b="b" l="l" r="r" t="t"/>
              <a:pathLst>
                <a:path extrusionOk="0" h="147413" w="15380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4" name="Google Shape;2624;p44"/>
            <p:cNvSpPr/>
            <p:nvPr/>
          </p:nvSpPr>
          <p:spPr>
            <a:xfrm>
              <a:off x="9196544" y="5718492"/>
              <a:ext cx="161299" cy="159222"/>
            </a:xfrm>
            <a:custGeom>
              <a:rect b="b" l="l" r="r" t="t"/>
              <a:pathLst>
                <a:path extrusionOk="0" h="159222" w="161299">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5" name="Google Shape;2625;p44"/>
            <p:cNvSpPr/>
            <p:nvPr/>
          </p:nvSpPr>
          <p:spPr>
            <a:xfrm>
              <a:off x="9488299" y="5892332"/>
              <a:ext cx="232006" cy="437603"/>
            </a:xfrm>
            <a:custGeom>
              <a:rect b="b" l="l" r="r" t="t"/>
              <a:pathLst>
                <a:path extrusionOk="0" h="437603" w="232006">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6" name="Google Shape;2626;p44"/>
            <p:cNvSpPr/>
            <p:nvPr/>
          </p:nvSpPr>
          <p:spPr>
            <a:xfrm>
              <a:off x="8615532" y="5442637"/>
              <a:ext cx="513242" cy="888053"/>
            </a:xfrm>
            <a:custGeom>
              <a:rect b="b" l="l" r="r" t="t"/>
              <a:pathLst>
                <a:path extrusionOk="0" h="888053" w="513242">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7" name="Google Shape;2627;p44"/>
            <p:cNvSpPr/>
            <p:nvPr/>
          </p:nvSpPr>
          <p:spPr>
            <a:xfrm>
              <a:off x="9400433" y="5716808"/>
              <a:ext cx="331748" cy="629343"/>
            </a:xfrm>
            <a:custGeom>
              <a:rect b="b" l="l" r="r" t="t"/>
              <a:pathLst>
                <a:path extrusionOk="0" h="629343" w="331748">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8" name="Google Shape;2628;p44"/>
            <p:cNvSpPr/>
            <p:nvPr/>
          </p:nvSpPr>
          <p:spPr>
            <a:xfrm>
              <a:off x="8319535" y="5708565"/>
              <a:ext cx="246745" cy="619632"/>
            </a:xfrm>
            <a:custGeom>
              <a:rect b="b" l="l" r="r" t="t"/>
              <a:pathLst>
                <a:path extrusionOk="0" h="619632" w="246745">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29" name="Google Shape;2629;p44"/>
            <p:cNvSpPr/>
            <p:nvPr/>
          </p:nvSpPr>
          <p:spPr>
            <a:xfrm>
              <a:off x="8070984" y="5717496"/>
              <a:ext cx="240195" cy="613682"/>
            </a:xfrm>
            <a:custGeom>
              <a:rect b="b" l="l" r="r" t="t"/>
              <a:pathLst>
                <a:path extrusionOk="0" h="613682" w="240195">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0" name="Google Shape;2630;p44"/>
            <p:cNvSpPr/>
            <p:nvPr/>
          </p:nvSpPr>
          <p:spPr>
            <a:xfrm>
              <a:off x="9162573" y="5705063"/>
              <a:ext cx="254138" cy="642388"/>
            </a:xfrm>
            <a:custGeom>
              <a:rect b="b" l="l" r="r" t="t"/>
              <a:pathLst>
                <a:path extrusionOk="0" h="642388" w="25413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1" name="Google Shape;2631;p44"/>
            <p:cNvSpPr/>
            <p:nvPr/>
          </p:nvSpPr>
          <p:spPr>
            <a:xfrm>
              <a:off x="8544807" y="6305963"/>
              <a:ext cx="127453" cy="19509"/>
            </a:xfrm>
            <a:custGeom>
              <a:rect b="b" l="l" r="r" t="t"/>
              <a:pathLst>
                <a:path extrusionOk="0" h="19509" w="127453">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2" name="Google Shape;2632;p44"/>
            <p:cNvSpPr/>
            <p:nvPr/>
          </p:nvSpPr>
          <p:spPr>
            <a:xfrm>
              <a:off x="7995628" y="5915820"/>
              <a:ext cx="43345" cy="147734"/>
            </a:xfrm>
            <a:custGeom>
              <a:rect b="b" l="l" r="r" t="t"/>
              <a:pathLst>
                <a:path extrusionOk="0" h="147734" w="43345">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3" name="Google Shape;2633;p44"/>
            <p:cNvSpPr/>
            <p:nvPr/>
          </p:nvSpPr>
          <p:spPr>
            <a:xfrm>
              <a:off x="9709612" y="6319673"/>
              <a:ext cx="132479" cy="17766"/>
            </a:xfrm>
            <a:custGeom>
              <a:rect b="b" l="l" r="r" t="t"/>
              <a:pathLst>
                <a:path extrusionOk="0" h="17766" w="132479">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4" name="Google Shape;2634;p44"/>
            <p:cNvSpPr/>
            <p:nvPr/>
          </p:nvSpPr>
          <p:spPr>
            <a:xfrm>
              <a:off x="9739310" y="5923889"/>
              <a:ext cx="32379" cy="125769"/>
            </a:xfrm>
            <a:custGeom>
              <a:rect b="b" l="l" r="r" t="t"/>
              <a:pathLst>
                <a:path extrusionOk="0" h="125769" w="3237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5" name="Google Shape;2635;p44"/>
            <p:cNvSpPr/>
            <p:nvPr/>
          </p:nvSpPr>
          <p:spPr>
            <a:xfrm>
              <a:off x="7994680" y="6295547"/>
              <a:ext cx="95740" cy="24459"/>
            </a:xfrm>
            <a:custGeom>
              <a:rect b="b" l="l" r="r" t="t"/>
              <a:pathLst>
                <a:path extrusionOk="0" h="24459" w="95740">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6" name="Google Shape;2636;p44"/>
            <p:cNvSpPr/>
            <p:nvPr/>
          </p:nvSpPr>
          <p:spPr>
            <a:xfrm>
              <a:off x="9023643" y="6310400"/>
              <a:ext cx="105771" cy="21338"/>
            </a:xfrm>
            <a:custGeom>
              <a:rect b="b" l="l" r="r" t="t"/>
              <a:pathLst>
                <a:path extrusionOk="0" h="21338" w="105771">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7" name="Google Shape;2637;p44"/>
            <p:cNvSpPr/>
            <p:nvPr/>
          </p:nvSpPr>
          <p:spPr>
            <a:xfrm>
              <a:off x="9033391" y="5642430"/>
              <a:ext cx="63704" cy="63966"/>
            </a:xfrm>
            <a:custGeom>
              <a:rect b="b" l="l" r="r" t="t"/>
              <a:pathLst>
                <a:path extrusionOk="0" h="63966" w="63704">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38" name="Google Shape;2638;p44"/>
          <p:cNvGrpSpPr/>
          <p:nvPr/>
        </p:nvGrpSpPr>
        <p:grpSpPr>
          <a:xfrm>
            <a:off x="7119973" y="2562149"/>
            <a:ext cx="2003052" cy="1347069"/>
            <a:chOff x="6044525" y="5232888"/>
            <a:chExt cx="1573130" cy="1114820"/>
          </a:xfrm>
        </p:grpSpPr>
        <p:sp>
          <p:nvSpPr>
            <p:cNvPr id="2639" name="Google Shape;2639;p44"/>
            <p:cNvSpPr/>
            <p:nvPr/>
          </p:nvSpPr>
          <p:spPr>
            <a:xfrm>
              <a:off x="6558914" y="5997862"/>
              <a:ext cx="2526" cy="5053"/>
            </a:xfrm>
            <a:custGeom>
              <a:rect b="b" l="l" r="r" t="t"/>
              <a:pathLst>
                <a:path extrusionOk="0" h="5053" w="2526">
                  <a:moveTo>
                    <a:pt x="2526" y="5053"/>
                  </a:moveTo>
                  <a:cubicBezTo>
                    <a:pt x="1624" y="3429"/>
                    <a:pt x="722" y="1805"/>
                    <a:pt x="0" y="0"/>
                  </a:cubicBezTo>
                  <a:cubicBezTo>
                    <a:pt x="722" y="1805"/>
                    <a:pt x="1624" y="3429"/>
                    <a:pt x="2526" y="505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0" name="Google Shape;2640;p44"/>
            <p:cNvSpPr/>
            <p:nvPr/>
          </p:nvSpPr>
          <p:spPr>
            <a:xfrm>
              <a:off x="6563426" y="6006705"/>
              <a:ext cx="2526" cy="4692"/>
            </a:xfrm>
            <a:custGeom>
              <a:rect b="b" l="l" r="r" t="t"/>
              <a:pathLst>
                <a:path extrusionOk="0" h="4692" w="2526">
                  <a:moveTo>
                    <a:pt x="2526" y="4692"/>
                  </a:moveTo>
                  <a:cubicBezTo>
                    <a:pt x="1624" y="3068"/>
                    <a:pt x="902" y="1444"/>
                    <a:pt x="0" y="0"/>
                  </a:cubicBezTo>
                  <a:cubicBezTo>
                    <a:pt x="722" y="1624"/>
                    <a:pt x="1624" y="3068"/>
                    <a:pt x="2526" y="469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1" name="Google Shape;2641;p44"/>
            <p:cNvSpPr/>
            <p:nvPr/>
          </p:nvSpPr>
          <p:spPr>
            <a:xfrm>
              <a:off x="6568118" y="6015368"/>
              <a:ext cx="2526" cy="4511"/>
            </a:xfrm>
            <a:custGeom>
              <a:rect b="b" l="l" r="r" t="t"/>
              <a:pathLst>
                <a:path extrusionOk="0" h="4511" w="2526">
                  <a:moveTo>
                    <a:pt x="2526" y="4512"/>
                  </a:moveTo>
                  <a:cubicBezTo>
                    <a:pt x="1624" y="3068"/>
                    <a:pt x="902" y="1443"/>
                    <a:pt x="0" y="0"/>
                  </a:cubicBezTo>
                  <a:cubicBezTo>
                    <a:pt x="902" y="1624"/>
                    <a:pt x="1624" y="3068"/>
                    <a:pt x="2526" y="451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2" name="Google Shape;2642;p44"/>
            <p:cNvSpPr/>
            <p:nvPr/>
          </p:nvSpPr>
          <p:spPr>
            <a:xfrm>
              <a:off x="6572991" y="6024392"/>
              <a:ext cx="2346" cy="3970"/>
            </a:xfrm>
            <a:custGeom>
              <a:rect b="b" l="l" r="r" t="t"/>
              <a:pathLst>
                <a:path extrusionOk="0" h="3970" w="2346">
                  <a:moveTo>
                    <a:pt x="2346" y="3970"/>
                  </a:moveTo>
                  <a:cubicBezTo>
                    <a:pt x="1624" y="2707"/>
                    <a:pt x="902" y="1263"/>
                    <a:pt x="0" y="0"/>
                  </a:cubicBezTo>
                  <a:cubicBezTo>
                    <a:pt x="902" y="1443"/>
                    <a:pt x="1624" y="2707"/>
                    <a:pt x="2346" y="397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3" name="Google Shape;2643;p44"/>
            <p:cNvSpPr/>
            <p:nvPr/>
          </p:nvSpPr>
          <p:spPr>
            <a:xfrm>
              <a:off x="6607823" y="6078534"/>
              <a:ext cx="1984" cy="2707"/>
            </a:xfrm>
            <a:custGeom>
              <a:rect b="b" l="l" r="r" t="t"/>
              <a:pathLst>
                <a:path extrusionOk="0" h="2707" w="1984">
                  <a:moveTo>
                    <a:pt x="1985" y="2707"/>
                  </a:moveTo>
                  <a:cubicBezTo>
                    <a:pt x="1263" y="1805"/>
                    <a:pt x="722" y="902"/>
                    <a:pt x="0" y="0"/>
                  </a:cubicBezTo>
                  <a:cubicBezTo>
                    <a:pt x="722" y="902"/>
                    <a:pt x="1263" y="1805"/>
                    <a:pt x="1985" y="270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4" name="Google Shape;2644;p44"/>
            <p:cNvSpPr/>
            <p:nvPr/>
          </p:nvSpPr>
          <p:spPr>
            <a:xfrm>
              <a:off x="6554402" y="5989199"/>
              <a:ext cx="2707" cy="5233"/>
            </a:xfrm>
            <a:custGeom>
              <a:rect b="b" l="l" r="r" t="t"/>
              <a:pathLst>
                <a:path extrusionOk="0" h="5233" w="2707">
                  <a:moveTo>
                    <a:pt x="2707" y="5234"/>
                  </a:moveTo>
                  <a:cubicBezTo>
                    <a:pt x="1805" y="3429"/>
                    <a:pt x="902" y="1805"/>
                    <a:pt x="0" y="0"/>
                  </a:cubicBezTo>
                  <a:cubicBezTo>
                    <a:pt x="902" y="1624"/>
                    <a:pt x="1805" y="3429"/>
                    <a:pt x="2707" y="523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5" name="Google Shape;2645;p44"/>
            <p:cNvSpPr/>
            <p:nvPr/>
          </p:nvSpPr>
          <p:spPr>
            <a:xfrm>
              <a:off x="6652219" y="5321808"/>
              <a:ext cx="1624" cy="180"/>
            </a:xfrm>
            <a:custGeom>
              <a:rect b="b" l="l" r="r" t="t"/>
              <a:pathLst>
                <a:path extrusionOk="0" h="180" w="1624">
                  <a:moveTo>
                    <a:pt x="0" y="0"/>
                  </a:moveTo>
                  <a:cubicBezTo>
                    <a:pt x="542" y="0"/>
                    <a:pt x="1083" y="0"/>
                    <a:pt x="1625" y="180"/>
                  </a:cubicBezTo>
                  <a:cubicBezTo>
                    <a:pt x="1083" y="0"/>
                    <a:pt x="542"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6" name="Google Shape;2646;p44"/>
            <p:cNvSpPr/>
            <p:nvPr/>
          </p:nvSpPr>
          <p:spPr>
            <a:xfrm>
              <a:off x="6590497" y="6053268"/>
              <a:ext cx="2346" cy="3609"/>
            </a:xfrm>
            <a:custGeom>
              <a:rect b="b" l="l" r="r" t="t"/>
              <a:pathLst>
                <a:path extrusionOk="0" h="3609" w="2346">
                  <a:moveTo>
                    <a:pt x="2346" y="3609"/>
                  </a:moveTo>
                  <a:cubicBezTo>
                    <a:pt x="1624" y="2346"/>
                    <a:pt x="722" y="1263"/>
                    <a:pt x="0" y="0"/>
                  </a:cubicBezTo>
                  <a:cubicBezTo>
                    <a:pt x="902" y="1263"/>
                    <a:pt x="1624" y="2346"/>
                    <a:pt x="2346" y="360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7" name="Google Shape;2647;p44"/>
            <p:cNvSpPr/>
            <p:nvPr/>
          </p:nvSpPr>
          <p:spPr>
            <a:xfrm>
              <a:off x="6596092" y="6061569"/>
              <a:ext cx="2345" cy="3429"/>
            </a:xfrm>
            <a:custGeom>
              <a:rect b="b" l="l" r="r" t="t"/>
              <a:pathLst>
                <a:path extrusionOk="0" h="3429" w="2345">
                  <a:moveTo>
                    <a:pt x="2346" y="3429"/>
                  </a:moveTo>
                  <a:cubicBezTo>
                    <a:pt x="1624" y="2346"/>
                    <a:pt x="722" y="1083"/>
                    <a:pt x="0" y="0"/>
                  </a:cubicBezTo>
                  <a:cubicBezTo>
                    <a:pt x="722" y="1263"/>
                    <a:pt x="1624" y="2346"/>
                    <a:pt x="2346" y="342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8" name="Google Shape;2648;p44"/>
            <p:cNvSpPr/>
            <p:nvPr/>
          </p:nvSpPr>
          <p:spPr>
            <a:xfrm>
              <a:off x="6550071" y="5980356"/>
              <a:ext cx="2887" cy="5775"/>
            </a:xfrm>
            <a:custGeom>
              <a:rect b="b" l="l" r="r" t="t"/>
              <a:pathLst>
                <a:path extrusionOk="0" h="5775" w="2887">
                  <a:moveTo>
                    <a:pt x="2887" y="5775"/>
                  </a:moveTo>
                  <a:cubicBezTo>
                    <a:pt x="1985" y="3790"/>
                    <a:pt x="1083" y="1985"/>
                    <a:pt x="0" y="0"/>
                  </a:cubicBezTo>
                  <a:cubicBezTo>
                    <a:pt x="902" y="1985"/>
                    <a:pt x="1805" y="3790"/>
                    <a:pt x="2887" y="5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9" name="Google Shape;2649;p44"/>
            <p:cNvSpPr/>
            <p:nvPr/>
          </p:nvSpPr>
          <p:spPr>
            <a:xfrm>
              <a:off x="6601867" y="6069871"/>
              <a:ext cx="2165" cy="3248"/>
            </a:xfrm>
            <a:custGeom>
              <a:rect b="b" l="l" r="r" t="t"/>
              <a:pathLst>
                <a:path extrusionOk="0" h="3248" w="2165">
                  <a:moveTo>
                    <a:pt x="2166" y="3249"/>
                  </a:moveTo>
                  <a:cubicBezTo>
                    <a:pt x="1444" y="2166"/>
                    <a:pt x="722" y="1083"/>
                    <a:pt x="0" y="0"/>
                  </a:cubicBezTo>
                  <a:cubicBezTo>
                    <a:pt x="722" y="1263"/>
                    <a:pt x="1444" y="2166"/>
                    <a:pt x="2166" y="324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0" name="Google Shape;2650;p44"/>
            <p:cNvSpPr/>
            <p:nvPr/>
          </p:nvSpPr>
          <p:spPr>
            <a:xfrm>
              <a:off x="6580210" y="6036483"/>
              <a:ext cx="1984" cy="3248"/>
            </a:xfrm>
            <a:custGeom>
              <a:rect b="b" l="l" r="r" t="t"/>
              <a:pathLst>
                <a:path extrusionOk="0" h="3248" w="1984">
                  <a:moveTo>
                    <a:pt x="1985" y="3249"/>
                  </a:moveTo>
                  <a:cubicBezTo>
                    <a:pt x="1263" y="2166"/>
                    <a:pt x="722" y="1083"/>
                    <a:pt x="0" y="0"/>
                  </a:cubicBezTo>
                  <a:cubicBezTo>
                    <a:pt x="542" y="1083"/>
                    <a:pt x="1263" y="2166"/>
                    <a:pt x="1985" y="324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1" name="Google Shape;2651;p44"/>
            <p:cNvSpPr/>
            <p:nvPr/>
          </p:nvSpPr>
          <p:spPr>
            <a:xfrm>
              <a:off x="6585444" y="6044785"/>
              <a:ext cx="2165" cy="3609"/>
            </a:xfrm>
            <a:custGeom>
              <a:rect b="b" l="l" r="r" t="t"/>
              <a:pathLst>
                <a:path extrusionOk="0" h="3609" w="2165">
                  <a:moveTo>
                    <a:pt x="2166" y="3609"/>
                  </a:moveTo>
                  <a:cubicBezTo>
                    <a:pt x="1444" y="2346"/>
                    <a:pt x="722" y="1264"/>
                    <a:pt x="0" y="0"/>
                  </a:cubicBezTo>
                  <a:cubicBezTo>
                    <a:pt x="542" y="1264"/>
                    <a:pt x="1444" y="2527"/>
                    <a:pt x="2166" y="360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2" name="Google Shape;2652;p44"/>
            <p:cNvSpPr/>
            <p:nvPr/>
          </p:nvSpPr>
          <p:spPr>
            <a:xfrm>
              <a:off x="6670086" y="5327583"/>
              <a:ext cx="721" cy="360"/>
            </a:xfrm>
            <a:custGeom>
              <a:rect b="b" l="l" r="r" t="t"/>
              <a:pathLst>
                <a:path extrusionOk="0" h="360" w="721">
                  <a:moveTo>
                    <a:pt x="0" y="0"/>
                  </a:moveTo>
                  <a:cubicBezTo>
                    <a:pt x="180" y="181"/>
                    <a:pt x="361" y="361"/>
                    <a:pt x="722" y="361"/>
                  </a:cubicBezTo>
                  <a:cubicBezTo>
                    <a:pt x="361" y="361"/>
                    <a:pt x="180"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3" name="Google Shape;2653;p44"/>
            <p:cNvSpPr/>
            <p:nvPr/>
          </p:nvSpPr>
          <p:spPr>
            <a:xfrm>
              <a:off x="6654384" y="5321988"/>
              <a:ext cx="2707" cy="361"/>
            </a:xfrm>
            <a:custGeom>
              <a:rect b="b" l="l" r="r" t="t"/>
              <a:pathLst>
                <a:path extrusionOk="0" h="361" w="2707">
                  <a:moveTo>
                    <a:pt x="0" y="0"/>
                  </a:moveTo>
                  <a:cubicBezTo>
                    <a:pt x="902" y="181"/>
                    <a:pt x="1805" y="181"/>
                    <a:pt x="2707" y="361"/>
                  </a:cubicBezTo>
                  <a:cubicBezTo>
                    <a:pt x="1805" y="181"/>
                    <a:pt x="902"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4" name="Google Shape;2654;p44"/>
            <p:cNvSpPr/>
            <p:nvPr/>
          </p:nvSpPr>
          <p:spPr>
            <a:xfrm>
              <a:off x="6765015" y="5614716"/>
              <a:ext cx="1083" cy="180"/>
            </a:xfrm>
            <a:custGeom>
              <a:rect b="b" l="l" r="r" t="t"/>
              <a:pathLst>
                <a:path extrusionOk="0" h="180" w="1083">
                  <a:moveTo>
                    <a:pt x="1083" y="0"/>
                  </a:moveTo>
                  <a:cubicBezTo>
                    <a:pt x="722" y="180"/>
                    <a:pt x="361" y="180"/>
                    <a:pt x="0" y="180"/>
                  </a:cubicBezTo>
                  <a:cubicBezTo>
                    <a:pt x="361" y="180"/>
                    <a:pt x="722" y="180"/>
                    <a:pt x="108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5" name="Google Shape;2655;p44"/>
            <p:cNvSpPr/>
            <p:nvPr/>
          </p:nvSpPr>
          <p:spPr>
            <a:xfrm>
              <a:off x="6758518" y="5616882"/>
              <a:ext cx="541" cy="180"/>
            </a:xfrm>
            <a:custGeom>
              <a:rect b="b" l="l" r="r" t="t"/>
              <a:pathLst>
                <a:path extrusionOk="0" h="180" w="541">
                  <a:moveTo>
                    <a:pt x="541" y="0"/>
                  </a:moveTo>
                  <a:cubicBezTo>
                    <a:pt x="361" y="0"/>
                    <a:pt x="180" y="180"/>
                    <a:pt x="0" y="180"/>
                  </a:cubicBezTo>
                  <a:cubicBezTo>
                    <a:pt x="180" y="0"/>
                    <a:pt x="361" y="0"/>
                    <a:pt x="54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6" name="Google Shape;2656;p44"/>
            <p:cNvSpPr/>
            <p:nvPr/>
          </p:nvSpPr>
          <p:spPr>
            <a:xfrm>
              <a:off x="6768263" y="5613994"/>
              <a:ext cx="1443" cy="360"/>
            </a:xfrm>
            <a:custGeom>
              <a:rect b="b" l="l" r="r" t="t"/>
              <a:pathLst>
                <a:path extrusionOk="0" h="360" w="1443">
                  <a:moveTo>
                    <a:pt x="1444" y="0"/>
                  </a:moveTo>
                  <a:cubicBezTo>
                    <a:pt x="902" y="181"/>
                    <a:pt x="361" y="181"/>
                    <a:pt x="0" y="361"/>
                  </a:cubicBezTo>
                  <a:cubicBezTo>
                    <a:pt x="542" y="181"/>
                    <a:pt x="902" y="181"/>
                    <a:pt x="14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7" name="Google Shape;2657;p44"/>
            <p:cNvSpPr/>
            <p:nvPr/>
          </p:nvSpPr>
          <p:spPr>
            <a:xfrm>
              <a:off x="6477854" y="5322168"/>
              <a:ext cx="563826" cy="917526"/>
            </a:xfrm>
            <a:custGeom>
              <a:rect b="b" l="l" r="r" t="t"/>
              <a:pathLst>
                <a:path extrusionOk="0" h="917526" w="563826">
                  <a:moveTo>
                    <a:pt x="74021" y="649705"/>
                  </a:moveTo>
                  <a:cubicBezTo>
                    <a:pt x="112462" y="721173"/>
                    <a:pt x="170033" y="781270"/>
                    <a:pt x="234282" y="830179"/>
                  </a:cubicBezTo>
                  <a:cubicBezTo>
                    <a:pt x="268752" y="856528"/>
                    <a:pt x="305930" y="876561"/>
                    <a:pt x="345995" y="893164"/>
                  </a:cubicBezTo>
                  <a:cubicBezTo>
                    <a:pt x="362238" y="899842"/>
                    <a:pt x="378661" y="905617"/>
                    <a:pt x="395625" y="909948"/>
                  </a:cubicBezTo>
                  <a:cubicBezTo>
                    <a:pt x="414575" y="914641"/>
                    <a:pt x="434608" y="918792"/>
                    <a:pt x="454099" y="917167"/>
                  </a:cubicBezTo>
                  <a:cubicBezTo>
                    <a:pt x="484418" y="914641"/>
                    <a:pt x="516543" y="905256"/>
                    <a:pt x="536756" y="880712"/>
                  </a:cubicBezTo>
                  <a:cubicBezTo>
                    <a:pt x="550652" y="863747"/>
                    <a:pt x="559496" y="846422"/>
                    <a:pt x="562564" y="824584"/>
                  </a:cubicBezTo>
                  <a:cubicBezTo>
                    <a:pt x="564910" y="807078"/>
                    <a:pt x="564008" y="790655"/>
                    <a:pt x="559676" y="773330"/>
                  </a:cubicBezTo>
                  <a:cubicBezTo>
                    <a:pt x="552998" y="746800"/>
                    <a:pt x="538741" y="724421"/>
                    <a:pt x="520333" y="705471"/>
                  </a:cubicBezTo>
                  <a:cubicBezTo>
                    <a:pt x="520333" y="705471"/>
                    <a:pt x="520333" y="705291"/>
                    <a:pt x="520513" y="705291"/>
                  </a:cubicBezTo>
                  <a:cubicBezTo>
                    <a:pt x="518889" y="708720"/>
                    <a:pt x="517084" y="712149"/>
                    <a:pt x="515280" y="715578"/>
                  </a:cubicBezTo>
                  <a:cubicBezTo>
                    <a:pt x="502466" y="739040"/>
                    <a:pt x="480809" y="748063"/>
                    <a:pt x="457347" y="737054"/>
                  </a:cubicBezTo>
                  <a:cubicBezTo>
                    <a:pt x="401040" y="710705"/>
                    <a:pt x="352131" y="674069"/>
                    <a:pt x="313690" y="624980"/>
                  </a:cubicBezTo>
                  <a:cubicBezTo>
                    <a:pt x="275971" y="576794"/>
                    <a:pt x="250705" y="522110"/>
                    <a:pt x="235365" y="462915"/>
                  </a:cubicBezTo>
                  <a:cubicBezTo>
                    <a:pt x="226522" y="428625"/>
                    <a:pt x="219122" y="393613"/>
                    <a:pt x="219303" y="357879"/>
                  </a:cubicBezTo>
                  <a:cubicBezTo>
                    <a:pt x="219303" y="335862"/>
                    <a:pt x="226883" y="318536"/>
                    <a:pt x="248900" y="309152"/>
                  </a:cubicBezTo>
                  <a:cubicBezTo>
                    <a:pt x="257743" y="305361"/>
                    <a:pt x="266226" y="300850"/>
                    <a:pt x="274888" y="297060"/>
                  </a:cubicBezTo>
                  <a:cubicBezTo>
                    <a:pt x="279400" y="281178"/>
                    <a:pt x="282107" y="264935"/>
                    <a:pt x="283551" y="246888"/>
                  </a:cubicBezTo>
                  <a:cubicBezTo>
                    <a:pt x="285717" y="220539"/>
                    <a:pt x="282288" y="194190"/>
                    <a:pt x="277957" y="168201"/>
                  </a:cubicBezTo>
                  <a:cubicBezTo>
                    <a:pt x="273445" y="141672"/>
                    <a:pt x="264421" y="117308"/>
                    <a:pt x="253593" y="92763"/>
                  </a:cubicBezTo>
                  <a:cubicBezTo>
                    <a:pt x="243486" y="70204"/>
                    <a:pt x="228687" y="48547"/>
                    <a:pt x="211001" y="31402"/>
                  </a:cubicBezTo>
                  <a:cubicBezTo>
                    <a:pt x="199992" y="20574"/>
                    <a:pt x="187178" y="10287"/>
                    <a:pt x="173282" y="3249"/>
                  </a:cubicBezTo>
                  <a:cubicBezTo>
                    <a:pt x="170936" y="1985"/>
                    <a:pt x="168589" y="902"/>
                    <a:pt x="166424" y="0"/>
                  </a:cubicBezTo>
                  <a:cubicBezTo>
                    <a:pt x="161912" y="902"/>
                    <a:pt x="157400" y="2526"/>
                    <a:pt x="152708" y="5053"/>
                  </a:cubicBezTo>
                  <a:cubicBezTo>
                    <a:pt x="120945" y="21296"/>
                    <a:pt x="92069" y="41870"/>
                    <a:pt x="63193" y="62444"/>
                  </a:cubicBezTo>
                  <a:cubicBezTo>
                    <a:pt x="41897" y="77604"/>
                    <a:pt x="28722" y="98719"/>
                    <a:pt x="22225" y="122903"/>
                  </a:cubicBezTo>
                  <a:cubicBezTo>
                    <a:pt x="13382" y="156290"/>
                    <a:pt x="7607" y="190580"/>
                    <a:pt x="930" y="224509"/>
                  </a:cubicBezTo>
                  <a:cubicBezTo>
                    <a:pt x="-695" y="232450"/>
                    <a:pt x="-1056" y="240932"/>
                    <a:pt x="7246" y="245986"/>
                  </a:cubicBezTo>
                  <a:cubicBezTo>
                    <a:pt x="27278" y="258077"/>
                    <a:pt x="28722" y="276666"/>
                    <a:pt x="26918" y="297240"/>
                  </a:cubicBezTo>
                  <a:cubicBezTo>
                    <a:pt x="22947" y="341456"/>
                    <a:pt x="20420" y="385853"/>
                    <a:pt x="8329" y="428806"/>
                  </a:cubicBezTo>
                  <a:cubicBezTo>
                    <a:pt x="6344" y="436025"/>
                    <a:pt x="6524" y="442882"/>
                    <a:pt x="7246" y="449921"/>
                  </a:cubicBezTo>
                  <a:cubicBezTo>
                    <a:pt x="11036" y="484391"/>
                    <a:pt x="15909" y="518681"/>
                    <a:pt x="29264" y="551166"/>
                  </a:cubicBezTo>
                  <a:cubicBezTo>
                    <a:pt x="38829" y="574087"/>
                    <a:pt x="45867" y="598090"/>
                    <a:pt x="55613" y="621010"/>
                  </a:cubicBezTo>
                  <a:cubicBezTo>
                    <a:pt x="60847" y="633102"/>
                    <a:pt x="66261" y="645193"/>
                    <a:pt x="71855" y="657105"/>
                  </a:cubicBezTo>
                  <a:cubicBezTo>
                    <a:pt x="69329" y="651871"/>
                    <a:pt x="66983" y="646818"/>
                    <a:pt x="64636" y="641584"/>
                  </a:cubicBezTo>
                  <a:cubicBezTo>
                    <a:pt x="67524" y="644291"/>
                    <a:pt x="70592" y="646998"/>
                    <a:pt x="74021" y="6497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8" name="Google Shape;2658;p44"/>
            <p:cNvSpPr/>
            <p:nvPr/>
          </p:nvSpPr>
          <p:spPr>
            <a:xfrm>
              <a:off x="6755630" y="5618145"/>
              <a:ext cx="180" cy="180"/>
            </a:xfrm>
            <a:custGeom>
              <a:rect b="b" l="l" r="r" t="t"/>
              <a:pathLst>
                <a:path extrusionOk="0" h="180" w="180">
                  <a:moveTo>
                    <a:pt x="181" y="0"/>
                  </a:moveTo>
                  <a:cubicBezTo>
                    <a:pt x="181" y="0"/>
                    <a:pt x="0" y="0"/>
                    <a:pt x="0" y="181"/>
                  </a:cubicBezTo>
                  <a:cubicBezTo>
                    <a:pt x="0" y="0"/>
                    <a:pt x="0" y="0"/>
                    <a:pt x="181"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9" name="Google Shape;2659;p44"/>
            <p:cNvSpPr/>
            <p:nvPr/>
          </p:nvSpPr>
          <p:spPr>
            <a:xfrm>
              <a:off x="6771692" y="5613453"/>
              <a:ext cx="1985" cy="180"/>
            </a:xfrm>
            <a:custGeom>
              <a:rect b="b" l="l" r="r" t="t"/>
              <a:pathLst>
                <a:path extrusionOk="0" h="180" w="1985">
                  <a:moveTo>
                    <a:pt x="1985" y="0"/>
                  </a:moveTo>
                  <a:cubicBezTo>
                    <a:pt x="1264" y="0"/>
                    <a:pt x="722" y="181"/>
                    <a:pt x="0" y="181"/>
                  </a:cubicBezTo>
                  <a:cubicBezTo>
                    <a:pt x="542" y="181"/>
                    <a:pt x="1264" y="0"/>
                    <a:pt x="198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0" name="Google Shape;2660;p44"/>
            <p:cNvSpPr/>
            <p:nvPr/>
          </p:nvSpPr>
          <p:spPr>
            <a:xfrm>
              <a:off x="6646263" y="5321808"/>
              <a:ext cx="5234" cy="360"/>
            </a:xfrm>
            <a:custGeom>
              <a:rect b="b" l="l" r="r" t="t"/>
              <a:pathLst>
                <a:path extrusionOk="0" h="360" w="5234">
                  <a:moveTo>
                    <a:pt x="5234" y="0"/>
                  </a:moveTo>
                  <a:cubicBezTo>
                    <a:pt x="3429" y="0"/>
                    <a:pt x="1625" y="0"/>
                    <a:pt x="0" y="361"/>
                  </a:cubicBezTo>
                  <a:cubicBezTo>
                    <a:pt x="1805" y="0"/>
                    <a:pt x="3609" y="0"/>
                    <a:pt x="523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1" name="Google Shape;2661;p44"/>
            <p:cNvSpPr/>
            <p:nvPr/>
          </p:nvSpPr>
          <p:spPr>
            <a:xfrm>
              <a:off x="6761766" y="5615799"/>
              <a:ext cx="722" cy="180"/>
            </a:xfrm>
            <a:custGeom>
              <a:rect b="b" l="l" r="r" t="t"/>
              <a:pathLst>
                <a:path extrusionOk="0" h="180" w="722">
                  <a:moveTo>
                    <a:pt x="722" y="0"/>
                  </a:moveTo>
                  <a:cubicBezTo>
                    <a:pt x="542" y="0"/>
                    <a:pt x="181" y="181"/>
                    <a:pt x="0" y="181"/>
                  </a:cubicBezTo>
                  <a:cubicBezTo>
                    <a:pt x="181" y="181"/>
                    <a:pt x="542" y="0"/>
                    <a:pt x="722"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2" name="Google Shape;2662;p44"/>
            <p:cNvSpPr/>
            <p:nvPr/>
          </p:nvSpPr>
          <p:spPr>
            <a:xfrm>
              <a:off x="6775122" y="5613092"/>
              <a:ext cx="3609" cy="180"/>
            </a:xfrm>
            <a:custGeom>
              <a:rect b="b" l="l" r="r" t="t"/>
              <a:pathLst>
                <a:path extrusionOk="0" h="180" w="3609">
                  <a:moveTo>
                    <a:pt x="3609" y="0"/>
                  </a:moveTo>
                  <a:cubicBezTo>
                    <a:pt x="2346" y="0"/>
                    <a:pt x="1263" y="181"/>
                    <a:pt x="0" y="181"/>
                  </a:cubicBezTo>
                  <a:cubicBezTo>
                    <a:pt x="1083" y="0"/>
                    <a:pt x="2346" y="0"/>
                    <a:pt x="360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3" name="Google Shape;2663;p44"/>
            <p:cNvSpPr/>
            <p:nvPr/>
          </p:nvSpPr>
          <p:spPr>
            <a:xfrm>
              <a:off x="6658175" y="5322529"/>
              <a:ext cx="1263" cy="360"/>
            </a:xfrm>
            <a:custGeom>
              <a:rect b="b" l="l" r="r" t="t"/>
              <a:pathLst>
                <a:path extrusionOk="0" h="360" w="1263">
                  <a:moveTo>
                    <a:pt x="0" y="0"/>
                  </a:moveTo>
                  <a:cubicBezTo>
                    <a:pt x="361" y="181"/>
                    <a:pt x="902" y="181"/>
                    <a:pt x="1263" y="361"/>
                  </a:cubicBezTo>
                  <a:cubicBezTo>
                    <a:pt x="722" y="361"/>
                    <a:pt x="361"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4" name="Google Shape;2664;p44"/>
            <p:cNvSpPr/>
            <p:nvPr/>
          </p:nvSpPr>
          <p:spPr>
            <a:xfrm>
              <a:off x="6660701" y="5323251"/>
              <a:ext cx="1443" cy="541"/>
            </a:xfrm>
            <a:custGeom>
              <a:rect b="b" l="l" r="r" t="t"/>
              <a:pathLst>
                <a:path extrusionOk="0" h="541" w="1443">
                  <a:moveTo>
                    <a:pt x="0" y="0"/>
                  </a:moveTo>
                  <a:cubicBezTo>
                    <a:pt x="542" y="180"/>
                    <a:pt x="902" y="361"/>
                    <a:pt x="1444" y="541"/>
                  </a:cubicBezTo>
                  <a:cubicBezTo>
                    <a:pt x="902" y="361"/>
                    <a:pt x="542"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5" name="Google Shape;2665;p44"/>
            <p:cNvSpPr/>
            <p:nvPr/>
          </p:nvSpPr>
          <p:spPr>
            <a:xfrm>
              <a:off x="6663950" y="5324515"/>
              <a:ext cx="1083" cy="541"/>
            </a:xfrm>
            <a:custGeom>
              <a:rect b="b" l="l" r="r" t="t"/>
              <a:pathLst>
                <a:path extrusionOk="0" h="541" w="1083">
                  <a:moveTo>
                    <a:pt x="0" y="0"/>
                  </a:moveTo>
                  <a:cubicBezTo>
                    <a:pt x="361" y="180"/>
                    <a:pt x="722" y="361"/>
                    <a:pt x="1083" y="542"/>
                  </a:cubicBezTo>
                  <a:cubicBezTo>
                    <a:pt x="722" y="361"/>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6" name="Google Shape;2666;p44"/>
            <p:cNvSpPr/>
            <p:nvPr/>
          </p:nvSpPr>
          <p:spPr>
            <a:xfrm>
              <a:off x="6672793" y="5329387"/>
              <a:ext cx="721" cy="541"/>
            </a:xfrm>
            <a:custGeom>
              <a:rect b="b" l="l" r="r" t="t"/>
              <a:pathLst>
                <a:path extrusionOk="0" h="541" w="721">
                  <a:moveTo>
                    <a:pt x="0" y="0"/>
                  </a:moveTo>
                  <a:cubicBezTo>
                    <a:pt x="180" y="181"/>
                    <a:pt x="541" y="361"/>
                    <a:pt x="722" y="542"/>
                  </a:cubicBezTo>
                  <a:cubicBezTo>
                    <a:pt x="361" y="361"/>
                    <a:pt x="180"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7" name="Google Shape;2667;p44"/>
            <p:cNvSpPr/>
            <p:nvPr/>
          </p:nvSpPr>
          <p:spPr>
            <a:xfrm>
              <a:off x="6644097" y="5321988"/>
              <a:ext cx="1804" cy="361"/>
            </a:xfrm>
            <a:custGeom>
              <a:rect b="b" l="l" r="r" t="t"/>
              <a:pathLst>
                <a:path extrusionOk="0" h="361" w="1804">
                  <a:moveTo>
                    <a:pt x="0" y="361"/>
                  </a:moveTo>
                  <a:cubicBezTo>
                    <a:pt x="542" y="181"/>
                    <a:pt x="1263" y="181"/>
                    <a:pt x="1805" y="0"/>
                  </a:cubicBezTo>
                  <a:cubicBezTo>
                    <a:pt x="1263" y="181"/>
                    <a:pt x="542" y="361"/>
                    <a:pt x="0" y="3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8" name="Google Shape;2668;p44"/>
            <p:cNvSpPr/>
            <p:nvPr/>
          </p:nvSpPr>
          <p:spPr>
            <a:xfrm>
              <a:off x="6666657" y="5325778"/>
              <a:ext cx="902" cy="360"/>
            </a:xfrm>
            <a:custGeom>
              <a:rect b="b" l="l" r="r" t="t"/>
              <a:pathLst>
                <a:path extrusionOk="0" h="360" w="902">
                  <a:moveTo>
                    <a:pt x="0" y="0"/>
                  </a:moveTo>
                  <a:cubicBezTo>
                    <a:pt x="361" y="181"/>
                    <a:pt x="542" y="361"/>
                    <a:pt x="902" y="361"/>
                  </a:cubicBezTo>
                  <a:cubicBezTo>
                    <a:pt x="542" y="361"/>
                    <a:pt x="361"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9" name="Google Shape;2669;p44"/>
            <p:cNvSpPr/>
            <p:nvPr/>
          </p:nvSpPr>
          <p:spPr>
            <a:xfrm>
              <a:off x="6757254" y="5288420"/>
              <a:ext cx="3068" cy="1624"/>
            </a:xfrm>
            <a:custGeom>
              <a:rect b="b" l="l" r="r" t="t"/>
              <a:pathLst>
                <a:path extrusionOk="0" h="1624" w="3068">
                  <a:moveTo>
                    <a:pt x="0" y="0"/>
                  </a:moveTo>
                  <a:cubicBezTo>
                    <a:pt x="1083" y="542"/>
                    <a:pt x="2166" y="1083"/>
                    <a:pt x="3068" y="1624"/>
                  </a:cubicBezTo>
                  <a:cubicBezTo>
                    <a:pt x="1985" y="1083"/>
                    <a:pt x="1083" y="542"/>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0" name="Google Shape;2670;p44"/>
            <p:cNvSpPr/>
            <p:nvPr/>
          </p:nvSpPr>
          <p:spPr>
            <a:xfrm>
              <a:off x="6675635" y="5279499"/>
              <a:ext cx="175089" cy="328925"/>
            </a:xfrm>
            <a:custGeom>
              <a:rect b="b" l="l" r="r" t="t"/>
              <a:pathLst>
                <a:path extrusionOk="0" h="328925" w="175089">
                  <a:moveTo>
                    <a:pt x="11776" y="40143"/>
                  </a:moveTo>
                  <a:cubicBezTo>
                    <a:pt x="24951" y="50429"/>
                    <a:pt x="39750" y="58912"/>
                    <a:pt x="50217" y="72808"/>
                  </a:cubicBezTo>
                  <a:cubicBezTo>
                    <a:pt x="81619" y="114137"/>
                    <a:pt x="107608" y="157991"/>
                    <a:pt x="118436" y="209788"/>
                  </a:cubicBezTo>
                  <a:cubicBezTo>
                    <a:pt x="125294" y="241912"/>
                    <a:pt x="132333" y="274036"/>
                    <a:pt x="134498" y="307063"/>
                  </a:cubicBezTo>
                  <a:cubicBezTo>
                    <a:pt x="135581" y="325832"/>
                    <a:pt x="139191" y="329261"/>
                    <a:pt x="155794" y="328900"/>
                  </a:cubicBezTo>
                  <a:cubicBezTo>
                    <a:pt x="152366" y="328900"/>
                    <a:pt x="149478" y="328900"/>
                    <a:pt x="146951" y="328539"/>
                  </a:cubicBezTo>
                  <a:cubicBezTo>
                    <a:pt x="151824" y="319696"/>
                    <a:pt x="156336" y="310312"/>
                    <a:pt x="160487" y="300025"/>
                  </a:cubicBezTo>
                  <a:cubicBezTo>
                    <a:pt x="168067" y="281436"/>
                    <a:pt x="171135" y="262666"/>
                    <a:pt x="173661" y="242634"/>
                  </a:cubicBezTo>
                  <a:cubicBezTo>
                    <a:pt x="177993" y="207622"/>
                    <a:pt x="172218" y="170264"/>
                    <a:pt x="159765" y="137418"/>
                  </a:cubicBezTo>
                  <a:cubicBezTo>
                    <a:pt x="148756" y="108181"/>
                    <a:pt x="137205" y="77681"/>
                    <a:pt x="118978" y="52054"/>
                  </a:cubicBezTo>
                  <a:cubicBezTo>
                    <a:pt x="106706" y="34728"/>
                    <a:pt x="94072" y="19929"/>
                    <a:pt x="78010" y="7296"/>
                  </a:cubicBezTo>
                  <a:cubicBezTo>
                    <a:pt x="54729" y="-3171"/>
                    <a:pt x="32531" y="-3893"/>
                    <a:pt x="10694" y="15237"/>
                  </a:cubicBezTo>
                  <a:cubicBezTo>
                    <a:pt x="-3383" y="27509"/>
                    <a:pt x="-4106" y="27870"/>
                    <a:pt x="11776" y="4014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1" name="Google Shape;2671;p44"/>
            <p:cNvSpPr/>
            <p:nvPr/>
          </p:nvSpPr>
          <p:spPr>
            <a:xfrm>
              <a:off x="6753645" y="5286795"/>
              <a:ext cx="3068" cy="1443"/>
            </a:xfrm>
            <a:custGeom>
              <a:rect b="b" l="l" r="r" t="t"/>
              <a:pathLst>
                <a:path extrusionOk="0" h="1443" w="3068">
                  <a:moveTo>
                    <a:pt x="0" y="0"/>
                  </a:moveTo>
                  <a:cubicBezTo>
                    <a:pt x="1083" y="542"/>
                    <a:pt x="1985" y="902"/>
                    <a:pt x="3068" y="1444"/>
                  </a:cubicBezTo>
                  <a:cubicBezTo>
                    <a:pt x="1985" y="902"/>
                    <a:pt x="1083" y="36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2" name="Google Shape;2672;p44"/>
            <p:cNvSpPr/>
            <p:nvPr/>
          </p:nvSpPr>
          <p:spPr>
            <a:xfrm>
              <a:off x="6831429" y="5608219"/>
              <a:ext cx="3609" cy="180"/>
            </a:xfrm>
            <a:custGeom>
              <a:rect b="b" l="l" r="r" t="t"/>
              <a:pathLst>
                <a:path extrusionOk="0" h="180" w="3609">
                  <a:moveTo>
                    <a:pt x="3609" y="0"/>
                  </a:moveTo>
                  <a:cubicBezTo>
                    <a:pt x="2346" y="0"/>
                    <a:pt x="1083" y="181"/>
                    <a:pt x="0" y="181"/>
                  </a:cubicBezTo>
                  <a:cubicBezTo>
                    <a:pt x="1083" y="181"/>
                    <a:pt x="2346" y="181"/>
                    <a:pt x="360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3" name="Google Shape;2673;p44"/>
            <p:cNvSpPr/>
            <p:nvPr/>
          </p:nvSpPr>
          <p:spPr>
            <a:xfrm>
              <a:off x="7077054" y="5939569"/>
              <a:ext cx="1263" cy="541"/>
            </a:xfrm>
            <a:custGeom>
              <a:rect b="b" l="l" r="r" t="t"/>
              <a:pathLst>
                <a:path extrusionOk="0" h="541" w="1263">
                  <a:moveTo>
                    <a:pt x="0" y="0"/>
                  </a:moveTo>
                  <a:cubicBezTo>
                    <a:pt x="361" y="180"/>
                    <a:pt x="902" y="361"/>
                    <a:pt x="1263" y="541"/>
                  </a:cubicBezTo>
                  <a:cubicBezTo>
                    <a:pt x="722" y="180"/>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4" name="Google Shape;2674;p44"/>
            <p:cNvSpPr/>
            <p:nvPr/>
          </p:nvSpPr>
          <p:spPr>
            <a:xfrm>
              <a:off x="7074347" y="5938667"/>
              <a:ext cx="1263" cy="360"/>
            </a:xfrm>
            <a:custGeom>
              <a:rect b="b" l="l" r="r" t="t"/>
              <a:pathLst>
                <a:path extrusionOk="0" h="360" w="1263">
                  <a:moveTo>
                    <a:pt x="0" y="0"/>
                  </a:moveTo>
                  <a:cubicBezTo>
                    <a:pt x="361" y="180"/>
                    <a:pt x="902" y="180"/>
                    <a:pt x="1263" y="361"/>
                  </a:cubicBezTo>
                  <a:cubicBezTo>
                    <a:pt x="902" y="361"/>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5" name="Google Shape;2675;p44"/>
            <p:cNvSpPr/>
            <p:nvPr/>
          </p:nvSpPr>
          <p:spPr>
            <a:xfrm>
              <a:off x="7071820" y="5937945"/>
              <a:ext cx="1263" cy="360"/>
            </a:xfrm>
            <a:custGeom>
              <a:rect b="b" l="l" r="r" t="t"/>
              <a:pathLst>
                <a:path extrusionOk="0" h="360" w="1263">
                  <a:moveTo>
                    <a:pt x="0" y="0"/>
                  </a:moveTo>
                  <a:cubicBezTo>
                    <a:pt x="361" y="181"/>
                    <a:pt x="902" y="181"/>
                    <a:pt x="1263" y="361"/>
                  </a:cubicBezTo>
                  <a:cubicBezTo>
                    <a:pt x="902" y="361"/>
                    <a:pt x="361"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6" name="Google Shape;2676;p44"/>
            <p:cNvSpPr/>
            <p:nvPr/>
          </p:nvSpPr>
          <p:spPr>
            <a:xfrm>
              <a:off x="7013456" y="5937764"/>
              <a:ext cx="184574" cy="309328"/>
            </a:xfrm>
            <a:custGeom>
              <a:rect b="b" l="l" r="r" t="t"/>
              <a:pathLst>
                <a:path extrusionOk="0" h="309328" w="184574">
                  <a:moveTo>
                    <a:pt x="176394" y="186249"/>
                  </a:moveTo>
                  <a:cubicBezTo>
                    <a:pt x="164302" y="133911"/>
                    <a:pt x="135426" y="84461"/>
                    <a:pt x="98790" y="45659"/>
                  </a:cubicBezTo>
                  <a:cubicBezTo>
                    <a:pt x="82006" y="27793"/>
                    <a:pt x="61252" y="11009"/>
                    <a:pt x="38332" y="0"/>
                  </a:cubicBezTo>
                  <a:cubicBezTo>
                    <a:pt x="24074" y="3068"/>
                    <a:pt x="11622" y="13536"/>
                    <a:pt x="3139" y="30139"/>
                  </a:cubicBezTo>
                  <a:cubicBezTo>
                    <a:pt x="-1734" y="39704"/>
                    <a:pt x="-1734" y="45840"/>
                    <a:pt x="8914" y="51615"/>
                  </a:cubicBezTo>
                  <a:cubicBezTo>
                    <a:pt x="27503" y="61902"/>
                    <a:pt x="46453" y="72550"/>
                    <a:pt x="59447" y="90056"/>
                  </a:cubicBezTo>
                  <a:cubicBezTo>
                    <a:pt x="86157" y="125609"/>
                    <a:pt x="112687" y="160982"/>
                    <a:pt x="129290" y="202852"/>
                  </a:cubicBezTo>
                  <a:cubicBezTo>
                    <a:pt x="141202" y="232630"/>
                    <a:pt x="151849" y="262589"/>
                    <a:pt x="160332" y="293450"/>
                  </a:cubicBezTo>
                  <a:cubicBezTo>
                    <a:pt x="164483" y="308429"/>
                    <a:pt x="165746" y="310595"/>
                    <a:pt x="177296" y="308790"/>
                  </a:cubicBezTo>
                  <a:cubicBezTo>
                    <a:pt x="180364" y="295977"/>
                    <a:pt x="182349" y="282802"/>
                    <a:pt x="183613" y="269808"/>
                  </a:cubicBezTo>
                  <a:cubicBezTo>
                    <a:pt x="186500" y="242196"/>
                    <a:pt x="182530" y="213139"/>
                    <a:pt x="176394" y="18624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7" name="Google Shape;2677;p44"/>
            <p:cNvSpPr/>
            <p:nvPr/>
          </p:nvSpPr>
          <p:spPr>
            <a:xfrm>
              <a:off x="7079581" y="5940471"/>
              <a:ext cx="1263" cy="541"/>
            </a:xfrm>
            <a:custGeom>
              <a:rect b="b" l="l" r="r" t="t"/>
              <a:pathLst>
                <a:path extrusionOk="0" h="541" w="1263">
                  <a:moveTo>
                    <a:pt x="0" y="0"/>
                  </a:moveTo>
                  <a:cubicBezTo>
                    <a:pt x="361" y="180"/>
                    <a:pt x="902" y="361"/>
                    <a:pt x="1263" y="541"/>
                  </a:cubicBezTo>
                  <a:cubicBezTo>
                    <a:pt x="902" y="361"/>
                    <a:pt x="542"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8" name="Google Shape;2678;p44"/>
            <p:cNvSpPr/>
            <p:nvPr/>
          </p:nvSpPr>
          <p:spPr>
            <a:xfrm>
              <a:off x="7084995" y="5942998"/>
              <a:ext cx="1083" cy="541"/>
            </a:xfrm>
            <a:custGeom>
              <a:rect b="b" l="l" r="r" t="t"/>
              <a:pathLst>
                <a:path extrusionOk="0" h="541" w="1083">
                  <a:moveTo>
                    <a:pt x="0" y="0"/>
                  </a:moveTo>
                  <a:cubicBezTo>
                    <a:pt x="361" y="181"/>
                    <a:pt x="722" y="361"/>
                    <a:pt x="1083" y="542"/>
                  </a:cubicBezTo>
                  <a:cubicBezTo>
                    <a:pt x="722" y="361"/>
                    <a:pt x="361"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9" name="Google Shape;2679;p44"/>
            <p:cNvSpPr/>
            <p:nvPr/>
          </p:nvSpPr>
          <p:spPr>
            <a:xfrm>
              <a:off x="7190933" y="6246194"/>
              <a:ext cx="1443" cy="180"/>
            </a:xfrm>
            <a:custGeom>
              <a:rect b="b" l="l" r="r" t="t"/>
              <a:pathLst>
                <a:path extrusionOk="0" h="180" w="1443">
                  <a:moveTo>
                    <a:pt x="1444" y="0"/>
                  </a:moveTo>
                  <a:cubicBezTo>
                    <a:pt x="902" y="181"/>
                    <a:pt x="361" y="181"/>
                    <a:pt x="0" y="181"/>
                  </a:cubicBezTo>
                  <a:cubicBezTo>
                    <a:pt x="361" y="181"/>
                    <a:pt x="902" y="181"/>
                    <a:pt x="144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0" name="Google Shape;2680;p44"/>
            <p:cNvSpPr/>
            <p:nvPr/>
          </p:nvSpPr>
          <p:spPr>
            <a:xfrm>
              <a:off x="7087883" y="5944622"/>
              <a:ext cx="902" cy="541"/>
            </a:xfrm>
            <a:custGeom>
              <a:rect b="b" l="l" r="r" t="t"/>
              <a:pathLst>
                <a:path extrusionOk="0" h="541" w="902">
                  <a:moveTo>
                    <a:pt x="0" y="0"/>
                  </a:moveTo>
                  <a:cubicBezTo>
                    <a:pt x="361" y="181"/>
                    <a:pt x="541" y="361"/>
                    <a:pt x="902" y="542"/>
                  </a:cubicBezTo>
                  <a:cubicBezTo>
                    <a:pt x="541" y="181"/>
                    <a:pt x="180"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1" name="Google Shape;2681;p44"/>
            <p:cNvSpPr/>
            <p:nvPr/>
          </p:nvSpPr>
          <p:spPr>
            <a:xfrm>
              <a:off x="7082288" y="5941735"/>
              <a:ext cx="1263" cy="541"/>
            </a:xfrm>
            <a:custGeom>
              <a:rect b="b" l="l" r="r" t="t"/>
              <a:pathLst>
                <a:path extrusionOk="0" h="541" w="1263">
                  <a:moveTo>
                    <a:pt x="0" y="0"/>
                  </a:moveTo>
                  <a:cubicBezTo>
                    <a:pt x="361" y="180"/>
                    <a:pt x="722" y="361"/>
                    <a:pt x="1263" y="542"/>
                  </a:cubicBezTo>
                  <a:cubicBezTo>
                    <a:pt x="722" y="361"/>
                    <a:pt x="361" y="18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2" name="Google Shape;2682;p44"/>
            <p:cNvSpPr/>
            <p:nvPr/>
          </p:nvSpPr>
          <p:spPr>
            <a:xfrm>
              <a:off x="7051968" y="5936862"/>
              <a:ext cx="6497" cy="902"/>
            </a:xfrm>
            <a:custGeom>
              <a:rect b="b" l="l" r="r" t="t"/>
              <a:pathLst>
                <a:path extrusionOk="0" h="902" w="6497">
                  <a:moveTo>
                    <a:pt x="0" y="902"/>
                  </a:moveTo>
                  <a:cubicBezTo>
                    <a:pt x="2166" y="361"/>
                    <a:pt x="4332" y="180"/>
                    <a:pt x="6497" y="0"/>
                  </a:cubicBezTo>
                  <a:cubicBezTo>
                    <a:pt x="4332" y="180"/>
                    <a:pt x="2166" y="541"/>
                    <a:pt x="0" y="902"/>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3" name="Google Shape;2683;p44"/>
            <p:cNvSpPr/>
            <p:nvPr/>
          </p:nvSpPr>
          <p:spPr>
            <a:xfrm>
              <a:off x="7066587" y="5937042"/>
              <a:ext cx="1443" cy="180"/>
            </a:xfrm>
            <a:custGeom>
              <a:rect b="b" l="l" r="r" t="t"/>
              <a:pathLst>
                <a:path extrusionOk="0" h="180" w="1443">
                  <a:moveTo>
                    <a:pt x="0" y="0"/>
                  </a:moveTo>
                  <a:cubicBezTo>
                    <a:pt x="542" y="0"/>
                    <a:pt x="902" y="181"/>
                    <a:pt x="1444" y="181"/>
                  </a:cubicBezTo>
                  <a:cubicBezTo>
                    <a:pt x="902" y="181"/>
                    <a:pt x="542"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4" name="Google Shape;2684;p44"/>
            <p:cNvSpPr/>
            <p:nvPr/>
          </p:nvSpPr>
          <p:spPr>
            <a:xfrm>
              <a:off x="7194001" y="6245652"/>
              <a:ext cx="1624" cy="360"/>
            </a:xfrm>
            <a:custGeom>
              <a:rect b="b" l="l" r="r" t="t"/>
              <a:pathLst>
                <a:path extrusionOk="0" h="360" w="1624">
                  <a:moveTo>
                    <a:pt x="1625" y="0"/>
                  </a:moveTo>
                  <a:cubicBezTo>
                    <a:pt x="1083" y="181"/>
                    <a:pt x="542" y="181"/>
                    <a:pt x="0" y="361"/>
                  </a:cubicBezTo>
                  <a:cubicBezTo>
                    <a:pt x="542" y="181"/>
                    <a:pt x="1083" y="181"/>
                    <a:pt x="162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5" name="Google Shape;2685;p44"/>
            <p:cNvSpPr/>
            <p:nvPr/>
          </p:nvSpPr>
          <p:spPr>
            <a:xfrm>
              <a:off x="7192377" y="6246013"/>
              <a:ext cx="1624" cy="361"/>
            </a:xfrm>
            <a:custGeom>
              <a:rect b="b" l="l" r="r" t="t"/>
              <a:pathLst>
                <a:path extrusionOk="0" h="361" w="1624">
                  <a:moveTo>
                    <a:pt x="1624" y="0"/>
                  </a:moveTo>
                  <a:cubicBezTo>
                    <a:pt x="1083" y="181"/>
                    <a:pt x="542" y="181"/>
                    <a:pt x="0" y="361"/>
                  </a:cubicBezTo>
                  <a:cubicBezTo>
                    <a:pt x="542" y="181"/>
                    <a:pt x="1083" y="0"/>
                    <a:pt x="162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6" name="Google Shape;2686;p44"/>
            <p:cNvSpPr/>
            <p:nvPr/>
          </p:nvSpPr>
          <p:spPr>
            <a:xfrm>
              <a:off x="7195986" y="6245291"/>
              <a:ext cx="1804" cy="360"/>
            </a:xfrm>
            <a:custGeom>
              <a:rect b="b" l="l" r="r" t="t"/>
              <a:pathLst>
                <a:path extrusionOk="0" h="360" w="1804">
                  <a:moveTo>
                    <a:pt x="1805" y="0"/>
                  </a:moveTo>
                  <a:cubicBezTo>
                    <a:pt x="1083" y="181"/>
                    <a:pt x="542" y="181"/>
                    <a:pt x="0" y="361"/>
                  </a:cubicBezTo>
                  <a:cubicBezTo>
                    <a:pt x="542" y="181"/>
                    <a:pt x="1083" y="0"/>
                    <a:pt x="180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7" name="Google Shape;2687;p44"/>
            <p:cNvSpPr/>
            <p:nvPr/>
          </p:nvSpPr>
          <p:spPr>
            <a:xfrm>
              <a:off x="7064060" y="5936862"/>
              <a:ext cx="1443" cy="180"/>
            </a:xfrm>
            <a:custGeom>
              <a:rect b="b" l="l" r="r" t="t"/>
              <a:pathLst>
                <a:path extrusionOk="0" h="180" w="1443">
                  <a:moveTo>
                    <a:pt x="0" y="0"/>
                  </a:moveTo>
                  <a:cubicBezTo>
                    <a:pt x="542" y="0"/>
                    <a:pt x="902" y="0"/>
                    <a:pt x="1444" y="180"/>
                  </a:cubicBezTo>
                  <a:cubicBezTo>
                    <a:pt x="902" y="0"/>
                    <a:pt x="361"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8" name="Google Shape;2688;p44"/>
            <p:cNvSpPr/>
            <p:nvPr/>
          </p:nvSpPr>
          <p:spPr>
            <a:xfrm>
              <a:off x="7059007" y="5936862"/>
              <a:ext cx="1624" cy="1804"/>
            </a:xfrm>
            <a:custGeom>
              <a:rect b="b" l="l" r="r" t="t"/>
              <a:pathLst>
                <a:path extrusionOk="0" h="1804" w="1624">
                  <a:moveTo>
                    <a:pt x="0" y="0"/>
                  </a:moveTo>
                  <a:cubicBezTo>
                    <a:pt x="541" y="0"/>
                    <a:pt x="1083" y="0"/>
                    <a:pt x="1624" y="0"/>
                  </a:cubicBezTo>
                  <a:cubicBezTo>
                    <a:pt x="1083" y="0"/>
                    <a:pt x="541"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9" name="Google Shape;2689;p44"/>
            <p:cNvSpPr/>
            <p:nvPr/>
          </p:nvSpPr>
          <p:spPr>
            <a:xfrm>
              <a:off x="7061533" y="5936862"/>
              <a:ext cx="1624" cy="1804"/>
            </a:xfrm>
            <a:custGeom>
              <a:rect b="b" l="l" r="r" t="t"/>
              <a:pathLst>
                <a:path extrusionOk="0" h="1804" w="1624">
                  <a:moveTo>
                    <a:pt x="0" y="0"/>
                  </a:moveTo>
                  <a:cubicBezTo>
                    <a:pt x="542" y="0"/>
                    <a:pt x="1083" y="0"/>
                    <a:pt x="1624" y="0"/>
                  </a:cubicBezTo>
                  <a:cubicBezTo>
                    <a:pt x="902" y="0"/>
                    <a:pt x="542" y="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0" name="Google Shape;2690;p44"/>
            <p:cNvSpPr/>
            <p:nvPr/>
          </p:nvSpPr>
          <p:spPr>
            <a:xfrm>
              <a:off x="7069113" y="5937403"/>
              <a:ext cx="1443" cy="180"/>
            </a:xfrm>
            <a:custGeom>
              <a:rect b="b" l="l" r="r" t="t"/>
              <a:pathLst>
                <a:path extrusionOk="0" h="180" w="1443">
                  <a:moveTo>
                    <a:pt x="0" y="0"/>
                  </a:moveTo>
                  <a:cubicBezTo>
                    <a:pt x="542" y="0"/>
                    <a:pt x="902" y="181"/>
                    <a:pt x="1444" y="181"/>
                  </a:cubicBezTo>
                  <a:cubicBezTo>
                    <a:pt x="902" y="181"/>
                    <a:pt x="542" y="18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1" name="Google Shape;2691;p44"/>
            <p:cNvSpPr/>
            <p:nvPr/>
          </p:nvSpPr>
          <p:spPr>
            <a:xfrm>
              <a:off x="7279728" y="5732177"/>
              <a:ext cx="315119" cy="599116"/>
            </a:xfrm>
            <a:custGeom>
              <a:rect b="b" l="l" r="r" t="t"/>
              <a:pathLst>
                <a:path extrusionOk="0" h="599116" w="315119">
                  <a:moveTo>
                    <a:pt x="250676" y="134661"/>
                  </a:moveTo>
                  <a:cubicBezTo>
                    <a:pt x="239847" y="108493"/>
                    <a:pt x="222522" y="77992"/>
                    <a:pt x="194729" y="66623"/>
                  </a:cubicBezTo>
                  <a:cubicBezTo>
                    <a:pt x="188051" y="63916"/>
                    <a:pt x="143835" y="90445"/>
                    <a:pt x="123442" y="92791"/>
                  </a:cubicBezTo>
                  <a:cubicBezTo>
                    <a:pt x="92039" y="96401"/>
                    <a:pt x="89693" y="95318"/>
                    <a:pt x="77601" y="66803"/>
                  </a:cubicBezTo>
                  <a:cubicBezTo>
                    <a:pt x="68758" y="45507"/>
                    <a:pt x="57388" y="25294"/>
                    <a:pt x="40604" y="8871"/>
                  </a:cubicBezTo>
                  <a:cubicBezTo>
                    <a:pt x="32483" y="750"/>
                    <a:pt x="20933" y="-3401"/>
                    <a:pt x="11728" y="3457"/>
                  </a:cubicBezTo>
                  <a:cubicBezTo>
                    <a:pt x="2524" y="10134"/>
                    <a:pt x="-3251" y="21324"/>
                    <a:pt x="1983" y="34137"/>
                  </a:cubicBezTo>
                  <a:cubicBezTo>
                    <a:pt x="3066" y="36664"/>
                    <a:pt x="3968" y="39190"/>
                    <a:pt x="4871" y="41537"/>
                  </a:cubicBezTo>
                  <a:cubicBezTo>
                    <a:pt x="21654" y="84129"/>
                    <a:pt x="47101" y="121487"/>
                    <a:pt x="72909" y="158845"/>
                  </a:cubicBezTo>
                  <a:cubicBezTo>
                    <a:pt x="84098" y="175087"/>
                    <a:pt x="98717" y="179058"/>
                    <a:pt x="117125" y="172741"/>
                  </a:cubicBezTo>
                  <a:cubicBezTo>
                    <a:pt x="138962" y="165342"/>
                    <a:pt x="160980" y="158303"/>
                    <a:pt x="182998" y="151445"/>
                  </a:cubicBezTo>
                  <a:cubicBezTo>
                    <a:pt x="188412" y="149641"/>
                    <a:pt x="194548" y="146211"/>
                    <a:pt x="202128" y="155596"/>
                  </a:cubicBezTo>
                  <a:cubicBezTo>
                    <a:pt x="164770" y="175809"/>
                    <a:pt x="126510" y="188984"/>
                    <a:pt x="81752" y="194939"/>
                  </a:cubicBezTo>
                  <a:cubicBezTo>
                    <a:pt x="91859" y="235546"/>
                    <a:pt x="95829" y="276333"/>
                    <a:pt x="99800" y="316940"/>
                  </a:cubicBezTo>
                  <a:cubicBezTo>
                    <a:pt x="105394" y="374511"/>
                    <a:pt x="96732" y="546863"/>
                    <a:pt x="101243" y="575017"/>
                  </a:cubicBezTo>
                  <a:cubicBezTo>
                    <a:pt x="102868" y="585304"/>
                    <a:pt x="105394" y="596493"/>
                    <a:pt x="119110" y="598298"/>
                  </a:cubicBezTo>
                  <a:cubicBezTo>
                    <a:pt x="133368" y="600103"/>
                    <a:pt x="143655" y="593606"/>
                    <a:pt x="149610" y="578627"/>
                  </a:cubicBezTo>
                  <a:cubicBezTo>
                    <a:pt x="157371" y="559316"/>
                    <a:pt x="163868" y="445618"/>
                    <a:pt x="165853" y="408440"/>
                  </a:cubicBezTo>
                  <a:cubicBezTo>
                    <a:pt x="166755" y="390753"/>
                    <a:pt x="168019" y="371262"/>
                    <a:pt x="171087" y="353756"/>
                  </a:cubicBezTo>
                  <a:cubicBezTo>
                    <a:pt x="172891" y="343830"/>
                    <a:pt x="187149" y="338777"/>
                    <a:pt x="199241" y="342025"/>
                  </a:cubicBezTo>
                  <a:cubicBezTo>
                    <a:pt x="217288" y="346898"/>
                    <a:pt x="219815" y="356824"/>
                    <a:pt x="225229" y="374871"/>
                  </a:cubicBezTo>
                  <a:cubicBezTo>
                    <a:pt x="237140" y="414215"/>
                    <a:pt x="241832" y="454821"/>
                    <a:pt x="245622" y="495428"/>
                  </a:cubicBezTo>
                  <a:cubicBezTo>
                    <a:pt x="248149" y="521958"/>
                    <a:pt x="249232" y="548668"/>
                    <a:pt x="252120" y="575197"/>
                  </a:cubicBezTo>
                  <a:cubicBezTo>
                    <a:pt x="253022" y="584402"/>
                    <a:pt x="254105" y="596313"/>
                    <a:pt x="266557" y="598118"/>
                  </a:cubicBezTo>
                  <a:cubicBezTo>
                    <a:pt x="279010" y="599923"/>
                    <a:pt x="307705" y="603712"/>
                    <a:pt x="312758" y="562925"/>
                  </a:cubicBezTo>
                  <a:cubicBezTo>
                    <a:pt x="321782" y="493262"/>
                    <a:pt x="302652" y="349605"/>
                    <a:pt x="293809" y="298892"/>
                  </a:cubicBezTo>
                  <a:cubicBezTo>
                    <a:pt x="283522" y="243126"/>
                    <a:pt x="272513" y="187540"/>
                    <a:pt x="250676" y="13466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2" name="Google Shape;2692;p44"/>
            <p:cNvSpPr/>
            <p:nvPr/>
          </p:nvSpPr>
          <p:spPr>
            <a:xfrm>
              <a:off x="6644097" y="5321627"/>
              <a:ext cx="149702" cy="297781"/>
            </a:xfrm>
            <a:custGeom>
              <a:rect b="b" l="l" r="r" t="t"/>
              <a:pathLst>
                <a:path extrusionOk="0" h="297781" w="149702">
                  <a:moveTo>
                    <a:pt x="44577" y="32124"/>
                  </a:moveTo>
                  <a:cubicBezTo>
                    <a:pt x="62263" y="49269"/>
                    <a:pt x="77062" y="70926"/>
                    <a:pt x="87169" y="93485"/>
                  </a:cubicBezTo>
                  <a:cubicBezTo>
                    <a:pt x="97997" y="118030"/>
                    <a:pt x="107202" y="142394"/>
                    <a:pt x="111533" y="168924"/>
                  </a:cubicBezTo>
                  <a:cubicBezTo>
                    <a:pt x="115864" y="194731"/>
                    <a:pt x="119113" y="221261"/>
                    <a:pt x="117128" y="247610"/>
                  </a:cubicBezTo>
                  <a:cubicBezTo>
                    <a:pt x="115684" y="265657"/>
                    <a:pt x="112977" y="281900"/>
                    <a:pt x="108465" y="297782"/>
                  </a:cubicBezTo>
                  <a:cubicBezTo>
                    <a:pt x="109547" y="297421"/>
                    <a:pt x="110450" y="296879"/>
                    <a:pt x="111533" y="296518"/>
                  </a:cubicBezTo>
                  <a:cubicBezTo>
                    <a:pt x="111533" y="296518"/>
                    <a:pt x="111713" y="296518"/>
                    <a:pt x="111713" y="296338"/>
                  </a:cubicBezTo>
                  <a:cubicBezTo>
                    <a:pt x="112616" y="295977"/>
                    <a:pt x="113518" y="295616"/>
                    <a:pt x="114601" y="295255"/>
                  </a:cubicBezTo>
                  <a:cubicBezTo>
                    <a:pt x="114781" y="295255"/>
                    <a:pt x="114962" y="295074"/>
                    <a:pt x="115142" y="295074"/>
                  </a:cubicBezTo>
                  <a:cubicBezTo>
                    <a:pt x="116045" y="294714"/>
                    <a:pt x="116947" y="294533"/>
                    <a:pt x="117849" y="294172"/>
                  </a:cubicBezTo>
                  <a:cubicBezTo>
                    <a:pt x="118030" y="294172"/>
                    <a:pt x="118391" y="293992"/>
                    <a:pt x="118571" y="293992"/>
                  </a:cubicBezTo>
                  <a:cubicBezTo>
                    <a:pt x="119293" y="293811"/>
                    <a:pt x="120196" y="293450"/>
                    <a:pt x="120917" y="293270"/>
                  </a:cubicBezTo>
                  <a:cubicBezTo>
                    <a:pt x="121278" y="293090"/>
                    <a:pt x="121640" y="293090"/>
                    <a:pt x="122000" y="293090"/>
                  </a:cubicBezTo>
                  <a:cubicBezTo>
                    <a:pt x="122722" y="292909"/>
                    <a:pt x="123444" y="292728"/>
                    <a:pt x="124166" y="292548"/>
                  </a:cubicBezTo>
                  <a:cubicBezTo>
                    <a:pt x="124707" y="292367"/>
                    <a:pt x="125068" y="292367"/>
                    <a:pt x="125610" y="292187"/>
                  </a:cubicBezTo>
                  <a:cubicBezTo>
                    <a:pt x="126151" y="292007"/>
                    <a:pt x="126873" y="292007"/>
                    <a:pt x="127415" y="291826"/>
                  </a:cubicBezTo>
                  <a:cubicBezTo>
                    <a:pt x="128136" y="291646"/>
                    <a:pt x="128678" y="291646"/>
                    <a:pt x="129400" y="291646"/>
                  </a:cubicBezTo>
                  <a:cubicBezTo>
                    <a:pt x="129941" y="291646"/>
                    <a:pt x="130302" y="291465"/>
                    <a:pt x="130843" y="291465"/>
                  </a:cubicBezTo>
                  <a:cubicBezTo>
                    <a:pt x="131926" y="291285"/>
                    <a:pt x="133190" y="291285"/>
                    <a:pt x="134453" y="291285"/>
                  </a:cubicBezTo>
                  <a:cubicBezTo>
                    <a:pt x="144560" y="290924"/>
                    <a:pt x="150515" y="284607"/>
                    <a:pt x="149613" y="273418"/>
                  </a:cubicBezTo>
                  <a:cubicBezTo>
                    <a:pt x="149252" y="268184"/>
                    <a:pt x="149613" y="262770"/>
                    <a:pt x="149613" y="257356"/>
                  </a:cubicBezTo>
                  <a:cubicBezTo>
                    <a:pt x="149432" y="229382"/>
                    <a:pt x="142213" y="202672"/>
                    <a:pt x="135536" y="175962"/>
                  </a:cubicBezTo>
                  <a:cubicBezTo>
                    <a:pt x="118752" y="109728"/>
                    <a:pt x="88252" y="52337"/>
                    <a:pt x="32124" y="9926"/>
                  </a:cubicBezTo>
                  <a:cubicBezTo>
                    <a:pt x="31222" y="9204"/>
                    <a:pt x="30320" y="8663"/>
                    <a:pt x="29417" y="7941"/>
                  </a:cubicBezTo>
                  <a:cubicBezTo>
                    <a:pt x="29237" y="7760"/>
                    <a:pt x="28876" y="7580"/>
                    <a:pt x="28696" y="7400"/>
                  </a:cubicBezTo>
                  <a:cubicBezTo>
                    <a:pt x="27973" y="6858"/>
                    <a:pt x="27252" y="6497"/>
                    <a:pt x="26710" y="6136"/>
                  </a:cubicBezTo>
                  <a:cubicBezTo>
                    <a:pt x="26530" y="5956"/>
                    <a:pt x="26349" y="5775"/>
                    <a:pt x="25988" y="5775"/>
                  </a:cubicBezTo>
                  <a:cubicBezTo>
                    <a:pt x="25086" y="5234"/>
                    <a:pt x="24364" y="4873"/>
                    <a:pt x="23462" y="4332"/>
                  </a:cubicBezTo>
                  <a:cubicBezTo>
                    <a:pt x="23101" y="4151"/>
                    <a:pt x="22920" y="3970"/>
                    <a:pt x="22559" y="3970"/>
                  </a:cubicBezTo>
                  <a:cubicBezTo>
                    <a:pt x="22018" y="3609"/>
                    <a:pt x="21477" y="3429"/>
                    <a:pt x="20935" y="3249"/>
                  </a:cubicBezTo>
                  <a:cubicBezTo>
                    <a:pt x="20574" y="3068"/>
                    <a:pt x="20213" y="2888"/>
                    <a:pt x="19852" y="2707"/>
                  </a:cubicBezTo>
                  <a:cubicBezTo>
                    <a:pt x="19311" y="2527"/>
                    <a:pt x="18589" y="2166"/>
                    <a:pt x="18047" y="1985"/>
                  </a:cubicBezTo>
                  <a:cubicBezTo>
                    <a:pt x="17506" y="1805"/>
                    <a:pt x="17145" y="1625"/>
                    <a:pt x="16603" y="1444"/>
                  </a:cubicBezTo>
                  <a:cubicBezTo>
                    <a:pt x="16243" y="1263"/>
                    <a:pt x="15701" y="1263"/>
                    <a:pt x="15340" y="1083"/>
                  </a:cubicBezTo>
                  <a:cubicBezTo>
                    <a:pt x="14979" y="902"/>
                    <a:pt x="14438" y="902"/>
                    <a:pt x="14077" y="722"/>
                  </a:cubicBezTo>
                  <a:cubicBezTo>
                    <a:pt x="13716" y="722"/>
                    <a:pt x="13355" y="542"/>
                    <a:pt x="12994" y="542"/>
                  </a:cubicBezTo>
                  <a:cubicBezTo>
                    <a:pt x="12092" y="361"/>
                    <a:pt x="11189" y="181"/>
                    <a:pt x="10287" y="181"/>
                  </a:cubicBezTo>
                  <a:cubicBezTo>
                    <a:pt x="10107" y="181"/>
                    <a:pt x="9926" y="181"/>
                    <a:pt x="9746" y="181"/>
                  </a:cubicBezTo>
                  <a:cubicBezTo>
                    <a:pt x="9204" y="181"/>
                    <a:pt x="8663" y="181"/>
                    <a:pt x="8121" y="0"/>
                  </a:cubicBezTo>
                  <a:cubicBezTo>
                    <a:pt x="7941" y="0"/>
                    <a:pt x="7760" y="0"/>
                    <a:pt x="7400" y="0"/>
                  </a:cubicBezTo>
                  <a:cubicBezTo>
                    <a:pt x="5595" y="0"/>
                    <a:pt x="3790" y="0"/>
                    <a:pt x="2166" y="361"/>
                  </a:cubicBezTo>
                  <a:cubicBezTo>
                    <a:pt x="1985" y="361"/>
                    <a:pt x="1985" y="361"/>
                    <a:pt x="1805" y="361"/>
                  </a:cubicBezTo>
                  <a:cubicBezTo>
                    <a:pt x="1263" y="361"/>
                    <a:pt x="542" y="542"/>
                    <a:pt x="0" y="722"/>
                  </a:cubicBezTo>
                  <a:cubicBezTo>
                    <a:pt x="0" y="722"/>
                    <a:pt x="0" y="722"/>
                    <a:pt x="0" y="722"/>
                  </a:cubicBezTo>
                  <a:cubicBezTo>
                    <a:pt x="2166" y="1805"/>
                    <a:pt x="4512" y="2888"/>
                    <a:pt x="6858" y="3970"/>
                  </a:cubicBezTo>
                  <a:cubicBezTo>
                    <a:pt x="20574" y="11009"/>
                    <a:pt x="33568" y="21477"/>
                    <a:pt x="44577" y="3212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3" name="Google Shape;2693;p44"/>
            <p:cNvSpPr/>
            <p:nvPr/>
          </p:nvSpPr>
          <p:spPr>
            <a:xfrm>
              <a:off x="6542311" y="5963752"/>
              <a:ext cx="617321" cy="355805"/>
            </a:xfrm>
            <a:custGeom>
              <a:rect b="b" l="l" r="r" t="t"/>
              <a:pathLst>
                <a:path extrusionOk="0" h="355805" w="617321">
                  <a:moveTo>
                    <a:pt x="517237" y="75257"/>
                  </a:moveTo>
                  <a:cubicBezTo>
                    <a:pt x="507673" y="64249"/>
                    <a:pt x="496663" y="55586"/>
                    <a:pt x="484211" y="48547"/>
                  </a:cubicBezTo>
                  <a:cubicBezTo>
                    <a:pt x="467968" y="39343"/>
                    <a:pt x="467968" y="39524"/>
                    <a:pt x="459125" y="57391"/>
                  </a:cubicBezTo>
                  <a:cubicBezTo>
                    <a:pt x="458042" y="59556"/>
                    <a:pt x="456959" y="61722"/>
                    <a:pt x="456057" y="63707"/>
                  </a:cubicBezTo>
                  <a:cubicBezTo>
                    <a:pt x="456057" y="63707"/>
                    <a:pt x="456057" y="63888"/>
                    <a:pt x="455876" y="63888"/>
                  </a:cubicBezTo>
                  <a:cubicBezTo>
                    <a:pt x="474285" y="82837"/>
                    <a:pt x="488542" y="105036"/>
                    <a:pt x="495220" y="131746"/>
                  </a:cubicBezTo>
                  <a:cubicBezTo>
                    <a:pt x="499551" y="149071"/>
                    <a:pt x="500454" y="165494"/>
                    <a:pt x="498107" y="183000"/>
                  </a:cubicBezTo>
                  <a:cubicBezTo>
                    <a:pt x="495220" y="204838"/>
                    <a:pt x="486196" y="222163"/>
                    <a:pt x="472300" y="239128"/>
                  </a:cubicBezTo>
                  <a:cubicBezTo>
                    <a:pt x="452087" y="263672"/>
                    <a:pt x="419962" y="273057"/>
                    <a:pt x="389643" y="275583"/>
                  </a:cubicBezTo>
                  <a:cubicBezTo>
                    <a:pt x="370151" y="277208"/>
                    <a:pt x="349938" y="273057"/>
                    <a:pt x="331169" y="268364"/>
                  </a:cubicBezTo>
                  <a:cubicBezTo>
                    <a:pt x="314204" y="264213"/>
                    <a:pt x="297601" y="258258"/>
                    <a:pt x="281539" y="251580"/>
                  </a:cubicBezTo>
                  <a:cubicBezTo>
                    <a:pt x="241474" y="234977"/>
                    <a:pt x="204477" y="214764"/>
                    <a:pt x="169825" y="188595"/>
                  </a:cubicBezTo>
                  <a:cubicBezTo>
                    <a:pt x="105577" y="139686"/>
                    <a:pt x="48186" y="79589"/>
                    <a:pt x="9565" y="8121"/>
                  </a:cubicBezTo>
                  <a:cubicBezTo>
                    <a:pt x="6136" y="5414"/>
                    <a:pt x="3068" y="2707"/>
                    <a:pt x="0" y="0"/>
                  </a:cubicBezTo>
                  <a:cubicBezTo>
                    <a:pt x="2346" y="5234"/>
                    <a:pt x="4873" y="10468"/>
                    <a:pt x="7219" y="15521"/>
                  </a:cubicBezTo>
                  <a:cubicBezTo>
                    <a:pt x="7399" y="15882"/>
                    <a:pt x="7580" y="16243"/>
                    <a:pt x="7760" y="16603"/>
                  </a:cubicBezTo>
                  <a:cubicBezTo>
                    <a:pt x="8663" y="18589"/>
                    <a:pt x="9565" y="20394"/>
                    <a:pt x="10648" y="22379"/>
                  </a:cubicBezTo>
                  <a:cubicBezTo>
                    <a:pt x="11189" y="23462"/>
                    <a:pt x="11731" y="24364"/>
                    <a:pt x="12092" y="25447"/>
                  </a:cubicBezTo>
                  <a:cubicBezTo>
                    <a:pt x="12994" y="27252"/>
                    <a:pt x="13896" y="28876"/>
                    <a:pt x="14799" y="30681"/>
                  </a:cubicBezTo>
                  <a:cubicBezTo>
                    <a:pt x="15340" y="31944"/>
                    <a:pt x="16062" y="33027"/>
                    <a:pt x="16603" y="34290"/>
                  </a:cubicBezTo>
                  <a:cubicBezTo>
                    <a:pt x="17506" y="35914"/>
                    <a:pt x="18408" y="37539"/>
                    <a:pt x="19130" y="39343"/>
                  </a:cubicBezTo>
                  <a:cubicBezTo>
                    <a:pt x="19852" y="40607"/>
                    <a:pt x="20394" y="41870"/>
                    <a:pt x="21115" y="43133"/>
                  </a:cubicBezTo>
                  <a:cubicBezTo>
                    <a:pt x="22018" y="44758"/>
                    <a:pt x="22739" y="46382"/>
                    <a:pt x="23642" y="47826"/>
                  </a:cubicBezTo>
                  <a:cubicBezTo>
                    <a:pt x="24364" y="49089"/>
                    <a:pt x="25086" y="50533"/>
                    <a:pt x="25808" y="51796"/>
                  </a:cubicBezTo>
                  <a:cubicBezTo>
                    <a:pt x="26710" y="53240"/>
                    <a:pt x="27432" y="54864"/>
                    <a:pt x="28334" y="56308"/>
                  </a:cubicBezTo>
                  <a:cubicBezTo>
                    <a:pt x="29237" y="57752"/>
                    <a:pt x="29958" y="59376"/>
                    <a:pt x="30861" y="60820"/>
                  </a:cubicBezTo>
                  <a:cubicBezTo>
                    <a:pt x="31583" y="62083"/>
                    <a:pt x="32305" y="63527"/>
                    <a:pt x="33207" y="64790"/>
                  </a:cubicBezTo>
                  <a:cubicBezTo>
                    <a:pt x="34832" y="67497"/>
                    <a:pt x="36275" y="70204"/>
                    <a:pt x="37899" y="72911"/>
                  </a:cubicBezTo>
                  <a:cubicBezTo>
                    <a:pt x="38621" y="73994"/>
                    <a:pt x="39163" y="75077"/>
                    <a:pt x="39884" y="76160"/>
                  </a:cubicBezTo>
                  <a:cubicBezTo>
                    <a:pt x="40967" y="77965"/>
                    <a:pt x="42050" y="79589"/>
                    <a:pt x="43133" y="81394"/>
                  </a:cubicBezTo>
                  <a:cubicBezTo>
                    <a:pt x="43855" y="82657"/>
                    <a:pt x="44577" y="83740"/>
                    <a:pt x="45299" y="85003"/>
                  </a:cubicBezTo>
                  <a:cubicBezTo>
                    <a:pt x="46382" y="86627"/>
                    <a:pt x="47284" y="88251"/>
                    <a:pt x="48367" y="89876"/>
                  </a:cubicBezTo>
                  <a:cubicBezTo>
                    <a:pt x="49089" y="91139"/>
                    <a:pt x="49810" y="92222"/>
                    <a:pt x="50713" y="93485"/>
                  </a:cubicBezTo>
                  <a:cubicBezTo>
                    <a:pt x="51796" y="95110"/>
                    <a:pt x="52879" y="96734"/>
                    <a:pt x="53961" y="98358"/>
                  </a:cubicBezTo>
                  <a:cubicBezTo>
                    <a:pt x="54684" y="99441"/>
                    <a:pt x="55586" y="100704"/>
                    <a:pt x="56308" y="101787"/>
                  </a:cubicBezTo>
                  <a:cubicBezTo>
                    <a:pt x="57391" y="103412"/>
                    <a:pt x="58473" y="105036"/>
                    <a:pt x="59737" y="106660"/>
                  </a:cubicBezTo>
                  <a:cubicBezTo>
                    <a:pt x="60459" y="107743"/>
                    <a:pt x="61180" y="108826"/>
                    <a:pt x="61903" y="109908"/>
                  </a:cubicBezTo>
                  <a:cubicBezTo>
                    <a:pt x="63166" y="111713"/>
                    <a:pt x="64429" y="113518"/>
                    <a:pt x="65692" y="115323"/>
                  </a:cubicBezTo>
                  <a:cubicBezTo>
                    <a:pt x="66414" y="116225"/>
                    <a:pt x="66955" y="117127"/>
                    <a:pt x="67678" y="118030"/>
                  </a:cubicBezTo>
                  <a:cubicBezTo>
                    <a:pt x="69663" y="120737"/>
                    <a:pt x="71648" y="123264"/>
                    <a:pt x="73633" y="125971"/>
                  </a:cubicBezTo>
                  <a:cubicBezTo>
                    <a:pt x="111533" y="175601"/>
                    <a:pt x="158817" y="216388"/>
                    <a:pt x="205740" y="257356"/>
                  </a:cubicBezTo>
                  <a:cubicBezTo>
                    <a:pt x="214403" y="264935"/>
                    <a:pt x="224148" y="271252"/>
                    <a:pt x="233894" y="277388"/>
                  </a:cubicBezTo>
                  <a:cubicBezTo>
                    <a:pt x="300850" y="320160"/>
                    <a:pt x="373581" y="347773"/>
                    <a:pt x="452989" y="354811"/>
                  </a:cubicBezTo>
                  <a:cubicBezTo>
                    <a:pt x="499010" y="358962"/>
                    <a:pt x="543587" y="350480"/>
                    <a:pt x="582208" y="322506"/>
                  </a:cubicBezTo>
                  <a:cubicBezTo>
                    <a:pt x="621190" y="294353"/>
                    <a:pt x="623717" y="286412"/>
                    <a:pt x="609099" y="239849"/>
                  </a:cubicBezTo>
                  <a:cubicBezTo>
                    <a:pt x="589607" y="178488"/>
                    <a:pt x="559108" y="123624"/>
                    <a:pt x="517237" y="7525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4" name="Google Shape;2694;p44"/>
            <p:cNvSpPr/>
            <p:nvPr/>
          </p:nvSpPr>
          <p:spPr>
            <a:xfrm>
              <a:off x="6161216" y="6238614"/>
              <a:ext cx="36569" cy="67860"/>
            </a:xfrm>
            <a:custGeom>
              <a:rect b="b" l="l" r="r" t="t"/>
              <a:pathLst>
                <a:path extrusionOk="0" h="67860" w="36569">
                  <a:moveTo>
                    <a:pt x="31155" y="0"/>
                  </a:moveTo>
                  <a:cubicBezTo>
                    <a:pt x="7874" y="18047"/>
                    <a:pt x="-2412" y="32124"/>
                    <a:pt x="475" y="48186"/>
                  </a:cubicBezTo>
                  <a:cubicBezTo>
                    <a:pt x="2099" y="56849"/>
                    <a:pt x="6070" y="68038"/>
                    <a:pt x="16357" y="67858"/>
                  </a:cubicBezTo>
                  <a:cubicBezTo>
                    <a:pt x="26102" y="67678"/>
                    <a:pt x="32599" y="58654"/>
                    <a:pt x="36209" y="49089"/>
                  </a:cubicBezTo>
                  <a:cubicBezTo>
                    <a:pt x="36750" y="47465"/>
                    <a:pt x="36570" y="45660"/>
                    <a:pt x="36389" y="43855"/>
                  </a:cubicBezTo>
                  <a:cubicBezTo>
                    <a:pt x="35848" y="29958"/>
                    <a:pt x="37472" y="15701"/>
                    <a:pt x="31155"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5" name="Google Shape;2695;p44"/>
            <p:cNvSpPr/>
            <p:nvPr/>
          </p:nvSpPr>
          <p:spPr>
            <a:xfrm>
              <a:off x="6166949" y="5582692"/>
              <a:ext cx="322232" cy="737369"/>
            </a:xfrm>
            <a:custGeom>
              <a:rect b="b" l="l" r="r" t="t"/>
              <a:pathLst>
                <a:path extrusionOk="0" h="737369" w="322232">
                  <a:moveTo>
                    <a:pt x="316166" y="6396"/>
                  </a:moveTo>
                  <a:cubicBezTo>
                    <a:pt x="305337" y="-4071"/>
                    <a:pt x="288734" y="-1544"/>
                    <a:pt x="284041" y="12894"/>
                  </a:cubicBezTo>
                  <a:cubicBezTo>
                    <a:pt x="281154" y="22098"/>
                    <a:pt x="279529" y="31843"/>
                    <a:pt x="278086" y="41589"/>
                  </a:cubicBezTo>
                  <a:cubicBezTo>
                    <a:pt x="271228" y="85625"/>
                    <a:pt x="260219" y="128397"/>
                    <a:pt x="240547" y="168643"/>
                  </a:cubicBezTo>
                  <a:cubicBezTo>
                    <a:pt x="217988" y="215024"/>
                    <a:pt x="179186" y="235598"/>
                    <a:pt x="127932" y="227657"/>
                  </a:cubicBezTo>
                  <a:cubicBezTo>
                    <a:pt x="97792" y="222965"/>
                    <a:pt x="62419" y="241193"/>
                    <a:pt x="47982" y="268445"/>
                  </a:cubicBezTo>
                  <a:cubicBezTo>
                    <a:pt x="23437" y="314646"/>
                    <a:pt x="14775" y="365720"/>
                    <a:pt x="3585" y="415892"/>
                  </a:cubicBezTo>
                  <a:cubicBezTo>
                    <a:pt x="-3453" y="447114"/>
                    <a:pt x="878" y="477794"/>
                    <a:pt x="7917" y="508294"/>
                  </a:cubicBezTo>
                  <a:cubicBezTo>
                    <a:pt x="10804" y="520746"/>
                    <a:pt x="18384" y="529590"/>
                    <a:pt x="31017" y="528868"/>
                  </a:cubicBezTo>
                  <a:cubicBezTo>
                    <a:pt x="44192" y="527965"/>
                    <a:pt x="49606" y="517498"/>
                    <a:pt x="49606" y="504504"/>
                  </a:cubicBezTo>
                  <a:cubicBezTo>
                    <a:pt x="49606" y="489525"/>
                    <a:pt x="51230" y="474365"/>
                    <a:pt x="51411" y="459385"/>
                  </a:cubicBezTo>
                  <a:cubicBezTo>
                    <a:pt x="51772" y="416794"/>
                    <a:pt x="66210" y="377631"/>
                    <a:pt x="79384" y="338107"/>
                  </a:cubicBezTo>
                  <a:cubicBezTo>
                    <a:pt x="81189" y="332693"/>
                    <a:pt x="84438" y="327820"/>
                    <a:pt x="90754" y="329806"/>
                  </a:cubicBezTo>
                  <a:cubicBezTo>
                    <a:pt x="99417" y="332332"/>
                    <a:pt x="96890" y="339732"/>
                    <a:pt x="95266" y="345326"/>
                  </a:cubicBezTo>
                  <a:cubicBezTo>
                    <a:pt x="91115" y="358862"/>
                    <a:pt x="86062" y="372217"/>
                    <a:pt x="81550" y="385753"/>
                  </a:cubicBezTo>
                  <a:cubicBezTo>
                    <a:pt x="69278" y="423471"/>
                    <a:pt x="66751" y="462273"/>
                    <a:pt x="65668" y="501617"/>
                  </a:cubicBezTo>
                  <a:cubicBezTo>
                    <a:pt x="65307" y="515152"/>
                    <a:pt x="64405" y="530131"/>
                    <a:pt x="51411" y="536989"/>
                  </a:cubicBezTo>
                  <a:cubicBezTo>
                    <a:pt x="36251" y="545110"/>
                    <a:pt x="36251" y="556841"/>
                    <a:pt x="37153" y="570738"/>
                  </a:cubicBezTo>
                  <a:cubicBezTo>
                    <a:pt x="39860" y="609720"/>
                    <a:pt x="42026" y="648703"/>
                    <a:pt x="45094" y="687685"/>
                  </a:cubicBezTo>
                  <a:cubicBezTo>
                    <a:pt x="45997" y="699055"/>
                    <a:pt x="47441" y="710785"/>
                    <a:pt x="50869" y="721614"/>
                  </a:cubicBezTo>
                  <a:cubicBezTo>
                    <a:pt x="57005" y="740744"/>
                    <a:pt x="82633" y="742188"/>
                    <a:pt x="96168" y="727389"/>
                  </a:cubicBezTo>
                  <a:cubicBezTo>
                    <a:pt x="101763" y="721253"/>
                    <a:pt x="101221" y="686602"/>
                    <a:pt x="101943" y="675774"/>
                  </a:cubicBezTo>
                  <a:cubicBezTo>
                    <a:pt x="105011" y="622534"/>
                    <a:pt x="106816" y="569294"/>
                    <a:pt x="106455" y="516054"/>
                  </a:cubicBezTo>
                  <a:cubicBezTo>
                    <a:pt x="106275" y="502158"/>
                    <a:pt x="107358" y="485915"/>
                    <a:pt x="119088" y="476892"/>
                  </a:cubicBezTo>
                  <a:cubicBezTo>
                    <a:pt x="123781" y="473282"/>
                    <a:pt x="128834" y="469673"/>
                    <a:pt x="136414" y="473102"/>
                  </a:cubicBezTo>
                  <a:cubicBezTo>
                    <a:pt x="142369" y="475809"/>
                    <a:pt x="145618" y="481404"/>
                    <a:pt x="146160" y="488081"/>
                  </a:cubicBezTo>
                  <a:cubicBezTo>
                    <a:pt x="147423" y="501436"/>
                    <a:pt x="148325" y="514611"/>
                    <a:pt x="149588" y="527965"/>
                  </a:cubicBezTo>
                  <a:cubicBezTo>
                    <a:pt x="151393" y="546554"/>
                    <a:pt x="148506" y="563338"/>
                    <a:pt x="132985" y="575972"/>
                  </a:cubicBezTo>
                  <a:cubicBezTo>
                    <a:pt x="123420" y="583732"/>
                    <a:pt x="119630" y="594561"/>
                    <a:pt x="119449" y="606652"/>
                  </a:cubicBezTo>
                  <a:cubicBezTo>
                    <a:pt x="119269" y="619105"/>
                    <a:pt x="119449" y="633362"/>
                    <a:pt x="119449" y="647620"/>
                  </a:cubicBezTo>
                  <a:cubicBezTo>
                    <a:pt x="208242" y="598892"/>
                    <a:pt x="222500" y="589868"/>
                    <a:pt x="223763" y="515694"/>
                  </a:cubicBezTo>
                  <a:cubicBezTo>
                    <a:pt x="223943" y="508655"/>
                    <a:pt x="223763" y="501436"/>
                    <a:pt x="223583" y="494398"/>
                  </a:cubicBezTo>
                  <a:cubicBezTo>
                    <a:pt x="222861" y="443684"/>
                    <a:pt x="223222" y="392971"/>
                    <a:pt x="224305" y="342439"/>
                  </a:cubicBezTo>
                  <a:cubicBezTo>
                    <a:pt x="225026" y="310495"/>
                    <a:pt x="231704" y="283243"/>
                    <a:pt x="252278" y="256533"/>
                  </a:cubicBezTo>
                  <a:cubicBezTo>
                    <a:pt x="302630" y="190660"/>
                    <a:pt x="321761" y="113057"/>
                    <a:pt x="322121" y="31122"/>
                  </a:cubicBezTo>
                  <a:cubicBezTo>
                    <a:pt x="322302" y="21737"/>
                    <a:pt x="323024" y="13074"/>
                    <a:pt x="316166" y="639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6" name="Google Shape;2696;p44"/>
            <p:cNvSpPr/>
            <p:nvPr/>
          </p:nvSpPr>
          <p:spPr>
            <a:xfrm>
              <a:off x="6224429" y="5621230"/>
              <a:ext cx="175553" cy="175700"/>
            </a:xfrm>
            <a:custGeom>
              <a:rect b="b" l="l" r="r" t="t"/>
              <a:pathLst>
                <a:path extrusionOk="0" h="175700" w="175553">
                  <a:moveTo>
                    <a:pt x="135603" y="162410"/>
                  </a:moveTo>
                  <a:cubicBezTo>
                    <a:pt x="168991" y="136782"/>
                    <a:pt x="188302" y="92927"/>
                    <a:pt x="165923" y="45102"/>
                  </a:cubicBezTo>
                  <a:cubicBezTo>
                    <a:pt x="147876" y="7022"/>
                    <a:pt x="101493" y="-9221"/>
                    <a:pt x="61609" y="5217"/>
                  </a:cubicBezTo>
                  <a:cubicBezTo>
                    <a:pt x="970" y="30844"/>
                    <a:pt x="-1557" y="67661"/>
                    <a:pt x="428" y="91303"/>
                  </a:cubicBezTo>
                  <a:cubicBezTo>
                    <a:pt x="3316" y="184969"/>
                    <a:pt x="103660" y="186954"/>
                    <a:pt x="135603" y="16241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7" name="Google Shape;2697;p44"/>
            <p:cNvSpPr/>
            <p:nvPr/>
          </p:nvSpPr>
          <p:spPr>
            <a:xfrm>
              <a:off x="6753826" y="5286615"/>
              <a:ext cx="139325" cy="321784"/>
            </a:xfrm>
            <a:custGeom>
              <a:rect b="b" l="l" r="r" t="t"/>
              <a:pathLst>
                <a:path extrusionOk="0" h="321784" w="139325">
                  <a:moveTo>
                    <a:pt x="40787" y="44938"/>
                  </a:moveTo>
                  <a:cubicBezTo>
                    <a:pt x="59015" y="70565"/>
                    <a:pt x="70565" y="101065"/>
                    <a:pt x="81574" y="130302"/>
                  </a:cubicBezTo>
                  <a:cubicBezTo>
                    <a:pt x="94027" y="163148"/>
                    <a:pt x="99802" y="200506"/>
                    <a:pt x="95470" y="235518"/>
                  </a:cubicBezTo>
                  <a:cubicBezTo>
                    <a:pt x="92944" y="255550"/>
                    <a:pt x="90056" y="274139"/>
                    <a:pt x="82296" y="292909"/>
                  </a:cubicBezTo>
                  <a:cubicBezTo>
                    <a:pt x="78145" y="303196"/>
                    <a:pt x="73633" y="312580"/>
                    <a:pt x="68761" y="321423"/>
                  </a:cubicBezTo>
                  <a:cubicBezTo>
                    <a:pt x="71106" y="321785"/>
                    <a:pt x="73994" y="321785"/>
                    <a:pt x="77604" y="321785"/>
                  </a:cubicBezTo>
                  <a:cubicBezTo>
                    <a:pt x="77604" y="321785"/>
                    <a:pt x="77604" y="321785"/>
                    <a:pt x="77604" y="321785"/>
                  </a:cubicBezTo>
                  <a:cubicBezTo>
                    <a:pt x="78687" y="321785"/>
                    <a:pt x="79950" y="321785"/>
                    <a:pt x="81213" y="321604"/>
                  </a:cubicBezTo>
                  <a:cubicBezTo>
                    <a:pt x="120737" y="319799"/>
                    <a:pt x="127956" y="313663"/>
                    <a:pt x="136077" y="274500"/>
                  </a:cubicBezTo>
                  <a:cubicBezTo>
                    <a:pt x="137882" y="265838"/>
                    <a:pt x="138243" y="256994"/>
                    <a:pt x="139326" y="248151"/>
                  </a:cubicBezTo>
                  <a:cubicBezTo>
                    <a:pt x="138784" y="238225"/>
                    <a:pt x="136979" y="228660"/>
                    <a:pt x="135536" y="219095"/>
                  </a:cubicBezTo>
                  <a:cubicBezTo>
                    <a:pt x="127775" y="170006"/>
                    <a:pt x="106840" y="125429"/>
                    <a:pt x="83920" y="82476"/>
                  </a:cubicBezTo>
                  <a:cubicBezTo>
                    <a:pt x="66234" y="49450"/>
                    <a:pt x="40967" y="21476"/>
                    <a:pt x="6677" y="3249"/>
                  </a:cubicBezTo>
                  <a:cubicBezTo>
                    <a:pt x="5595" y="2707"/>
                    <a:pt x="4512" y="2166"/>
                    <a:pt x="3609" y="1624"/>
                  </a:cubicBezTo>
                  <a:cubicBezTo>
                    <a:pt x="3429" y="1624"/>
                    <a:pt x="3249" y="1444"/>
                    <a:pt x="3068" y="1444"/>
                  </a:cubicBezTo>
                  <a:cubicBezTo>
                    <a:pt x="1985" y="902"/>
                    <a:pt x="1083" y="542"/>
                    <a:pt x="0" y="0"/>
                  </a:cubicBezTo>
                  <a:cubicBezTo>
                    <a:pt x="0" y="0"/>
                    <a:pt x="0" y="0"/>
                    <a:pt x="0" y="0"/>
                  </a:cubicBezTo>
                  <a:cubicBezTo>
                    <a:pt x="15882" y="12633"/>
                    <a:pt x="28515" y="27613"/>
                    <a:pt x="40787" y="4493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8" name="Google Shape;2698;p44"/>
            <p:cNvSpPr/>
            <p:nvPr/>
          </p:nvSpPr>
          <p:spPr>
            <a:xfrm>
              <a:off x="7287417" y="5626096"/>
              <a:ext cx="192236" cy="184114"/>
            </a:xfrm>
            <a:custGeom>
              <a:rect b="b" l="l" r="r" t="t"/>
              <a:pathLst>
                <a:path extrusionOk="0" h="184114" w="192236">
                  <a:moveTo>
                    <a:pt x="12703" y="86076"/>
                  </a:moveTo>
                  <a:cubicBezTo>
                    <a:pt x="32194" y="84813"/>
                    <a:pt x="43564" y="96543"/>
                    <a:pt x="54031" y="110440"/>
                  </a:cubicBezTo>
                  <a:cubicBezTo>
                    <a:pt x="66845" y="127585"/>
                    <a:pt x="76410" y="146535"/>
                    <a:pt x="84712" y="166206"/>
                  </a:cubicBezTo>
                  <a:cubicBezTo>
                    <a:pt x="92472" y="184434"/>
                    <a:pt x="98608" y="186780"/>
                    <a:pt x="117919" y="181907"/>
                  </a:cubicBezTo>
                  <a:cubicBezTo>
                    <a:pt x="140839" y="175952"/>
                    <a:pt x="181626" y="169274"/>
                    <a:pt x="190469" y="125058"/>
                  </a:cubicBezTo>
                  <a:cubicBezTo>
                    <a:pt x="202020" y="62253"/>
                    <a:pt x="155277" y="-3800"/>
                    <a:pt x="98789" y="171"/>
                  </a:cubicBezTo>
                  <a:cubicBezTo>
                    <a:pt x="27321" y="6668"/>
                    <a:pt x="7649" y="39153"/>
                    <a:pt x="1153" y="68931"/>
                  </a:cubicBezTo>
                  <a:cubicBezTo>
                    <a:pt x="-1374" y="79579"/>
                    <a:pt x="-652" y="86979"/>
                    <a:pt x="12703" y="8607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9" name="Google Shape;2699;p44"/>
            <p:cNvSpPr/>
            <p:nvPr/>
          </p:nvSpPr>
          <p:spPr>
            <a:xfrm>
              <a:off x="7051788" y="5936862"/>
              <a:ext cx="189542" cy="309692"/>
            </a:xfrm>
            <a:custGeom>
              <a:rect b="b" l="l" r="r" t="t"/>
              <a:pathLst>
                <a:path extrusionOk="0" h="309692" w="189542">
                  <a:moveTo>
                    <a:pt x="186610" y="239669"/>
                  </a:moveTo>
                  <a:cubicBezTo>
                    <a:pt x="178849" y="190400"/>
                    <a:pt x="158636" y="146003"/>
                    <a:pt x="131565" y="105036"/>
                  </a:cubicBezTo>
                  <a:cubicBezTo>
                    <a:pt x="107021" y="68038"/>
                    <a:pt x="77062" y="34651"/>
                    <a:pt x="39524" y="9745"/>
                  </a:cubicBezTo>
                  <a:cubicBezTo>
                    <a:pt x="38621" y="9204"/>
                    <a:pt x="37719" y="8662"/>
                    <a:pt x="36997" y="8121"/>
                  </a:cubicBezTo>
                  <a:cubicBezTo>
                    <a:pt x="36636" y="7941"/>
                    <a:pt x="36456" y="7760"/>
                    <a:pt x="36095" y="7580"/>
                  </a:cubicBezTo>
                  <a:cubicBezTo>
                    <a:pt x="35553" y="7219"/>
                    <a:pt x="35012" y="6858"/>
                    <a:pt x="34290" y="6677"/>
                  </a:cubicBezTo>
                  <a:cubicBezTo>
                    <a:pt x="33929" y="6497"/>
                    <a:pt x="33568" y="6317"/>
                    <a:pt x="33207" y="6136"/>
                  </a:cubicBezTo>
                  <a:cubicBezTo>
                    <a:pt x="32665" y="5955"/>
                    <a:pt x="32124" y="5594"/>
                    <a:pt x="31763" y="5414"/>
                  </a:cubicBezTo>
                  <a:cubicBezTo>
                    <a:pt x="31402" y="5234"/>
                    <a:pt x="31041" y="5053"/>
                    <a:pt x="30500" y="4873"/>
                  </a:cubicBezTo>
                  <a:cubicBezTo>
                    <a:pt x="29958" y="4692"/>
                    <a:pt x="29598" y="4512"/>
                    <a:pt x="29056" y="4151"/>
                  </a:cubicBezTo>
                  <a:cubicBezTo>
                    <a:pt x="28695" y="3970"/>
                    <a:pt x="28154" y="3790"/>
                    <a:pt x="27793" y="3609"/>
                  </a:cubicBezTo>
                  <a:cubicBezTo>
                    <a:pt x="27251" y="3429"/>
                    <a:pt x="26890" y="3248"/>
                    <a:pt x="26349" y="3068"/>
                  </a:cubicBezTo>
                  <a:cubicBezTo>
                    <a:pt x="25988" y="2887"/>
                    <a:pt x="25447" y="2707"/>
                    <a:pt x="25086" y="2526"/>
                  </a:cubicBezTo>
                  <a:cubicBezTo>
                    <a:pt x="24725" y="2346"/>
                    <a:pt x="24183" y="2166"/>
                    <a:pt x="23822" y="2166"/>
                  </a:cubicBezTo>
                  <a:cubicBezTo>
                    <a:pt x="23462" y="1985"/>
                    <a:pt x="22920" y="1985"/>
                    <a:pt x="22559" y="1805"/>
                  </a:cubicBezTo>
                  <a:cubicBezTo>
                    <a:pt x="22198" y="1624"/>
                    <a:pt x="21657" y="1624"/>
                    <a:pt x="21296" y="1443"/>
                  </a:cubicBezTo>
                  <a:cubicBezTo>
                    <a:pt x="20935" y="1263"/>
                    <a:pt x="20393" y="1263"/>
                    <a:pt x="20032" y="1083"/>
                  </a:cubicBezTo>
                  <a:cubicBezTo>
                    <a:pt x="19671" y="902"/>
                    <a:pt x="19130" y="902"/>
                    <a:pt x="18769" y="902"/>
                  </a:cubicBezTo>
                  <a:cubicBezTo>
                    <a:pt x="18228" y="722"/>
                    <a:pt x="17867" y="722"/>
                    <a:pt x="17325" y="722"/>
                  </a:cubicBezTo>
                  <a:cubicBezTo>
                    <a:pt x="16964" y="722"/>
                    <a:pt x="16603" y="541"/>
                    <a:pt x="16243" y="541"/>
                  </a:cubicBezTo>
                  <a:cubicBezTo>
                    <a:pt x="15701" y="541"/>
                    <a:pt x="15340" y="361"/>
                    <a:pt x="14799" y="361"/>
                  </a:cubicBezTo>
                  <a:cubicBezTo>
                    <a:pt x="14438" y="361"/>
                    <a:pt x="14077" y="361"/>
                    <a:pt x="13716" y="180"/>
                  </a:cubicBezTo>
                  <a:cubicBezTo>
                    <a:pt x="13174" y="180"/>
                    <a:pt x="12813" y="0"/>
                    <a:pt x="12272" y="0"/>
                  </a:cubicBezTo>
                  <a:cubicBezTo>
                    <a:pt x="11911" y="0"/>
                    <a:pt x="11550" y="0"/>
                    <a:pt x="11189" y="0"/>
                  </a:cubicBezTo>
                  <a:cubicBezTo>
                    <a:pt x="10648" y="0"/>
                    <a:pt x="10106" y="0"/>
                    <a:pt x="9565" y="0"/>
                  </a:cubicBezTo>
                  <a:cubicBezTo>
                    <a:pt x="9204" y="0"/>
                    <a:pt x="9024" y="0"/>
                    <a:pt x="8662" y="0"/>
                  </a:cubicBezTo>
                  <a:cubicBezTo>
                    <a:pt x="8121" y="0"/>
                    <a:pt x="7580" y="0"/>
                    <a:pt x="7038" y="0"/>
                  </a:cubicBezTo>
                  <a:cubicBezTo>
                    <a:pt x="6858" y="0"/>
                    <a:pt x="6677" y="0"/>
                    <a:pt x="6497" y="0"/>
                  </a:cubicBezTo>
                  <a:cubicBezTo>
                    <a:pt x="4331" y="180"/>
                    <a:pt x="2166" y="361"/>
                    <a:pt x="0" y="902"/>
                  </a:cubicBezTo>
                  <a:cubicBezTo>
                    <a:pt x="0" y="902"/>
                    <a:pt x="0" y="902"/>
                    <a:pt x="0" y="902"/>
                  </a:cubicBezTo>
                  <a:cubicBezTo>
                    <a:pt x="22920" y="11911"/>
                    <a:pt x="43675" y="28695"/>
                    <a:pt x="60459" y="46562"/>
                  </a:cubicBezTo>
                  <a:cubicBezTo>
                    <a:pt x="97094" y="85364"/>
                    <a:pt x="125970" y="134814"/>
                    <a:pt x="138062" y="187151"/>
                  </a:cubicBezTo>
                  <a:cubicBezTo>
                    <a:pt x="144198" y="214042"/>
                    <a:pt x="148169" y="243098"/>
                    <a:pt x="145462" y="270711"/>
                  </a:cubicBezTo>
                  <a:cubicBezTo>
                    <a:pt x="144198" y="283705"/>
                    <a:pt x="142213" y="296879"/>
                    <a:pt x="139145" y="309693"/>
                  </a:cubicBezTo>
                  <a:cubicBezTo>
                    <a:pt x="139145" y="309693"/>
                    <a:pt x="139145" y="309693"/>
                    <a:pt x="139145" y="309693"/>
                  </a:cubicBezTo>
                  <a:cubicBezTo>
                    <a:pt x="139686" y="309693"/>
                    <a:pt x="140047" y="309512"/>
                    <a:pt x="140589" y="309512"/>
                  </a:cubicBezTo>
                  <a:cubicBezTo>
                    <a:pt x="140589" y="309512"/>
                    <a:pt x="140589" y="309512"/>
                    <a:pt x="140589" y="309512"/>
                  </a:cubicBezTo>
                  <a:cubicBezTo>
                    <a:pt x="141130" y="309332"/>
                    <a:pt x="141672" y="309332"/>
                    <a:pt x="142213" y="309151"/>
                  </a:cubicBezTo>
                  <a:cubicBezTo>
                    <a:pt x="142213" y="309151"/>
                    <a:pt x="142213" y="309151"/>
                    <a:pt x="142394" y="309151"/>
                  </a:cubicBezTo>
                  <a:cubicBezTo>
                    <a:pt x="142935" y="308971"/>
                    <a:pt x="143477" y="308971"/>
                    <a:pt x="144018" y="308790"/>
                  </a:cubicBezTo>
                  <a:cubicBezTo>
                    <a:pt x="144018" y="308790"/>
                    <a:pt x="144198" y="308790"/>
                    <a:pt x="144198" y="308790"/>
                  </a:cubicBezTo>
                  <a:cubicBezTo>
                    <a:pt x="144740" y="308610"/>
                    <a:pt x="145462" y="308610"/>
                    <a:pt x="146003" y="308429"/>
                  </a:cubicBezTo>
                  <a:cubicBezTo>
                    <a:pt x="152861" y="307166"/>
                    <a:pt x="159899" y="305181"/>
                    <a:pt x="166397" y="302474"/>
                  </a:cubicBezTo>
                  <a:cubicBezTo>
                    <a:pt x="185888" y="294352"/>
                    <a:pt x="190038" y="287494"/>
                    <a:pt x="189497" y="260062"/>
                  </a:cubicBezTo>
                  <a:cubicBezTo>
                    <a:pt x="189136" y="257355"/>
                    <a:pt x="188053" y="248512"/>
                    <a:pt x="186610" y="23966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0" name="Google Shape;2700;p44"/>
            <p:cNvSpPr/>
            <p:nvPr/>
          </p:nvSpPr>
          <p:spPr>
            <a:xfrm>
              <a:off x="7329783" y="5967181"/>
              <a:ext cx="34449" cy="103167"/>
            </a:xfrm>
            <a:custGeom>
              <a:rect b="b" l="l" r="r" t="t"/>
              <a:pathLst>
                <a:path extrusionOk="0" h="103167" w="34449">
                  <a:moveTo>
                    <a:pt x="22493" y="0"/>
                  </a:moveTo>
                  <a:cubicBezTo>
                    <a:pt x="9319" y="22379"/>
                    <a:pt x="3724" y="42953"/>
                    <a:pt x="475" y="62805"/>
                  </a:cubicBezTo>
                  <a:cubicBezTo>
                    <a:pt x="-1690" y="76160"/>
                    <a:pt x="3544" y="89515"/>
                    <a:pt x="16177" y="98539"/>
                  </a:cubicBezTo>
                  <a:cubicBezTo>
                    <a:pt x="20508" y="101607"/>
                    <a:pt x="25381" y="105036"/>
                    <a:pt x="30795" y="101968"/>
                  </a:cubicBezTo>
                  <a:cubicBezTo>
                    <a:pt x="35127" y="99441"/>
                    <a:pt x="34404" y="94208"/>
                    <a:pt x="34404" y="89876"/>
                  </a:cubicBezTo>
                  <a:cubicBezTo>
                    <a:pt x="34224" y="60639"/>
                    <a:pt x="26464" y="32305"/>
                    <a:pt x="2249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1" name="Google Shape;2701;p44"/>
            <p:cNvSpPr/>
            <p:nvPr/>
          </p:nvSpPr>
          <p:spPr>
            <a:xfrm>
              <a:off x="6146309" y="5262952"/>
              <a:ext cx="1111247" cy="1073478"/>
            </a:xfrm>
            <a:custGeom>
              <a:rect b="b" l="l" r="r" t="t"/>
              <a:pathLst>
                <a:path extrusionOk="0" h="1073478" w="1111247">
                  <a:moveTo>
                    <a:pt x="963411" y="675174"/>
                  </a:moveTo>
                  <a:cubicBezTo>
                    <a:pt x="950597" y="665067"/>
                    <a:pt x="936881" y="656404"/>
                    <a:pt x="921180" y="653156"/>
                  </a:cubicBezTo>
                  <a:cubicBezTo>
                    <a:pt x="896635" y="648283"/>
                    <a:pt x="841411" y="699538"/>
                    <a:pt x="846103" y="724623"/>
                  </a:cubicBezTo>
                  <a:cubicBezTo>
                    <a:pt x="849893" y="745017"/>
                    <a:pt x="838704" y="758552"/>
                    <a:pt x="831845" y="774253"/>
                  </a:cubicBezTo>
                  <a:cubicBezTo>
                    <a:pt x="828416" y="782195"/>
                    <a:pt x="820115" y="784180"/>
                    <a:pt x="811452" y="784180"/>
                  </a:cubicBezTo>
                  <a:cubicBezTo>
                    <a:pt x="802248" y="783999"/>
                    <a:pt x="794307" y="780390"/>
                    <a:pt x="786186" y="776419"/>
                  </a:cubicBezTo>
                  <a:cubicBezTo>
                    <a:pt x="742511" y="754943"/>
                    <a:pt x="704972" y="725345"/>
                    <a:pt x="672487" y="689431"/>
                  </a:cubicBezTo>
                  <a:cubicBezTo>
                    <a:pt x="622135" y="634025"/>
                    <a:pt x="593620" y="567431"/>
                    <a:pt x="577378" y="495241"/>
                  </a:cubicBezTo>
                  <a:cubicBezTo>
                    <a:pt x="571422" y="469253"/>
                    <a:pt x="564564" y="443445"/>
                    <a:pt x="567812" y="416194"/>
                  </a:cubicBezTo>
                  <a:cubicBezTo>
                    <a:pt x="569978" y="397966"/>
                    <a:pt x="577017" y="384972"/>
                    <a:pt x="595605" y="377933"/>
                  </a:cubicBezTo>
                  <a:cubicBezTo>
                    <a:pt x="619969" y="368549"/>
                    <a:pt x="644694" y="362413"/>
                    <a:pt x="670863" y="363856"/>
                  </a:cubicBezTo>
                  <a:cubicBezTo>
                    <a:pt x="688730" y="364759"/>
                    <a:pt x="706596" y="363496"/>
                    <a:pt x="723561" y="357540"/>
                  </a:cubicBezTo>
                  <a:cubicBezTo>
                    <a:pt x="738360" y="352306"/>
                    <a:pt x="750813" y="343102"/>
                    <a:pt x="754061" y="326859"/>
                  </a:cubicBezTo>
                  <a:cubicBezTo>
                    <a:pt x="762363" y="285350"/>
                    <a:pt x="763807" y="243841"/>
                    <a:pt x="750452" y="203054"/>
                  </a:cubicBezTo>
                  <a:cubicBezTo>
                    <a:pt x="736555" y="160643"/>
                    <a:pt x="719771" y="119675"/>
                    <a:pt x="695407" y="82137"/>
                  </a:cubicBezTo>
                  <a:cubicBezTo>
                    <a:pt x="677180" y="53983"/>
                    <a:pt x="654079" y="31063"/>
                    <a:pt x="624662" y="14640"/>
                  </a:cubicBezTo>
                  <a:cubicBezTo>
                    <a:pt x="595786" y="-1603"/>
                    <a:pt x="567091" y="-8461"/>
                    <a:pt x="538395" y="16084"/>
                  </a:cubicBezTo>
                  <a:cubicBezTo>
                    <a:pt x="529011" y="24024"/>
                    <a:pt x="517460" y="29619"/>
                    <a:pt x="506271" y="35214"/>
                  </a:cubicBezTo>
                  <a:cubicBezTo>
                    <a:pt x="466566" y="55246"/>
                    <a:pt x="428306" y="77625"/>
                    <a:pt x="392392" y="104155"/>
                  </a:cubicBezTo>
                  <a:cubicBezTo>
                    <a:pt x="363336" y="125631"/>
                    <a:pt x="342942" y="152341"/>
                    <a:pt x="335723" y="188075"/>
                  </a:cubicBezTo>
                  <a:cubicBezTo>
                    <a:pt x="329406" y="219478"/>
                    <a:pt x="323812" y="250880"/>
                    <a:pt x="317315" y="282282"/>
                  </a:cubicBezTo>
                  <a:cubicBezTo>
                    <a:pt x="316052" y="288779"/>
                    <a:pt x="316954" y="297803"/>
                    <a:pt x="308111" y="299969"/>
                  </a:cubicBezTo>
                  <a:cubicBezTo>
                    <a:pt x="293853" y="303398"/>
                    <a:pt x="291868" y="315670"/>
                    <a:pt x="289341" y="326498"/>
                  </a:cubicBezTo>
                  <a:cubicBezTo>
                    <a:pt x="284469" y="347253"/>
                    <a:pt x="281220" y="368368"/>
                    <a:pt x="277791" y="389484"/>
                  </a:cubicBezTo>
                  <a:cubicBezTo>
                    <a:pt x="276347" y="398688"/>
                    <a:pt x="275445" y="413126"/>
                    <a:pt x="267865" y="421067"/>
                  </a:cubicBezTo>
                  <a:cubicBezTo>
                    <a:pt x="236463" y="325957"/>
                    <a:pt x="148933" y="333176"/>
                    <a:pt x="104537" y="364578"/>
                  </a:cubicBezTo>
                  <a:cubicBezTo>
                    <a:pt x="88655" y="375587"/>
                    <a:pt x="68803" y="396342"/>
                    <a:pt x="64832" y="425218"/>
                  </a:cubicBezTo>
                  <a:cubicBezTo>
                    <a:pt x="59598" y="468892"/>
                    <a:pt x="67179" y="508416"/>
                    <a:pt x="110131" y="538374"/>
                  </a:cubicBezTo>
                  <a:cubicBezTo>
                    <a:pt x="66096" y="547037"/>
                    <a:pt x="50394" y="575913"/>
                    <a:pt x="39927" y="609662"/>
                  </a:cubicBezTo>
                  <a:cubicBezTo>
                    <a:pt x="27474" y="649546"/>
                    <a:pt x="19894" y="690514"/>
                    <a:pt x="9968" y="731120"/>
                  </a:cubicBezTo>
                  <a:cubicBezTo>
                    <a:pt x="1125" y="767035"/>
                    <a:pt x="4013" y="801325"/>
                    <a:pt x="14119" y="836156"/>
                  </a:cubicBezTo>
                  <a:cubicBezTo>
                    <a:pt x="17548" y="848248"/>
                    <a:pt x="20796" y="858354"/>
                    <a:pt x="34152" y="861061"/>
                  </a:cubicBezTo>
                  <a:cubicBezTo>
                    <a:pt x="41551" y="862505"/>
                    <a:pt x="41190" y="867558"/>
                    <a:pt x="41190" y="872972"/>
                  </a:cubicBezTo>
                  <a:cubicBezTo>
                    <a:pt x="41371" y="880011"/>
                    <a:pt x="44800" y="946786"/>
                    <a:pt x="46785" y="954908"/>
                  </a:cubicBezTo>
                  <a:cubicBezTo>
                    <a:pt x="44078" y="956713"/>
                    <a:pt x="11593" y="992987"/>
                    <a:pt x="9246" y="995695"/>
                  </a:cubicBezTo>
                  <a:cubicBezTo>
                    <a:pt x="-3026" y="1009772"/>
                    <a:pt x="-1582" y="1026195"/>
                    <a:pt x="4915" y="1040994"/>
                  </a:cubicBezTo>
                  <a:cubicBezTo>
                    <a:pt x="13036" y="1059583"/>
                    <a:pt x="24226" y="1070050"/>
                    <a:pt x="43536" y="1053627"/>
                  </a:cubicBezTo>
                  <a:cubicBezTo>
                    <a:pt x="46785" y="1050739"/>
                    <a:pt x="50575" y="1048573"/>
                    <a:pt x="53823" y="1046227"/>
                  </a:cubicBezTo>
                  <a:cubicBezTo>
                    <a:pt x="55989" y="1048032"/>
                    <a:pt x="57613" y="1048754"/>
                    <a:pt x="58335" y="1050017"/>
                  </a:cubicBezTo>
                  <a:cubicBezTo>
                    <a:pt x="70968" y="1068606"/>
                    <a:pt x="85948" y="1074562"/>
                    <a:pt x="107785" y="1069689"/>
                  </a:cubicBezTo>
                  <a:cubicBezTo>
                    <a:pt x="125291" y="1065718"/>
                    <a:pt x="135036" y="1052724"/>
                    <a:pt x="137022" y="1029985"/>
                  </a:cubicBezTo>
                  <a:cubicBezTo>
                    <a:pt x="137743" y="1021142"/>
                    <a:pt x="139007" y="1012118"/>
                    <a:pt x="138646" y="1003455"/>
                  </a:cubicBezTo>
                  <a:cubicBezTo>
                    <a:pt x="137924" y="989739"/>
                    <a:pt x="144602" y="981798"/>
                    <a:pt x="156152" y="976565"/>
                  </a:cubicBezTo>
                  <a:cubicBezTo>
                    <a:pt x="162649" y="973677"/>
                    <a:pt x="221122" y="939928"/>
                    <a:pt x="238267" y="920076"/>
                  </a:cubicBezTo>
                  <a:cubicBezTo>
                    <a:pt x="257578" y="897698"/>
                    <a:pt x="260285" y="873695"/>
                    <a:pt x="259202" y="845901"/>
                  </a:cubicBezTo>
                  <a:cubicBezTo>
                    <a:pt x="256676" y="781833"/>
                    <a:pt x="259022" y="717946"/>
                    <a:pt x="261368" y="654058"/>
                  </a:cubicBezTo>
                  <a:cubicBezTo>
                    <a:pt x="261909" y="638718"/>
                    <a:pt x="263895" y="623739"/>
                    <a:pt x="271294" y="610203"/>
                  </a:cubicBezTo>
                  <a:cubicBezTo>
                    <a:pt x="286634" y="582230"/>
                    <a:pt x="302516" y="554617"/>
                    <a:pt x="322368" y="526102"/>
                  </a:cubicBezTo>
                  <a:cubicBezTo>
                    <a:pt x="329948" y="536570"/>
                    <a:pt x="329587" y="545593"/>
                    <a:pt x="331031" y="554436"/>
                  </a:cubicBezTo>
                  <a:cubicBezTo>
                    <a:pt x="332475" y="563280"/>
                    <a:pt x="333197" y="572123"/>
                    <a:pt x="335723" y="580605"/>
                  </a:cubicBezTo>
                  <a:cubicBezTo>
                    <a:pt x="365682" y="679866"/>
                    <a:pt x="405025" y="774614"/>
                    <a:pt x="471981" y="855827"/>
                  </a:cubicBezTo>
                  <a:cubicBezTo>
                    <a:pt x="488404" y="875860"/>
                    <a:pt x="506451" y="894268"/>
                    <a:pt x="525040" y="911774"/>
                  </a:cubicBezTo>
                  <a:cubicBezTo>
                    <a:pt x="557165" y="942275"/>
                    <a:pt x="589108" y="973677"/>
                    <a:pt x="626647" y="997680"/>
                  </a:cubicBezTo>
                  <a:cubicBezTo>
                    <a:pt x="695407" y="1041896"/>
                    <a:pt x="771567" y="1064997"/>
                    <a:pt x="852239" y="1072757"/>
                  </a:cubicBezTo>
                  <a:cubicBezTo>
                    <a:pt x="876783" y="1075103"/>
                    <a:pt x="902050" y="1071494"/>
                    <a:pt x="925872" y="1065358"/>
                  </a:cubicBezTo>
                  <a:cubicBezTo>
                    <a:pt x="952582" y="1058500"/>
                    <a:pt x="976585" y="1044242"/>
                    <a:pt x="998061" y="1026375"/>
                  </a:cubicBezTo>
                  <a:cubicBezTo>
                    <a:pt x="1013943" y="1013020"/>
                    <a:pt x="1031810" y="1003455"/>
                    <a:pt x="1052565" y="1000026"/>
                  </a:cubicBezTo>
                  <a:cubicBezTo>
                    <a:pt x="1067544" y="997499"/>
                    <a:pt x="1080538" y="988837"/>
                    <a:pt x="1094615" y="983242"/>
                  </a:cubicBezTo>
                  <a:cubicBezTo>
                    <a:pt x="1101473" y="980354"/>
                    <a:pt x="1107068" y="975662"/>
                    <a:pt x="1107790" y="967721"/>
                  </a:cubicBezTo>
                  <a:cubicBezTo>
                    <a:pt x="1109053" y="954547"/>
                    <a:pt x="1112843" y="941372"/>
                    <a:pt x="1110497" y="928198"/>
                  </a:cubicBezTo>
                  <a:cubicBezTo>
                    <a:pt x="1092630" y="824967"/>
                    <a:pt x="1045707" y="739783"/>
                    <a:pt x="963411" y="675174"/>
                  </a:cubicBezTo>
                  <a:close/>
                  <a:moveTo>
                    <a:pt x="540020" y="31785"/>
                  </a:moveTo>
                  <a:cubicBezTo>
                    <a:pt x="561857" y="12654"/>
                    <a:pt x="584055" y="13377"/>
                    <a:pt x="607336" y="23844"/>
                  </a:cubicBezTo>
                  <a:cubicBezTo>
                    <a:pt x="607336" y="23844"/>
                    <a:pt x="607336" y="23844"/>
                    <a:pt x="607336" y="23844"/>
                  </a:cubicBezTo>
                  <a:cubicBezTo>
                    <a:pt x="608419" y="24385"/>
                    <a:pt x="609321" y="24746"/>
                    <a:pt x="610404" y="25288"/>
                  </a:cubicBezTo>
                  <a:cubicBezTo>
                    <a:pt x="610585" y="25288"/>
                    <a:pt x="610765" y="25468"/>
                    <a:pt x="610945" y="25468"/>
                  </a:cubicBezTo>
                  <a:cubicBezTo>
                    <a:pt x="612028" y="26010"/>
                    <a:pt x="613111" y="26551"/>
                    <a:pt x="614014" y="27092"/>
                  </a:cubicBezTo>
                  <a:cubicBezTo>
                    <a:pt x="648304" y="45140"/>
                    <a:pt x="673570" y="73294"/>
                    <a:pt x="691256" y="106321"/>
                  </a:cubicBezTo>
                  <a:cubicBezTo>
                    <a:pt x="714177" y="149273"/>
                    <a:pt x="735111" y="193670"/>
                    <a:pt x="742872" y="242939"/>
                  </a:cubicBezTo>
                  <a:cubicBezTo>
                    <a:pt x="744496" y="252684"/>
                    <a:pt x="746120" y="262069"/>
                    <a:pt x="746662" y="271995"/>
                  </a:cubicBezTo>
                  <a:cubicBezTo>
                    <a:pt x="745579" y="280839"/>
                    <a:pt x="745218" y="289682"/>
                    <a:pt x="743413" y="298344"/>
                  </a:cubicBezTo>
                  <a:cubicBezTo>
                    <a:pt x="735472" y="337507"/>
                    <a:pt x="728253" y="343643"/>
                    <a:pt x="688549" y="345448"/>
                  </a:cubicBezTo>
                  <a:cubicBezTo>
                    <a:pt x="687286" y="345448"/>
                    <a:pt x="686023" y="345628"/>
                    <a:pt x="684940" y="345628"/>
                  </a:cubicBezTo>
                  <a:cubicBezTo>
                    <a:pt x="684940" y="345628"/>
                    <a:pt x="684940" y="345628"/>
                    <a:pt x="684940" y="345628"/>
                  </a:cubicBezTo>
                  <a:cubicBezTo>
                    <a:pt x="668336" y="345989"/>
                    <a:pt x="664727" y="342560"/>
                    <a:pt x="663644" y="323791"/>
                  </a:cubicBezTo>
                  <a:cubicBezTo>
                    <a:pt x="661659" y="290765"/>
                    <a:pt x="654440" y="258821"/>
                    <a:pt x="647582" y="226516"/>
                  </a:cubicBezTo>
                  <a:cubicBezTo>
                    <a:pt x="636753" y="174720"/>
                    <a:pt x="610765" y="130865"/>
                    <a:pt x="579363" y="89536"/>
                  </a:cubicBezTo>
                  <a:cubicBezTo>
                    <a:pt x="568895" y="75640"/>
                    <a:pt x="554096" y="67157"/>
                    <a:pt x="540922" y="56871"/>
                  </a:cubicBezTo>
                  <a:cubicBezTo>
                    <a:pt x="525220" y="44418"/>
                    <a:pt x="525943" y="44057"/>
                    <a:pt x="540020" y="31785"/>
                  </a:cubicBezTo>
                  <a:close/>
                  <a:moveTo>
                    <a:pt x="78368" y="449581"/>
                  </a:moveTo>
                  <a:cubicBezTo>
                    <a:pt x="76382" y="425939"/>
                    <a:pt x="78909" y="389123"/>
                    <a:pt x="139548" y="363496"/>
                  </a:cubicBezTo>
                  <a:cubicBezTo>
                    <a:pt x="179433" y="349058"/>
                    <a:pt x="225815" y="365481"/>
                    <a:pt x="243862" y="403380"/>
                  </a:cubicBezTo>
                  <a:cubicBezTo>
                    <a:pt x="266421" y="451025"/>
                    <a:pt x="246930" y="495061"/>
                    <a:pt x="213542" y="520688"/>
                  </a:cubicBezTo>
                  <a:cubicBezTo>
                    <a:pt x="181779" y="545233"/>
                    <a:pt x="81436" y="543247"/>
                    <a:pt x="78368" y="449581"/>
                  </a:cubicBezTo>
                  <a:close/>
                  <a:moveTo>
                    <a:pt x="51116" y="1024751"/>
                  </a:moveTo>
                  <a:cubicBezTo>
                    <a:pt x="47507" y="1034136"/>
                    <a:pt x="41010" y="1043340"/>
                    <a:pt x="31264" y="1043520"/>
                  </a:cubicBezTo>
                  <a:cubicBezTo>
                    <a:pt x="20977" y="1043701"/>
                    <a:pt x="17007" y="1032511"/>
                    <a:pt x="15382" y="1023849"/>
                  </a:cubicBezTo>
                  <a:cubicBezTo>
                    <a:pt x="12495" y="1007787"/>
                    <a:pt x="22782" y="993529"/>
                    <a:pt x="46063" y="975662"/>
                  </a:cubicBezTo>
                  <a:cubicBezTo>
                    <a:pt x="52379" y="991363"/>
                    <a:pt x="50936" y="1005621"/>
                    <a:pt x="51297" y="1019517"/>
                  </a:cubicBezTo>
                  <a:cubicBezTo>
                    <a:pt x="51297" y="1021322"/>
                    <a:pt x="51658" y="1023307"/>
                    <a:pt x="51116" y="1024751"/>
                  </a:cubicBezTo>
                  <a:close/>
                  <a:moveTo>
                    <a:pt x="273099" y="576093"/>
                  </a:moveTo>
                  <a:cubicBezTo>
                    <a:pt x="252525" y="602984"/>
                    <a:pt x="245847" y="630055"/>
                    <a:pt x="245125" y="661999"/>
                  </a:cubicBezTo>
                  <a:cubicBezTo>
                    <a:pt x="243862" y="712712"/>
                    <a:pt x="243681" y="763425"/>
                    <a:pt x="244404" y="813958"/>
                  </a:cubicBezTo>
                  <a:cubicBezTo>
                    <a:pt x="244584" y="820996"/>
                    <a:pt x="244764" y="828215"/>
                    <a:pt x="244584" y="835254"/>
                  </a:cubicBezTo>
                  <a:cubicBezTo>
                    <a:pt x="243321" y="909429"/>
                    <a:pt x="229063" y="918452"/>
                    <a:pt x="140270" y="967180"/>
                  </a:cubicBezTo>
                  <a:cubicBezTo>
                    <a:pt x="140270" y="952742"/>
                    <a:pt x="140090" y="938485"/>
                    <a:pt x="140270" y="926212"/>
                  </a:cubicBezTo>
                  <a:cubicBezTo>
                    <a:pt x="140451" y="914121"/>
                    <a:pt x="144060" y="903292"/>
                    <a:pt x="153806" y="895532"/>
                  </a:cubicBezTo>
                  <a:cubicBezTo>
                    <a:pt x="169507" y="882899"/>
                    <a:pt x="172214" y="866115"/>
                    <a:pt x="170409" y="847526"/>
                  </a:cubicBezTo>
                  <a:cubicBezTo>
                    <a:pt x="169146" y="834171"/>
                    <a:pt x="168244" y="820996"/>
                    <a:pt x="166980" y="807641"/>
                  </a:cubicBezTo>
                  <a:cubicBezTo>
                    <a:pt x="166439" y="800964"/>
                    <a:pt x="163190" y="795549"/>
                    <a:pt x="157235" y="792662"/>
                  </a:cubicBezTo>
                  <a:cubicBezTo>
                    <a:pt x="149655" y="789233"/>
                    <a:pt x="144602" y="792662"/>
                    <a:pt x="139909" y="796452"/>
                  </a:cubicBezTo>
                  <a:cubicBezTo>
                    <a:pt x="128178" y="805656"/>
                    <a:pt x="127096" y="821899"/>
                    <a:pt x="127276" y="835615"/>
                  </a:cubicBezTo>
                  <a:cubicBezTo>
                    <a:pt x="127637" y="888854"/>
                    <a:pt x="125832" y="942275"/>
                    <a:pt x="122764" y="995334"/>
                  </a:cubicBezTo>
                  <a:cubicBezTo>
                    <a:pt x="122223" y="1005982"/>
                    <a:pt x="122584" y="1040813"/>
                    <a:pt x="116989" y="1046949"/>
                  </a:cubicBezTo>
                  <a:cubicBezTo>
                    <a:pt x="103273" y="1061748"/>
                    <a:pt x="77826" y="1060304"/>
                    <a:pt x="71690" y="1041174"/>
                  </a:cubicBezTo>
                  <a:cubicBezTo>
                    <a:pt x="68261" y="1030346"/>
                    <a:pt x="66817" y="1018615"/>
                    <a:pt x="65915" y="1007245"/>
                  </a:cubicBezTo>
                  <a:cubicBezTo>
                    <a:pt x="63028" y="968263"/>
                    <a:pt x="60681" y="929281"/>
                    <a:pt x="57974" y="890298"/>
                  </a:cubicBezTo>
                  <a:cubicBezTo>
                    <a:pt x="57072" y="876582"/>
                    <a:pt x="57072" y="864671"/>
                    <a:pt x="72231" y="856550"/>
                  </a:cubicBezTo>
                  <a:cubicBezTo>
                    <a:pt x="85226" y="849511"/>
                    <a:pt x="86128" y="834712"/>
                    <a:pt x="86489" y="821177"/>
                  </a:cubicBezTo>
                  <a:cubicBezTo>
                    <a:pt x="87572" y="782014"/>
                    <a:pt x="90099" y="743031"/>
                    <a:pt x="102371" y="705313"/>
                  </a:cubicBezTo>
                  <a:cubicBezTo>
                    <a:pt x="106702" y="691777"/>
                    <a:pt x="111936" y="678602"/>
                    <a:pt x="116087" y="664887"/>
                  </a:cubicBezTo>
                  <a:cubicBezTo>
                    <a:pt x="117711" y="659292"/>
                    <a:pt x="120238" y="651892"/>
                    <a:pt x="111575" y="649366"/>
                  </a:cubicBezTo>
                  <a:cubicBezTo>
                    <a:pt x="105078" y="647561"/>
                    <a:pt x="102010" y="652434"/>
                    <a:pt x="100205" y="657668"/>
                  </a:cubicBezTo>
                  <a:cubicBezTo>
                    <a:pt x="87031" y="697191"/>
                    <a:pt x="72593" y="736535"/>
                    <a:pt x="72231" y="778946"/>
                  </a:cubicBezTo>
                  <a:cubicBezTo>
                    <a:pt x="72051" y="793925"/>
                    <a:pt x="70427" y="809085"/>
                    <a:pt x="70427" y="824064"/>
                  </a:cubicBezTo>
                  <a:cubicBezTo>
                    <a:pt x="70427" y="837058"/>
                    <a:pt x="65013" y="847526"/>
                    <a:pt x="51838" y="848428"/>
                  </a:cubicBezTo>
                  <a:cubicBezTo>
                    <a:pt x="39205" y="849331"/>
                    <a:pt x="31625" y="840307"/>
                    <a:pt x="28738" y="827854"/>
                  </a:cubicBezTo>
                  <a:cubicBezTo>
                    <a:pt x="21699" y="797354"/>
                    <a:pt x="17368" y="766854"/>
                    <a:pt x="24406" y="735452"/>
                  </a:cubicBezTo>
                  <a:cubicBezTo>
                    <a:pt x="35596" y="685100"/>
                    <a:pt x="44258" y="634206"/>
                    <a:pt x="68803" y="588005"/>
                  </a:cubicBezTo>
                  <a:cubicBezTo>
                    <a:pt x="83241" y="560753"/>
                    <a:pt x="118433" y="542525"/>
                    <a:pt x="148753" y="547217"/>
                  </a:cubicBezTo>
                  <a:cubicBezTo>
                    <a:pt x="200007" y="555159"/>
                    <a:pt x="238629" y="534584"/>
                    <a:pt x="261368" y="488203"/>
                  </a:cubicBezTo>
                  <a:cubicBezTo>
                    <a:pt x="281040" y="447957"/>
                    <a:pt x="292049" y="405185"/>
                    <a:pt x="298907" y="361149"/>
                  </a:cubicBezTo>
                  <a:cubicBezTo>
                    <a:pt x="300350" y="351584"/>
                    <a:pt x="301975" y="341658"/>
                    <a:pt x="304862" y="332454"/>
                  </a:cubicBezTo>
                  <a:cubicBezTo>
                    <a:pt x="309554" y="318016"/>
                    <a:pt x="326158" y="315309"/>
                    <a:pt x="336987" y="325957"/>
                  </a:cubicBezTo>
                  <a:cubicBezTo>
                    <a:pt x="344025" y="332634"/>
                    <a:pt x="343123" y="341297"/>
                    <a:pt x="343123" y="350501"/>
                  </a:cubicBezTo>
                  <a:cubicBezTo>
                    <a:pt x="342762" y="432617"/>
                    <a:pt x="323631" y="510220"/>
                    <a:pt x="273099" y="576093"/>
                  </a:cubicBezTo>
                  <a:close/>
                  <a:moveTo>
                    <a:pt x="144602" y="820455"/>
                  </a:moveTo>
                  <a:cubicBezTo>
                    <a:pt x="156513" y="786345"/>
                    <a:pt x="164995" y="874777"/>
                    <a:pt x="142977" y="882357"/>
                  </a:cubicBezTo>
                  <a:cubicBezTo>
                    <a:pt x="140631" y="855106"/>
                    <a:pt x="139729" y="847526"/>
                    <a:pt x="144602" y="820455"/>
                  </a:cubicBezTo>
                  <a:close/>
                  <a:moveTo>
                    <a:pt x="977668" y="1022946"/>
                  </a:moveTo>
                  <a:cubicBezTo>
                    <a:pt x="939047" y="1050920"/>
                    <a:pt x="894470" y="1059222"/>
                    <a:pt x="848449" y="1055251"/>
                  </a:cubicBezTo>
                  <a:cubicBezTo>
                    <a:pt x="769221" y="1048213"/>
                    <a:pt x="696490" y="1020600"/>
                    <a:pt x="629354" y="977828"/>
                  </a:cubicBezTo>
                  <a:cubicBezTo>
                    <a:pt x="619608" y="971692"/>
                    <a:pt x="609863" y="965195"/>
                    <a:pt x="601200" y="957795"/>
                  </a:cubicBezTo>
                  <a:cubicBezTo>
                    <a:pt x="554458" y="916828"/>
                    <a:pt x="506993" y="876041"/>
                    <a:pt x="469093" y="826411"/>
                  </a:cubicBezTo>
                  <a:cubicBezTo>
                    <a:pt x="467108" y="823704"/>
                    <a:pt x="465123" y="821177"/>
                    <a:pt x="463138" y="818470"/>
                  </a:cubicBezTo>
                  <a:cubicBezTo>
                    <a:pt x="462416" y="817567"/>
                    <a:pt x="461874" y="816665"/>
                    <a:pt x="461152" y="815762"/>
                  </a:cubicBezTo>
                  <a:cubicBezTo>
                    <a:pt x="459889" y="813958"/>
                    <a:pt x="458626" y="812153"/>
                    <a:pt x="457363" y="810348"/>
                  </a:cubicBezTo>
                  <a:cubicBezTo>
                    <a:pt x="456640" y="809266"/>
                    <a:pt x="455919" y="808183"/>
                    <a:pt x="455197" y="807100"/>
                  </a:cubicBezTo>
                  <a:cubicBezTo>
                    <a:pt x="454114" y="805475"/>
                    <a:pt x="452851" y="803851"/>
                    <a:pt x="451768" y="802227"/>
                  </a:cubicBezTo>
                  <a:cubicBezTo>
                    <a:pt x="451046" y="801144"/>
                    <a:pt x="450144" y="799881"/>
                    <a:pt x="449421" y="798798"/>
                  </a:cubicBezTo>
                  <a:cubicBezTo>
                    <a:pt x="448339" y="797174"/>
                    <a:pt x="447256" y="795549"/>
                    <a:pt x="446173" y="793925"/>
                  </a:cubicBezTo>
                  <a:cubicBezTo>
                    <a:pt x="445451" y="792662"/>
                    <a:pt x="444549" y="791579"/>
                    <a:pt x="443827" y="790316"/>
                  </a:cubicBezTo>
                  <a:cubicBezTo>
                    <a:pt x="442744" y="788691"/>
                    <a:pt x="441842" y="787067"/>
                    <a:pt x="440759" y="785443"/>
                  </a:cubicBezTo>
                  <a:cubicBezTo>
                    <a:pt x="440037" y="784180"/>
                    <a:pt x="439315" y="783097"/>
                    <a:pt x="438593" y="781833"/>
                  </a:cubicBezTo>
                  <a:cubicBezTo>
                    <a:pt x="437510" y="780029"/>
                    <a:pt x="436427" y="778404"/>
                    <a:pt x="435345" y="776600"/>
                  </a:cubicBezTo>
                  <a:cubicBezTo>
                    <a:pt x="434623" y="775517"/>
                    <a:pt x="434081" y="774434"/>
                    <a:pt x="433359" y="773351"/>
                  </a:cubicBezTo>
                  <a:cubicBezTo>
                    <a:pt x="431735" y="770644"/>
                    <a:pt x="430111" y="767937"/>
                    <a:pt x="428667" y="765230"/>
                  </a:cubicBezTo>
                  <a:cubicBezTo>
                    <a:pt x="427945" y="763967"/>
                    <a:pt x="427224" y="762523"/>
                    <a:pt x="426321" y="761259"/>
                  </a:cubicBezTo>
                  <a:cubicBezTo>
                    <a:pt x="425419" y="759816"/>
                    <a:pt x="424697" y="758372"/>
                    <a:pt x="423794" y="756748"/>
                  </a:cubicBezTo>
                  <a:cubicBezTo>
                    <a:pt x="422892" y="755304"/>
                    <a:pt x="422170" y="753680"/>
                    <a:pt x="421268" y="752236"/>
                  </a:cubicBezTo>
                  <a:cubicBezTo>
                    <a:pt x="420546" y="750973"/>
                    <a:pt x="419824" y="749529"/>
                    <a:pt x="419102" y="748265"/>
                  </a:cubicBezTo>
                  <a:cubicBezTo>
                    <a:pt x="418200" y="746641"/>
                    <a:pt x="417478" y="745017"/>
                    <a:pt x="416575" y="743573"/>
                  </a:cubicBezTo>
                  <a:cubicBezTo>
                    <a:pt x="415854" y="742310"/>
                    <a:pt x="415312" y="741046"/>
                    <a:pt x="414590" y="739783"/>
                  </a:cubicBezTo>
                  <a:cubicBezTo>
                    <a:pt x="413688" y="738159"/>
                    <a:pt x="412786" y="736535"/>
                    <a:pt x="412063" y="734730"/>
                  </a:cubicBezTo>
                  <a:cubicBezTo>
                    <a:pt x="411522" y="733647"/>
                    <a:pt x="410800" y="732384"/>
                    <a:pt x="410259" y="731120"/>
                  </a:cubicBezTo>
                  <a:cubicBezTo>
                    <a:pt x="409356" y="729316"/>
                    <a:pt x="408454" y="727691"/>
                    <a:pt x="407552" y="725886"/>
                  </a:cubicBezTo>
                  <a:cubicBezTo>
                    <a:pt x="407010" y="724804"/>
                    <a:pt x="406469" y="723901"/>
                    <a:pt x="406108" y="722818"/>
                  </a:cubicBezTo>
                  <a:cubicBezTo>
                    <a:pt x="405205" y="720834"/>
                    <a:pt x="404303" y="719029"/>
                    <a:pt x="403220" y="717043"/>
                  </a:cubicBezTo>
                  <a:cubicBezTo>
                    <a:pt x="403040" y="716683"/>
                    <a:pt x="402860" y="716322"/>
                    <a:pt x="402679" y="715960"/>
                  </a:cubicBezTo>
                  <a:cubicBezTo>
                    <a:pt x="396904" y="704049"/>
                    <a:pt x="391490" y="692138"/>
                    <a:pt x="386436" y="679866"/>
                  </a:cubicBezTo>
                  <a:cubicBezTo>
                    <a:pt x="376691" y="656946"/>
                    <a:pt x="369472" y="633123"/>
                    <a:pt x="360087" y="610022"/>
                  </a:cubicBezTo>
                  <a:cubicBezTo>
                    <a:pt x="346732" y="577537"/>
                    <a:pt x="341679" y="543428"/>
                    <a:pt x="338069" y="508777"/>
                  </a:cubicBezTo>
                  <a:cubicBezTo>
                    <a:pt x="337348" y="501738"/>
                    <a:pt x="337167" y="494880"/>
                    <a:pt x="339152" y="487661"/>
                  </a:cubicBezTo>
                  <a:cubicBezTo>
                    <a:pt x="351244" y="444709"/>
                    <a:pt x="353770" y="400312"/>
                    <a:pt x="357741" y="356096"/>
                  </a:cubicBezTo>
                  <a:cubicBezTo>
                    <a:pt x="359546" y="335522"/>
                    <a:pt x="358102" y="316933"/>
                    <a:pt x="338069" y="304842"/>
                  </a:cubicBezTo>
                  <a:cubicBezTo>
                    <a:pt x="329768" y="299788"/>
                    <a:pt x="330129" y="291306"/>
                    <a:pt x="331753" y="283365"/>
                  </a:cubicBezTo>
                  <a:cubicBezTo>
                    <a:pt x="338430" y="249436"/>
                    <a:pt x="344206" y="215146"/>
                    <a:pt x="353049" y="181758"/>
                  </a:cubicBezTo>
                  <a:cubicBezTo>
                    <a:pt x="359365" y="157575"/>
                    <a:pt x="372540" y="136460"/>
                    <a:pt x="394016" y="121300"/>
                  </a:cubicBezTo>
                  <a:cubicBezTo>
                    <a:pt x="422892" y="100726"/>
                    <a:pt x="451768" y="80152"/>
                    <a:pt x="483531" y="63909"/>
                  </a:cubicBezTo>
                  <a:cubicBezTo>
                    <a:pt x="488404" y="61382"/>
                    <a:pt x="492916" y="59758"/>
                    <a:pt x="497247" y="58856"/>
                  </a:cubicBezTo>
                  <a:cubicBezTo>
                    <a:pt x="497247" y="58856"/>
                    <a:pt x="497247" y="58856"/>
                    <a:pt x="497247" y="58856"/>
                  </a:cubicBezTo>
                  <a:cubicBezTo>
                    <a:pt x="497788" y="58675"/>
                    <a:pt x="498511" y="58675"/>
                    <a:pt x="499052" y="58495"/>
                  </a:cubicBezTo>
                  <a:cubicBezTo>
                    <a:pt x="499232" y="58495"/>
                    <a:pt x="499232" y="58495"/>
                    <a:pt x="499413" y="58495"/>
                  </a:cubicBezTo>
                  <a:cubicBezTo>
                    <a:pt x="501218" y="58314"/>
                    <a:pt x="503022" y="58134"/>
                    <a:pt x="504647" y="58134"/>
                  </a:cubicBezTo>
                  <a:cubicBezTo>
                    <a:pt x="504827" y="58134"/>
                    <a:pt x="505007" y="58134"/>
                    <a:pt x="505368" y="58134"/>
                  </a:cubicBezTo>
                  <a:cubicBezTo>
                    <a:pt x="505910" y="58134"/>
                    <a:pt x="506451" y="58134"/>
                    <a:pt x="506993" y="58314"/>
                  </a:cubicBezTo>
                  <a:cubicBezTo>
                    <a:pt x="507173" y="58314"/>
                    <a:pt x="507354" y="58314"/>
                    <a:pt x="507534" y="58314"/>
                  </a:cubicBezTo>
                  <a:cubicBezTo>
                    <a:pt x="508437" y="58495"/>
                    <a:pt x="509339" y="58495"/>
                    <a:pt x="510241" y="58675"/>
                  </a:cubicBezTo>
                  <a:cubicBezTo>
                    <a:pt x="510602" y="58675"/>
                    <a:pt x="510963" y="58856"/>
                    <a:pt x="511324" y="58856"/>
                  </a:cubicBezTo>
                  <a:cubicBezTo>
                    <a:pt x="511685" y="59036"/>
                    <a:pt x="512226" y="59036"/>
                    <a:pt x="512587" y="59217"/>
                  </a:cubicBezTo>
                  <a:cubicBezTo>
                    <a:pt x="512949" y="59397"/>
                    <a:pt x="513490" y="59397"/>
                    <a:pt x="513851" y="59578"/>
                  </a:cubicBezTo>
                  <a:cubicBezTo>
                    <a:pt x="514392" y="59758"/>
                    <a:pt x="514753" y="59938"/>
                    <a:pt x="515294" y="60119"/>
                  </a:cubicBezTo>
                  <a:cubicBezTo>
                    <a:pt x="515836" y="60300"/>
                    <a:pt x="516558" y="60661"/>
                    <a:pt x="517099" y="60841"/>
                  </a:cubicBezTo>
                  <a:cubicBezTo>
                    <a:pt x="517460" y="61022"/>
                    <a:pt x="517821" y="61202"/>
                    <a:pt x="518182" y="61382"/>
                  </a:cubicBezTo>
                  <a:cubicBezTo>
                    <a:pt x="518724" y="61563"/>
                    <a:pt x="519265" y="61924"/>
                    <a:pt x="519806" y="62105"/>
                  </a:cubicBezTo>
                  <a:cubicBezTo>
                    <a:pt x="520167" y="62285"/>
                    <a:pt x="520348" y="62465"/>
                    <a:pt x="520709" y="62465"/>
                  </a:cubicBezTo>
                  <a:cubicBezTo>
                    <a:pt x="521611" y="62826"/>
                    <a:pt x="522333" y="63368"/>
                    <a:pt x="523235" y="63909"/>
                  </a:cubicBezTo>
                  <a:cubicBezTo>
                    <a:pt x="523416" y="64089"/>
                    <a:pt x="523596" y="64270"/>
                    <a:pt x="523957" y="64270"/>
                  </a:cubicBezTo>
                  <a:cubicBezTo>
                    <a:pt x="524679" y="64631"/>
                    <a:pt x="525401" y="65172"/>
                    <a:pt x="525943" y="65533"/>
                  </a:cubicBezTo>
                  <a:cubicBezTo>
                    <a:pt x="526123" y="65714"/>
                    <a:pt x="526484" y="65894"/>
                    <a:pt x="526664" y="66075"/>
                  </a:cubicBezTo>
                  <a:cubicBezTo>
                    <a:pt x="527567" y="66616"/>
                    <a:pt x="528469" y="67338"/>
                    <a:pt x="529371" y="68060"/>
                  </a:cubicBezTo>
                  <a:cubicBezTo>
                    <a:pt x="585499" y="110471"/>
                    <a:pt x="615999" y="167862"/>
                    <a:pt x="632783" y="234096"/>
                  </a:cubicBezTo>
                  <a:cubicBezTo>
                    <a:pt x="639460" y="260806"/>
                    <a:pt x="646679" y="287516"/>
                    <a:pt x="646860" y="315489"/>
                  </a:cubicBezTo>
                  <a:cubicBezTo>
                    <a:pt x="646860" y="320904"/>
                    <a:pt x="646499" y="326137"/>
                    <a:pt x="646860" y="331551"/>
                  </a:cubicBezTo>
                  <a:cubicBezTo>
                    <a:pt x="647762" y="342741"/>
                    <a:pt x="641807" y="349058"/>
                    <a:pt x="631700" y="349419"/>
                  </a:cubicBezTo>
                  <a:cubicBezTo>
                    <a:pt x="630437" y="349419"/>
                    <a:pt x="629354" y="349599"/>
                    <a:pt x="628090" y="349599"/>
                  </a:cubicBezTo>
                  <a:cubicBezTo>
                    <a:pt x="627549" y="349599"/>
                    <a:pt x="627188" y="349779"/>
                    <a:pt x="626647" y="349779"/>
                  </a:cubicBezTo>
                  <a:cubicBezTo>
                    <a:pt x="625925" y="349779"/>
                    <a:pt x="625383" y="349960"/>
                    <a:pt x="624662" y="349960"/>
                  </a:cubicBezTo>
                  <a:cubicBezTo>
                    <a:pt x="623940" y="350140"/>
                    <a:pt x="623398" y="350140"/>
                    <a:pt x="622857" y="350321"/>
                  </a:cubicBezTo>
                  <a:cubicBezTo>
                    <a:pt x="622315" y="350501"/>
                    <a:pt x="621774" y="350501"/>
                    <a:pt x="621413" y="350682"/>
                  </a:cubicBezTo>
                  <a:cubicBezTo>
                    <a:pt x="620691" y="350862"/>
                    <a:pt x="619969" y="351043"/>
                    <a:pt x="619247" y="351223"/>
                  </a:cubicBezTo>
                  <a:cubicBezTo>
                    <a:pt x="618887" y="351404"/>
                    <a:pt x="618526" y="351404"/>
                    <a:pt x="618164" y="351404"/>
                  </a:cubicBezTo>
                  <a:cubicBezTo>
                    <a:pt x="617443" y="351584"/>
                    <a:pt x="616540" y="351765"/>
                    <a:pt x="615819" y="352126"/>
                  </a:cubicBezTo>
                  <a:cubicBezTo>
                    <a:pt x="615638" y="352126"/>
                    <a:pt x="615277" y="352306"/>
                    <a:pt x="615096" y="352306"/>
                  </a:cubicBezTo>
                  <a:cubicBezTo>
                    <a:pt x="614194" y="352667"/>
                    <a:pt x="613292" y="352847"/>
                    <a:pt x="612389" y="353208"/>
                  </a:cubicBezTo>
                  <a:cubicBezTo>
                    <a:pt x="612209" y="353208"/>
                    <a:pt x="612028" y="353389"/>
                    <a:pt x="611848" y="353389"/>
                  </a:cubicBezTo>
                  <a:cubicBezTo>
                    <a:pt x="610945" y="353750"/>
                    <a:pt x="609863" y="354111"/>
                    <a:pt x="608960" y="354472"/>
                  </a:cubicBezTo>
                  <a:cubicBezTo>
                    <a:pt x="608960" y="354472"/>
                    <a:pt x="608780" y="354472"/>
                    <a:pt x="608780" y="354652"/>
                  </a:cubicBezTo>
                  <a:cubicBezTo>
                    <a:pt x="607697" y="355013"/>
                    <a:pt x="606795" y="355374"/>
                    <a:pt x="605712" y="355915"/>
                  </a:cubicBezTo>
                  <a:cubicBezTo>
                    <a:pt x="596869" y="359525"/>
                    <a:pt x="588567" y="364217"/>
                    <a:pt x="579724" y="368007"/>
                  </a:cubicBezTo>
                  <a:cubicBezTo>
                    <a:pt x="557706" y="377392"/>
                    <a:pt x="550307" y="394717"/>
                    <a:pt x="550126" y="416735"/>
                  </a:cubicBezTo>
                  <a:cubicBezTo>
                    <a:pt x="549946" y="452649"/>
                    <a:pt x="557345" y="487481"/>
                    <a:pt x="566188" y="521771"/>
                  </a:cubicBezTo>
                  <a:cubicBezTo>
                    <a:pt x="581529" y="580786"/>
                    <a:pt x="606975" y="635469"/>
                    <a:pt x="644514" y="683836"/>
                  </a:cubicBezTo>
                  <a:cubicBezTo>
                    <a:pt x="682955" y="732925"/>
                    <a:pt x="731683" y="769742"/>
                    <a:pt x="788171" y="795910"/>
                  </a:cubicBezTo>
                  <a:cubicBezTo>
                    <a:pt x="811633" y="806919"/>
                    <a:pt x="833289" y="797715"/>
                    <a:pt x="846103" y="774434"/>
                  </a:cubicBezTo>
                  <a:cubicBezTo>
                    <a:pt x="847907" y="771005"/>
                    <a:pt x="849712" y="767576"/>
                    <a:pt x="851337" y="764147"/>
                  </a:cubicBezTo>
                  <a:cubicBezTo>
                    <a:pt x="852419" y="761981"/>
                    <a:pt x="853502" y="759816"/>
                    <a:pt x="854405" y="757831"/>
                  </a:cubicBezTo>
                  <a:cubicBezTo>
                    <a:pt x="863248" y="739963"/>
                    <a:pt x="863248" y="739783"/>
                    <a:pt x="879490" y="748987"/>
                  </a:cubicBezTo>
                  <a:cubicBezTo>
                    <a:pt x="891943" y="756026"/>
                    <a:pt x="903133" y="764688"/>
                    <a:pt x="912517" y="775697"/>
                  </a:cubicBezTo>
                  <a:cubicBezTo>
                    <a:pt x="954387" y="824064"/>
                    <a:pt x="984887" y="878928"/>
                    <a:pt x="1004017" y="939928"/>
                  </a:cubicBezTo>
                  <a:cubicBezTo>
                    <a:pt x="1019357" y="986852"/>
                    <a:pt x="1016650" y="994612"/>
                    <a:pt x="977668" y="1022946"/>
                  </a:cubicBezTo>
                  <a:close/>
                  <a:moveTo>
                    <a:pt x="1071875" y="976384"/>
                  </a:moveTo>
                  <a:cubicBezTo>
                    <a:pt x="1065378" y="979091"/>
                    <a:pt x="1058340" y="980896"/>
                    <a:pt x="1051482" y="982340"/>
                  </a:cubicBezTo>
                  <a:cubicBezTo>
                    <a:pt x="1050760" y="982520"/>
                    <a:pt x="1050219" y="982520"/>
                    <a:pt x="1049677" y="982701"/>
                  </a:cubicBezTo>
                  <a:cubicBezTo>
                    <a:pt x="1049677" y="982701"/>
                    <a:pt x="1049496" y="982701"/>
                    <a:pt x="1049496" y="982701"/>
                  </a:cubicBezTo>
                  <a:cubicBezTo>
                    <a:pt x="1048955" y="982881"/>
                    <a:pt x="1048414" y="982881"/>
                    <a:pt x="1047872" y="983061"/>
                  </a:cubicBezTo>
                  <a:cubicBezTo>
                    <a:pt x="1047872" y="983061"/>
                    <a:pt x="1047872" y="983061"/>
                    <a:pt x="1047692" y="983061"/>
                  </a:cubicBezTo>
                  <a:cubicBezTo>
                    <a:pt x="1047151" y="983242"/>
                    <a:pt x="1046609" y="983242"/>
                    <a:pt x="1046068" y="983423"/>
                  </a:cubicBezTo>
                  <a:cubicBezTo>
                    <a:pt x="1046068" y="983423"/>
                    <a:pt x="1046068" y="983423"/>
                    <a:pt x="1046068" y="983423"/>
                  </a:cubicBezTo>
                  <a:cubicBezTo>
                    <a:pt x="1045526" y="983603"/>
                    <a:pt x="1044985" y="983603"/>
                    <a:pt x="1044624" y="983603"/>
                  </a:cubicBezTo>
                  <a:cubicBezTo>
                    <a:pt x="1044624" y="983603"/>
                    <a:pt x="1044624" y="983603"/>
                    <a:pt x="1044624" y="983603"/>
                  </a:cubicBezTo>
                  <a:cubicBezTo>
                    <a:pt x="1032893" y="985408"/>
                    <a:pt x="1031810" y="983242"/>
                    <a:pt x="1027659" y="968263"/>
                  </a:cubicBezTo>
                  <a:cubicBezTo>
                    <a:pt x="1019177" y="937402"/>
                    <a:pt x="1008529" y="907443"/>
                    <a:pt x="996618" y="877665"/>
                  </a:cubicBezTo>
                  <a:cubicBezTo>
                    <a:pt x="979834" y="835795"/>
                    <a:pt x="953304" y="800242"/>
                    <a:pt x="926774" y="764869"/>
                  </a:cubicBezTo>
                  <a:cubicBezTo>
                    <a:pt x="913780" y="747363"/>
                    <a:pt x="894831" y="736715"/>
                    <a:pt x="876242" y="726428"/>
                  </a:cubicBezTo>
                  <a:cubicBezTo>
                    <a:pt x="865594" y="720653"/>
                    <a:pt x="865594" y="714517"/>
                    <a:pt x="870467" y="704952"/>
                  </a:cubicBezTo>
                  <a:cubicBezTo>
                    <a:pt x="878949" y="688348"/>
                    <a:pt x="891402" y="678061"/>
                    <a:pt x="905659" y="674813"/>
                  </a:cubicBezTo>
                  <a:cubicBezTo>
                    <a:pt x="905659" y="674813"/>
                    <a:pt x="905659" y="674813"/>
                    <a:pt x="905659" y="674813"/>
                  </a:cubicBezTo>
                  <a:cubicBezTo>
                    <a:pt x="907825" y="674271"/>
                    <a:pt x="909991" y="674091"/>
                    <a:pt x="912156" y="673910"/>
                  </a:cubicBezTo>
                  <a:cubicBezTo>
                    <a:pt x="912336" y="673910"/>
                    <a:pt x="912517" y="673910"/>
                    <a:pt x="912698" y="673910"/>
                  </a:cubicBezTo>
                  <a:cubicBezTo>
                    <a:pt x="913239" y="673910"/>
                    <a:pt x="913780" y="673910"/>
                    <a:pt x="914322" y="673910"/>
                  </a:cubicBezTo>
                  <a:cubicBezTo>
                    <a:pt x="914683" y="673910"/>
                    <a:pt x="914863" y="673910"/>
                    <a:pt x="915224" y="673910"/>
                  </a:cubicBezTo>
                  <a:cubicBezTo>
                    <a:pt x="915766" y="673910"/>
                    <a:pt x="916307" y="673910"/>
                    <a:pt x="916848" y="673910"/>
                  </a:cubicBezTo>
                  <a:cubicBezTo>
                    <a:pt x="917210" y="673910"/>
                    <a:pt x="917570" y="673910"/>
                    <a:pt x="917931" y="673910"/>
                  </a:cubicBezTo>
                  <a:cubicBezTo>
                    <a:pt x="918473" y="673910"/>
                    <a:pt x="918834" y="673910"/>
                    <a:pt x="919375" y="674091"/>
                  </a:cubicBezTo>
                  <a:cubicBezTo>
                    <a:pt x="919736" y="674091"/>
                    <a:pt x="920097" y="674091"/>
                    <a:pt x="920458" y="674271"/>
                  </a:cubicBezTo>
                  <a:cubicBezTo>
                    <a:pt x="920999" y="674271"/>
                    <a:pt x="921360" y="674451"/>
                    <a:pt x="921902" y="674451"/>
                  </a:cubicBezTo>
                  <a:cubicBezTo>
                    <a:pt x="922263" y="674451"/>
                    <a:pt x="922624" y="674632"/>
                    <a:pt x="922985" y="674632"/>
                  </a:cubicBezTo>
                  <a:cubicBezTo>
                    <a:pt x="923526" y="674632"/>
                    <a:pt x="923887" y="674813"/>
                    <a:pt x="924429" y="674813"/>
                  </a:cubicBezTo>
                  <a:cubicBezTo>
                    <a:pt x="924789" y="674813"/>
                    <a:pt x="925331" y="674993"/>
                    <a:pt x="925692" y="674993"/>
                  </a:cubicBezTo>
                  <a:cubicBezTo>
                    <a:pt x="926053" y="675174"/>
                    <a:pt x="926594" y="675174"/>
                    <a:pt x="926955" y="675354"/>
                  </a:cubicBezTo>
                  <a:cubicBezTo>
                    <a:pt x="927316" y="675534"/>
                    <a:pt x="927857" y="675534"/>
                    <a:pt x="928218" y="675715"/>
                  </a:cubicBezTo>
                  <a:cubicBezTo>
                    <a:pt x="928579" y="675895"/>
                    <a:pt x="929121" y="675895"/>
                    <a:pt x="929481" y="676076"/>
                  </a:cubicBezTo>
                  <a:cubicBezTo>
                    <a:pt x="929843" y="676256"/>
                    <a:pt x="930384" y="676437"/>
                    <a:pt x="930745" y="676437"/>
                  </a:cubicBezTo>
                  <a:cubicBezTo>
                    <a:pt x="931106" y="676617"/>
                    <a:pt x="931648" y="676798"/>
                    <a:pt x="932008" y="676978"/>
                  </a:cubicBezTo>
                  <a:cubicBezTo>
                    <a:pt x="932550" y="677159"/>
                    <a:pt x="932911" y="677339"/>
                    <a:pt x="933452" y="677520"/>
                  </a:cubicBezTo>
                  <a:cubicBezTo>
                    <a:pt x="933813" y="677700"/>
                    <a:pt x="934355" y="677881"/>
                    <a:pt x="934715" y="678061"/>
                  </a:cubicBezTo>
                  <a:cubicBezTo>
                    <a:pt x="935257" y="678242"/>
                    <a:pt x="935618" y="678422"/>
                    <a:pt x="936159" y="678783"/>
                  </a:cubicBezTo>
                  <a:cubicBezTo>
                    <a:pt x="936520" y="678963"/>
                    <a:pt x="936881" y="679144"/>
                    <a:pt x="937423" y="679325"/>
                  </a:cubicBezTo>
                  <a:cubicBezTo>
                    <a:pt x="937964" y="679505"/>
                    <a:pt x="938505" y="679866"/>
                    <a:pt x="938866" y="680046"/>
                  </a:cubicBezTo>
                  <a:cubicBezTo>
                    <a:pt x="939227" y="680227"/>
                    <a:pt x="939588" y="680407"/>
                    <a:pt x="939949" y="680588"/>
                  </a:cubicBezTo>
                  <a:cubicBezTo>
                    <a:pt x="940491" y="680949"/>
                    <a:pt x="941032" y="681310"/>
                    <a:pt x="941754" y="681490"/>
                  </a:cubicBezTo>
                  <a:cubicBezTo>
                    <a:pt x="942115" y="681670"/>
                    <a:pt x="942295" y="681851"/>
                    <a:pt x="942656" y="682032"/>
                  </a:cubicBezTo>
                  <a:cubicBezTo>
                    <a:pt x="943559" y="682573"/>
                    <a:pt x="944461" y="683114"/>
                    <a:pt x="945183" y="683656"/>
                  </a:cubicBezTo>
                  <a:cubicBezTo>
                    <a:pt x="982721" y="708561"/>
                    <a:pt x="1012499" y="741949"/>
                    <a:pt x="1037225" y="778946"/>
                  </a:cubicBezTo>
                  <a:cubicBezTo>
                    <a:pt x="1064296" y="819733"/>
                    <a:pt x="1084689" y="864310"/>
                    <a:pt x="1092269" y="913579"/>
                  </a:cubicBezTo>
                  <a:cubicBezTo>
                    <a:pt x="1093713" y="922242"/>
                    <a:pt x="1094796" y="931085"/>
                    <a:pt x="1095156" y="933792"/>
                  </a:cubicBezTo>
                  <a:cubicBezTo>
                    <a:pt x="1095517" y="961405"/>
                    <a:pt x="1091367" y="968263"/>
                    <a:pt x="1071875" y="97638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2" name="Google Shape;2702;p44"/>
            <p:cNvSpPr/>
            <p:nvPr/>
          </p:nvSpPr>
          <p:spPr>
            <a:xfrm>
              <a:off x="7263992" y="5609834"/>
              <a:ext cx="345174" cy="737874"/>
            </a:xfrm>
            <a:custGeom>
              <a:rect b="b" l="l" r="r" t="t"/>
              <a:pathLst>
                <a:path extrusionOk="0" h="737874" w="345174">
                  <a:moveTo>
                    <a:pt x="283196" y="254658"/>
                  </a:moveTo>
                  <a:cubicBezTo>
                    <a:pt x="273270" y="227226"/>
                    <a:pt x="261539" y="199433"/>
                    <a:pt x="232483" y="185537"/>
                  </a:cubicBezTo>
                  <a:cubicBezTo>
                    <a:pt x="219850" y="179581"/>
                    <a:pt x="218045" y="173084"/>
                    <a:pt x="225625" y="160993"/>
                  </a:cubicBezTo>
                  <a:cubicBezTo>
                    <a:pt x="249086" y="122732"/>
                    <a:pt x="223098" y="37909"/>
                    <a:pt x="175273" y="12824"/>
                  </a:cubicBezTo>
                  <a:cubicBezTo>
                    <a:pt x="139178" y="-6126"/>
                    <a:pt x="108497" y="-1434"/>
                    <a:pt x="73305" y="9936"/>
                  </a:cubicBezTo>
                  <a:cubicBezTo>
                    <a:pt x="33059" y="22930"/>
                    <a:pt x="6530" y="54513"/>
                    <a:pt x="4905" y="98188"/>
                  </a:cubicBezTo>
                  <a:cubicBezTo>
                    <a:pt x="4544" y="107933"/>
                    <a:pt x="2920" y="117498"/>
                    <a:pt x="1296" y="127064"/>
                  </a:cubicBezTo>
                  <a:cubicBezTo>
                    <a:pt x="-1772" y="144389"/>
                    <a:pt x="574" y="160451"/>
                    <a:pt x="8695" y="176152"/>
                  </a:cubicBezTo>
                  <a:cubicBezTo>
                    <a:pt x="24938" y="207735"/>
                    <a:pt x="40278" y="239860"/>
                    <a:pt x="59950" y="269277"/>
                  </a:cubicBezTo>
                  <a:cubicBezTo>
                    <a:pt x="78178" y="296528"/>
                    <a:pt x="83231" y="324321"/>
                    <a:pt x="69515" y="354821"/>
                  </a:cubicBezTo>
                  <a:cubicBezTo>
                    <a:pt x="59950" y="376117"/>
                    <a:pt x="56882" y="399398"/>
                    <a:pt x="53092" y="421957"/>
                  </a:cubicBezTo>
                  <a:cubicBezTo>
                    <a:pt x="48941" y="447043"/>
                    <a:pt x="56882" y="464188"/>
                    <a:pt x="79441" y="470685"/>
                  </a:cubicBezTo>
                  <a:cubicBezTo>
                    <a:pt x="101278" y="477002"/>
                    <a:pt x="104346" y="490177"/>
                    <a:pt x="103444" y="509848"/>
                  </a:cubicBezTo>
                  <a:cubicBezTo>
                    <a:pt x="101459" y="553342"/>
                    <a:pt x="98391" y="663431"/>
                    <a:pt x="98571" y="674981"/>
                  </a:cubicBezTo>
                  <a:cubicBezTo>
                    <a:pt x="98571" y="687434"/>
                    <a:pt x="98932" y="702955"/>
                    <a:pt x="104527" y="715047"/>
                  </a:cubicBezTo>
                  <a:cubicBezTo>
                    <a:pt x="116619" y="741576"/>
                    <a:pt x="152353" y="745547"/>
                    <a:pt x="171483" y="722988"/>
                  </a:cubicBezTo>
                  <a:cubicBezTo>
                    <a:pt x="180867" y="711979"/>
                    <a:pt x="185379" y="697180"/>
                    <a:pt x="187184" y="682381"/>
                  </a:cubicBezTo>
                  <a:cubicBezTo>
                    <a:pt x="192057" y="642496"/>
                    <a:pt x="197832" y="514901"/>
                    <a:pt x="200719" y="491079"/>
                  </a:cubicBezTo>
                  <a:cubicBezTo>
                    <a:pt x="201261" y="486928"/>
                    <a:pt x="203065" y="482236"/>
                    <a:pt x="208660" y="481694"/>
                  </a:cubicBezTo>
                  <a:cubicBezTo>
                    <a:pt x="213533" y="481333"/>
                    <a:pt x="217684" y="484041"/>
                    <a:pt x="219669" y="487830"/>
                  </a:cubicBezTo>
                  <a:cubicBezTo>
                    <a:pt x="222737" y="493244"/>
                    <a:pt x="224903" y="499020"/>
                    <a:pt x="226708" y="504975"/>
                  </a:cubicBezTo>
                  <a:cubicBezTo>
                    <a:pt x="234468" y="532407"/>
                    <a:pt x="239882" y="560381"/>
                    <a:pt x="242228" y="588715"/>
                  </a:cubicBezTo>
                  <a:cubicBezTo>
                    <a:pt x="245477" y="626795"/>
                    <a:pt x="247281" y="665055"/>
                    <a:pt x="250891" y="702955"/>
                  </a:cubicBezTo>
                  <a:cubicBezTo>
                    <a:pt x="253598" y="730567"/>
                    <a:pt x="274894" y="741396"/>
                    <a:pt x="302326" y="736884"/>
                  </a:cubicBezTo>
                  <a:cubicBezTo>
                    <a:pt x="323983" y="733274"/>
                    <a:pt x="332104" y="732192"/>
                    <a:pt x="337157" y="710535"/>
                  </a:cubicBezTo>
                  <a:cubicBezTo>
                    <a:pt x="358634" y="622103"/>
                    <a:pt x="331202" y="461120"/>
                    <a:pt x="321817" y="404091"/>
                  </a:cubicBezTo>
                  <a:cubicBezTo>
                    <a:pt x="312794" y="352656"/>
                    <a:pt x="300521" y="303025"/>
                    <a:pt x="283196" y="254658"/>
                  </a:cubicBezTo>
                  <a:close/>
                  <a:moveTo>
                    <a:pt x="24396" y="85013"/>
                  </a:moveTo>
                  <a:cubicBezTo>
                    <a:pt x="30894" y="55054"/>
                    <a:pt x="50746" y="22750"/>
                    <a:pt x="122033" y="16252"/>
                  </a:cubicBezTo>
                  <a:cubicBezTo>
                    <a:pt x="178341" y="12282"/>
                    <a:pt x="225264" y="78516"/>
                    <a:pt x="213714" y="141141"/>
                  </a:cubicBezTo>
                  <a:cubicBezTo>
                    <a:pt x="204870" y="185537"/>
                    <a:pt x="164083" y="192214"/>
                    <a:pt x="141163" y="197990"/>
                  </a:cubicBezTo>
                  <a:cubicBezTo>
                    <a:pt x="122033" y="202862"/>
                    <a:pt x="115716" y="200516"/>
                    <a:pt x="107956" y="182288"/>
                  </a:cubicBezTo>
                  <a:cubicBezTo>
                    <a:pt x="99654" y="162617"/>
                    <a:pt x="90089" y="143667"/>
                    <a:pt x="77275" y="126522"/>
                  </a:cubicBezTo>
                  <a:cubicBezTo>
                    <a:pt x="66808" y="112445"/>
                    <a:pt x="55438" y="100895"/>
                    <a:pt x="35947" y="102158"/>
                  </a:cubicBezTo>
                  <a:cubicBezTo>
                    <a:pt x="22772" y="103241"/>
                    <a:pt x="22050" y="95842"/>
                    <a:pt x="24396" y="85013"/>
                  </a:cubicBezTo>
                  <a:close/>
                  <a:moveTo>
                    <a:pt x="96406" y="459315"/>
                  </a:moveTo>
                  <a:cubicBezTo>
                    <a:pt x="90992" y="462384"/>
                    <a:pt x="86118" y="458954"/>
                    <a:pt x="81787" y="455887"/>
                  </a:cubicBezTo>
                  <a:cubicBezTo>
                    <a:pt x="69154" y="446863"/>
                    <a:pt x="64101" y="433508"/>
                    <a:pt x="66086" y="420153"/>
                  </a:cubicBezTo>
                  <a:cubicBezTo>
                    <a:pt x="69335" y="400120"/>
                    <a:pt x="74749" y="379727"/>
                    <a:pt x="88104" y="357348"/>
                  </a:cubicBezTo>
                  <a:cubicBezTo>
                    <a:pt x="92255" y="389653"/>
                    <a:pt x="99835" y="417987"/>
                    <a:pt x="99835" y="447404"/>
                  </a:cubicBezTo>
                  <a:cubicBezTo>
                    <a:pt x="100015" y="451736"/>
                    <a:pt x="100737" y="456970"/>
                    <a:pt x="96406" y="459315"/>
                  </a:cubicBezTo>
                  <a:close/>
                  <a:moveTo>
                    <a:pt x="327953" y="685630"/>
                  </a:moveTo>
                  <a:cubicBezTo>
                    <a:pt x="322900" y="726236"/>
                    <a:pt x="294205" y="722627"/>
                    <a:pt x="281752" y="720822"/>
                  </a:cubicBezTo>
                  <a:cubicBezTo>
                    <a:pt x="269480" y="719017"/>
                    <a:pt x="268397" y="707106"/>
                    <a:pt x="267314" y="697902"/>
                  </a:cubicBezTo>
                  <a:cubicBezTo>
                    <a:pt x="264426" y="671372"/>
                    <a:pt x="263344" y="644662"/>
                    <a:pt x="260817" y="618132"/>
                  </a:cubicBezTo>
                  <a:cubicBezTo>
                    <a:pt x="257027" y="577526"/>
                    <a:pt x="252335" y="536919"/>
                    <a:pt x="240423" y="497576"/>
                  </a:cubicBezTo>
                  <a:cubicBezTo>
                    <a:pt x="235009" y="479529"/>
                    <a:pt x="232483" y="469603"/>
                    <a:pt x="214435" y="464730"/>
                  </a:cubicBezTo>
                  <a:cubicBezTo>
                    <a:pt x="202344" y="461481"/>
                    <a:pt x="188086" y="466354"/>
                    <a:pt x="186281" y="476460"/>
                  </a:cubicBezTo>
                  <a:cubicBezTo>
                    <a:pt x="183213" y="493967"/>
                    <a:pt x="182131" y="513457"/>
                    <a:pt x="181048" y="531144"/>
                  </a:cubicBezTo>
                  <a:cubicBezTo>
                    <a:pt x="179062" y="568502"/>
                    <a:pt x="172566" y="682020"/>
                    <a:pt x="164805" y="701331"/>
                  </a:cubicBezTo>
                  <a:cubicBezTo>
                    <a:pt x="158849" y="716490"/>
                    <a:pt x="148562" y="722988"/>
                    <a:pt x="134305" y="721002"/>
                  </a:cubicBezTo>
                  <a:cubicBezTo>
                    <a:pt x="120589" y="719197"/>
                    <a:pt x="118063" y="708189"/>
                    <a:pt x="116438" y="697721"/>
                  </a:cubicBezTo>
                  <a:cubicBezTo>
                    <a:pt x="112107" y="669567"/>
                    <a:pt x="120589" y="497215"/>
                    <a:pt x="114994" y="439644"/>
                  </a:cubicBezTo>
                  <a:cubicBezTo>
                    <a:pt x="111024" y="399037"/>
                    <a:pt x="107054" y="358250"/>
                    <a:pt x="96947" y="317643"/>
                  </a:cubicBezTo>
                  <a:cubicBezTo>
                    <a:pt x="141885" y="311688"/>
                    <a:pt x="180145" y="298514"/>
                    <a:pt x="217323" y="278301"/>
                  </a:cubicBezTo>
                  <a:cubicBezTo>
                    <a:pt x="209743" y="268735"/>
                    <a:pt x="203788" y="272345"/>
                    <a:pt x="198193" y="274150"/>
                  </a:cubicBezTo>
                  <a:cubicBezTo>
                    <a:pt x="176175" y="281008"/>
                    <a:pt x="154157" y="287865"/>
                    <a:pt x="132320" y="295446"/>
                  </a:cubicBezTo>
                  <a:cubicBezTo>
                    <a:pt x="113912" y="301762"/>
                    <a:pt x="99293" y="297791"/>
                    <a:pt x="88104" y="281549"/>
                  </a:cubicBezTo>
                  <a:cubicBezTo>
                    <a:pt x="62296" y="244191"/>
                    <a:pt x="36849" y="206652"/>
                    <a:pt x="20065" y="164241"/>
                  </a:cubicBezTo>
                  <a:cubicBezTo>
                    <a:pt x="19163" y="161714"/>
                    <a:pt x="18261" y="159188"/>
                    <a:pt x="17178" y="156842"/>
                  </a:cubicBezTo>
                  <a:cubicBezTo>
                    <a:pt x="11944" y="143848"/>
                    <a:pt x="17719" y="132839"/>
                    <a:pt x="26923" y="126161"/>
                  </a:cubicBezTo>
                  <a:cubicBezTo>
                    <a:pt x="36308" y="119303"/>
                    <a:pt x="47678" y="123454"/>
                    <a:pt x="55799" y="131575"/>
                  </a:cubicBezTo>
                  <a:cubicBezTo>
                    <a:pt x="72583" y="147998"/>
                    <a:pt x="83773" y="168212"/>
                    <a:pt x="92796" y="189507"/>
                  </a:cubicBezTo>
                  <a:cubicBezTo>
                    <a:pt x="104707" y="218022"/>
                    <a:pt x="107234" y="218924"/>
                    <a:pt x="138636" y="215496"/>
                  </a:cubicBezTo>
                  <a:cubicBezTo>
                    <a:pt x="159030" y="213149"/>
                    <a:pt x="203246" y="186620"/>
                    <a:pt x="209924" y="189327"/>
                  </a:cubicBezTo>
                  <a:cubicBezTo>
                    <a:pt x="237716" y="200697"/>
                    <a:pt x="255042" y="231197"/>
                    <a:pt x="265870" y="257365"/>
                  </a:cubicBezTo>
                  <a:cubicBezTo>
                    <a:pt x="287708" y="310244"/>
                    <a:pt x="298716" y="365830"/>
                    <a:pt x="308643" y="421957"/>
                  </a:cubicBezTo>
                  <a:cubicBezTo>
                    <a:pt x="317847" y="472310"/>
                    <a:pt x="336977" y="615967"/>
                    <a:pt x="327953" y="68563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3" name="Google Shape;2703;p44"/>
            <p:cNvSpPr/>
            <p:nvPr/>
          </p:nvSpPr>
          <p:spPr>
            <a:xfrm>
              <a:off x="7089083" y="5232888"/>
              <a:ext cx="110811" cy="275349"/>
            </a:xfrm>
            <a:custGeom>
              <a:rect b="b" l="l" r="r" t="t"/>
              <a:pathLst>
                <a:path extrusionOk="0" h="275349" w="110811">
                  <a:moveTo>
                    <a:pt x="102030" y="255317"/>
                  </a:moveTo>
                  <a:cubicBezTo>
                    <a:pt x="108708" y="232216"/>
                    <a:pt x="113219" y="208754"/>
                    <a:pt x="109429" y="184390"/>
                  </a:cubicBezTo>
                  <a:cubicBezTo>
                    <a:pt x="105279" y="157139"/>
                    <a:pt x="99503" y="130248"/>
                    <a:pt x="91202" y="103899"/>
                  </a:cubicBezTo>
                  <a:cubicBezTo>
                    <a:pt x="78388" y="62751"/>
                    <a:pt x="52941" y="30266"/>
                    <a:pt x="19373" y="3736"/>
                  </a:cubicBezTo>
                  <a:cubicBezTo>
                    <a:pt x="11974" y="-2219"/>
                    <a:pt x="6559" y="-775"/>
                    <a:pt x="1687" y="6082"/>
                  </a:cubicBezTo>
                  <a:cubicBezTo>
                    <a:pt x="-3186" y="12940"/>
                    <a:pt x="3672" y="15647"/>
                    <a:pt x="7462" y="18355"/>
                  </a:cubicBezTo>
                  <a:cubicBezTo>
                    <a:pt x="31465" y="36041"/>
                    <a:pt x="52219" y="57156"/>
                    <a:pt x="64492" y="84047"/>
                  </a:cubicBezTo>
                  <a:cubicBezTo>
                    <a:pt x="91743" y="143964"/>
                    <a:pt x="106361" y="206047"/>
                    <a:pt x="84705" y="275349"/>
                  </a:cubicBezTo>
                  <a:cubicBezTo>
                    <a:pt x="97518" y="270837"/>
                    <a:pt x="99865" y="262536"/>
                    <a:pt x="102030" y="25531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4" name="Google Shape;2704;p44"/>
            <p:cNvSpPr/>
            <p:nvPr/>
          </p:nvSpPr>
          <p:spPr>
            <a:xfrm>
              <a:off x="7000099" y="5293823"/>
              <a:ext cx="82302" cy="190411"/>
            </a:xfrm>
            <a:custGeom>
              <a:rect b="b" l="l" r="r" t="t"/>
              <a:pathLst>
                <a:path extrusionOk="0" h="190411" w="82302">
                  <a:moveTo>
                    <a:pt x="81467" y="163701"/>
                  </a:moveTo>
                  <a:cubicBezTo>
                    <a:pt x="83091" y="142405"/>
                    <a:pt x="82369" y="120929"/>
                    <a:pt x="79121" y="99813"/>
                  </a:cubicBezTo>
                  <a:cubicBezTo>
                    <a:pt x="73887" y="66065"/>
                    <a:pt x="57464" y="38091"/>
                    <a:pt x="33280" y="14449"/>
                  </a:cubicBezTo>
                  <a:cubicBezTo>
                    <a:pt x="26783" y="8133"/>
                    <a:pt x="19384" y="3440"/>
                    <a:pt x="10901" y="553"/>
                  </a:cubicBezTo>
                  <a:cubicBezTo>
                    <a:pt x="7292" y="-711"/>
                    <a:pt x="3682" y="192"/>
                    <a:pt x="1336" y="3260"/>
                  </a:cubicBezTo>
                  <a:cubicBezTo>
                    <a:pt x="-829" y="6508"/>
                    <a:pt x="-288" y="10118"/>
                    <a:pt x="2419" y="12825"/>
                  </a:cubicBezTo>
                  <a:cubicBezTo>
                    <a:pt x="4946" y="15352"/>
                    <a:pt x="7653" y="17517"/>
                    <a:pt x="10721" y="19503"/>
                  </a:cubicBezTo>
                  <a:cubicBezTo>
                    <a:pt x="34002" y="34662"/>
                    <a:pt x="48440" y="56680"/>
                    <a:pt x="57464" y="82307"/>
                  </a:cubicBezTo>
                  <a:cubicBezTo>
                    <a:pt x="69916" y="117139"/>
                    <a:pt x="72082" y="153053"/>
                    <a:pt x="67931" y="190411"/>
                  </a:cubicBezTo>
                  <a:cubicBezTo>
                    <a:pt x="78579" y="184095"/>
                    <a:pt x="80745" y="174349"/>
                    <a:pt x="81467" y="16370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5" name="Google Shape;2705;p44"/>
            <p:cNvSpPr/>
            <p:nvPr/>
          </p:nvSpPr>
          <p:spPr>
            <a:xfrm>
              <a:off x="7558412" y="5758368"/>
              <a:ext cx="59243" cy="175786"/>
            </a:xfrm>
            <a:custGeom>
              <a:rect b="b" l="l" r="r" t="t"/>
              <a:pathLst>
                <a:path extrusionOk="0" h="175786" w="59243">
                  <a:moveTo>
                    <a:pt x="16388" y="4156"/>
                  </a:moveTo>
                  <a:cubicBezTo>
                    <a:pt x="12057" y="727"/>
                    <a:pt x="6824" y="-2341"/>
                    <a:pt x="2131" y="2532"/>
                  </a:cubicBezTo>
                  <a:cubicBezTo>
                    <a:pt x="-2922" y="7946"/>
                    <a:pt x="2131" y="12277"/>
                    <a:pt x="5741" y="15887"/>
                  </a:cubicBezTo>
                  <a:cubicBezTo>
                    <a:pt x="36782" y="46748"/>
                    <a:pt x="48333" y="84467"/>
                    <a:pt x="46528" y="127419"/>
                  </a:cubicBezTo>
                  <a:cubicBezTo>
                    <a:pt x="45986" y="141497"/>
                    <a:pt x="46347" y="155754"/>
                    <a:pt x="46347" y="175787"/>
                  </a:cubicBezTo>
                  <a:cubicBezTo>
                    <a:pt x="69628" y="125073"/>
                    <a:pt x="60063" y="51260"/>
                    <a:pt x="28300" y="14623"/>
                  </a:cubicBezTo>
                  <a:cubicBezTo>
                    <a:pt x="25051" y="10653"/>
                    <a:pt x="20539" y="7404"/>
                    <a:pt x="16388" y="415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6" name="Google Shape;2706;p44"/>
            <p:cNvSpPr/>
            <p:nvPr/>
          </p:nvSpPr>
          <p:spPr>
            <a:xfrm>
              <a:off x="6677666" y="6318317"/>
              <a:ext cx="188164" cy="21926"/>
            </a:xfrm>
            <a:custGeom>
              <a:rect b="b" l="l" r="r" t="t"/>
              <a:pathLst>
                <a:path extrusionOk="0" h="21926" w="188164">
                  <a:moveTo>
                    <a:pt x="181918" y="6924"/>
                  </a:moveTo>
                  <a:cubicBezTo>
                    <a:pt x="168743" y="5661"/>
                    <a:pt x="155388" y="3134"/>
                    <a:pt x="142213" y="3676"/>
                  </a:cubicBezTo>
                  <a:cubicBezTo>
                    <a:pt x="113698" y="4939"/>
                    <a:pt x="85364" y="4217"/>
                    <a:pt x="57029" y="1329"/>
                  </a:cubicBezTo>
                  <a:cubicBezTo>
                    <a:pt x="39704" y="-475"/>
                    <a:pt x="22018" y="-1378"/>
                    <a:pt x="0" y="4939"/>
                  </a:cubicBezTo>
                  <a:cubicBezTo>
                    <a:pt x="6858" y="9090"/>
                    <a:pt x="8843" y="11255"/>
                    <a:pt x="11009" y="11436"/>
                  </a:cubicBezTo>
                  <a:cubicBezTo>
                    <a:pt x="66053" y="15046"/>
                    <a:pt x="120917" y="18474"/>
                    <a:pt x="175962" y="21904"/>
                  </a:cubicBezTo>
                  <a:cubicBezTo>
                    <a:pt x="178488" y="22084"/>
                    <a:pt x="181376" y="21182"/>
                    <a:pt x="183361" y="19738"/>
                  </a:cubicBezTo>
                  <a:cubicBezTo>
                    <a:pt x="185346" y="18474"/>
                    <a:pt x="187873" y="15948"/>
                    <a:pt x="188053" y="13782"/>
                  </a:cubicBezTo>
                  <a:cubicBezTo>
                    <a:pt x="188775" y="9812"/>
                    <a:pt x="185888" y="7285"/>
                    <a:pt x="181918" y="692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7" name="Google Shape;2707;p44"/>
            <p:cNvSpPr/>
            <p:nvPr/>
          </p:nvSpPr>
          <p:spPr>
            <a:xfrm>
              <a:off x="6292788" y="6318535"/>
              <a:ext cx="173903" cy="16739"/>
            </a:xfrm>
            <a:custGeom>
              <a:rect b="b" l="l" r="r" t="t"/>
              <a:pathLst>
                <a:path extrusionOk="0" h="16739" w="173903">
                  <a:moveTo>
                    <a:pt x="160007" y="29"/>
                  </a:moveTo>
                  <a:cubicBezTo>
                    <a:pt x="122830" y="2014"/>
                    <a:pt x="85652" y="1834"/>
                    <a:pt x="48474" y="1111"/>
                  </a:cubicBezTo>
                  <a:cubicBezTo>
                    <a:pt x="36022" y="931"/>
                    <a:pt x="23569" y="1292"/>
                    <a:pt x="11297" y="2194"/>
                  </a:cubicBezTo>
                  <a:cubicBezTo>
                    <a:pt x="5522" y="2555"/>
                    <a:pt x="-1517" y="3638"/>
                    <a:pt x="288" y="16271"/>
                  </a:cubicBezTo>
                  <a:cubicBezTo>
                    <a:pt x="58040" y="9774"/>
                    <a:pt x="116874" y="26197"/>
                    <a:pt x="173904" y="7248"/>
                  </a:cubicBezTo>
                  <a:cubicBezTo>
                    <a:pt x="173543" y="5082"/>
                    <a:pt x="173363" y="2916"/>
                    <a:pt x="173001" y="750"/>
                  </a:cubicBezTo>
                  <a:cubicBezTo>
                    <a:pt x="168670" y="570"/>
                    <a:pt x="164158" y="-152"/>
                    <a:pt x="160007" y="2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8" name="Google Shape;2708;p44"/>
            <p:cNvSpPr/>
            <p:nvPr/>
          </p:nvSpPr>
          <p:spPr>
            <a:xfrm>
              <a:off x="6968950" y="5447417"/>
              <a:ext cx="1804" cy="902"/>
            </a:xfrm>
            <a:custGeom>
              <a:rect b="b" l="l" r="r" t="t"/>
              <a:pathLst>
                <a:path extrusionOk="0" h="902" w="1804">
                  <a:moveTo>
                    <a:pt x="0" y="0"/>
                  </a:moveTo>
                  <a:cubicBezTo>
                    <a:pt x="0" y="0"/>
                    <a:pt x="0" y="181"/>
                    <a:pt x="0" y="181"/>
                  </a:cubicBezTo>
                  <a:lnTo>
                    <a:pt x="0" y="181"/>
                  </a:lnTo>
                  <a:cubicBezTo>
                    <a:pt x="0" y="361"/>
                    <a:pt x="0" y="722"/>
                    <a:pt x="0" y="902"/>
                  </a:cubicBezTo>
                  <a:cubicBezTo>
                    <a:pt x="0" y="542"/>
                    <a:pt x="0" y="181"/>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9" name="Google Shape;2709;p44"/>
            <p:cNvSpPr/>
            <p:nvPr/>
          </p:nvSpPr>
          <p:spPr>
            <a:xfrm>
              <a:off x="6968950" y="5446734"/>
              <a:ext cx="80" cy="683"/>
            </a:xfrm>
            <a:custGeom>
              <a:rect b="b" l="l" r="r" t="t"/>
              <a:pathLst>
                <a:path extrusionOk="0" h="683" w="80">
                  <a:moveTo>
                    <a:pt x="0" y="683"/>
                  </a:moveTo>
                  <a:cubicBezTo>
                    <a:pt x="181" y="-38"/>
                    <a:pt x="0" y="-399"/>
                    <a:pt x="0" y="683"/>
                  </a:cubicBezTo>
                  <a:lnTo>
                    <a:pt x="0" y="683"/>
                  </a:ln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10" name="Google Shape;2710;p44"/>
            <p:cNvSpPr/>
            <p:nvPr/>
          </p:nvSpPr>
          <p:spPr>
            <a:xfrm>
              <a:off x="6914322" y="5342687"/>
              <a:ext cx="54949" cy="127676"/>
            </a:xfrm>
            <a:custGeom>
              <a:rect b="b" l="l" r="r" t="t"/>
              <a:pathLst>
                <a:path extrusionOk="0" h="127676" w="54949">
                  <a:moveTo>
                    <a:pt x="22503" y="11606"/>
                  </a:moveTo>
                  <a:cubicBezTo>
                    <a:pt x="19616" y="8357"/>
                    <a:pt x="16728" y="4928"/>
                    <a:pt x="13300" y="2041"/>
                  </a:cubicBezTo>
                  <a:cubicBezTo>
                    <a:pt x="10412" y="-486"/>
                    <a:pt x="6622" y="-666"/>
                    <a:pt x="3374" y="1499"/>
                  </a:cubicBezTo>
                  <a:cubicBezTo>
                    <a:pt x="125" y="3665"/>
                    <a:pt x="-777" y="7274"/>
                    <a:pt x="666" y="10884"/>
                  </a:cubicBezTo>
                  <a:cubicBezTo>
                    <a:pt x="1930" y="14132"/>
                    <a:pt x="3554" y="17562"/>
                    <a:pt x="6081" y="19907"/>
                  </a:cubicBezTo>
                  <a:cubicBezTo>
                    <a:pt x="30264" y="43730"/>
                    <a:pt x="39648" y="73328"/>
                    <a:pt x="41634" y="106355"/>
                  </a:cubicBezTo>
                  <a:cubicBezTo>
                    <a:pt x="41995" y="113574"/>
                    <a:pt x="36400" y="128372"/>
                    <a:pt x="48672" y="127651"/>
                  </a:cubicBezTo>
                  <a:cubicBezTo>
                    <a:pt x="59320" y="126928"/>
                    <a:pt x="52823" y="112851"/>
                    <a:pt x="54448" y="104911"/>
                  </a:cubicBezTo>
                  <a:cubicBezTo>
                    <a:pt x="53545" y="61416"/>
                    <a:pt x="44522" y="36331"/>
                    <a:pt x="22503" y="11606"/>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11" name="Google Shape;2711;p44"/>
            <p:cNvSpPr/>
            <p:nvPr/>
          </p:nvSpPr>
          <p:spPr>
            <a:xfrm>
              <a:off x="6080536" y="5958158"/>
              <a:ext cx="22279" cy="132324"/>
            </a:xfrm>
            <a:custGeom>
              <a:rect b="b" l="l" r="r" t="t"/>
              <a:pathLst>
                <a:path extrusionOk="0" h="132324" w="22279">
                  <a:moveTo>
                    <a:pt x="18351" y="0"/>
                  </a:moveTo>
                  <a:cubicBezTo>
                    <a:pt x="9688" y="4692"/>
                    <a:pt x="8064" y="12092"/>
                    <a:pt x="6801" y="18589"/>
                  </a:cubicBezTo>
                  <a:cubicBezTo>
                    <a:pt x="1386" y="45480"/>
                    <a:pt x="-2223" y="72731"/>
                    <a:pt x="1567" y="100163"/>
                  </a:cubicBezTo>
                  <a:cubicBezTo>
                    <a:pt x="2830" y="108826"/>
                    <a:pt x="4996" y="117489"/>
                    <a:pt x="7703" y="125791"/>
                  </a:cubicBezTo>
                  <a:cubicBezTo>
                    <a:pt x="8966" y="129941"/>
                    <a:pt x="12395" y="133551"/>
                    <a:pt x="17810" y="131926"/>
                  </a:cubicBezTo>
                  <a:cubicBezTo>
                    <a:pt x="21961" y="130663"/>
                    <a:pt x="22863" y="126512"/>
                    <a:pt x="21961" y="123444"/>
                  </a:cubicBezTo>
                  <a:cubicBezTo>
                    <a:pt x="11132" y="83379"/>
                    <a:pt x="17268" y="43133"/>
                    <a:pt x="21058" y="2888"/>
                  </a:cubicBezTo>
                  <a:cubicBezTo>
                    <a:pt x="21239" y="2527"/>
                    <a:pt x="20156" y="1805"/>
                    <a:pt x="18351"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12" name="Google Shape;2712;p44"/>
            <p:cNvSpPr/>
            <p:nvPr/>
          </p:nvSpPr>
          <p:spPr>
            <a:xfrm>
              <a:off x="6044525" y="6325783"/>
              <a:ext cx="105796" cy="15846"/>
            </a:xfrm>
            <a:custGeom>
              <a:rect b="b" l="l" r="r" t="t"/>
              <a:pathLst>
                <a:path extrusionOk="0" h="15846" w="105796">
                  <a:moveTo>
                    <a:pt x="7799" y="0"/>
                  </a:moveTo>
                  <a:cubicBezTo>
                    <a:pt x="4370" y="0"/>
                    <a:pt x="400" y="1624"/>
                    <a:pt x="39" y="5775"/>
                  </a:cubicBezTo>
                  <a:cubicBezTo>
                    <a:pt x="-503" y="11911"/>
                    <a:pt x="4731" y="12813"/>
                    <a:pt x="8882" y="13355"/>
                  </a:cubicBezTo>
                  <a:cubicBezTo>
                    <a:pt x="39924" y="17506"/>
                    <a:pt x="70784" y="16964"/>
                    <a:pt x="105797" y="7941"/>
                  </a:cubicBezTo>
                  <a:cubicBezTo>
                    <a:pt x="99119" y="4512"/>
                    <a:pt x="96051" y="1624"/>
                    <a:pt x="92983" y="1624"/>
                  </a:cubicBezTo>
                  <a:cubicBezTo>
                    <a:pt x="64468" y="722"/>
                    <a:pt x="36134" y="361"/>
                    <a:pt x="7799"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6" name="Shape 2716"/>
        <p:cNvGrpSpPr/>
        <p:nvPr/>
      </p:nvGrpSpPr>
      <p:grpSpPr>
        <a:xfrm>
          <a:off x="0" y="0"/>
          <a:ext cx="0" cy="0"/>
          <a:chOff x="0" y="0"/>
          <a:chExt cx="0" cy="0"/>
        </a:xfrm>
      </p:grpSpPr>
      <p:pic>
        <p:nvPicPr>
          <p:cNvPr descr="A picture containing text, building, outdoor, street&#10;&#10;Description automatically generated" id="2717" name="Google Shape;2717;p45"/>
          <p:cNvPicPr preferRelativeResize="0"/>
          <p:nvPr>
            <p:ph idx="2" type="pic"/>
          </p:nvPr>
        </p:nvPicPr>
        <p:blipFill rotWithShape="1">
          <a:blip r:embed="rId3">
            <a:alphaModFix/>
          </a:blip>
          <a:srcRect b="0" l="1181" r="1179" t="0"/>
          <a:stretch/>
        </p:blipFill>
        <p:spPr>
          <a:xfrm>
            <a:off x="7298140" y="228600"/>
            <a:ext cx="4659043" cy="6362700"/>
          </a:xfrm>
          <a:prstGeom prst="rect">
            <a:avLst/>
          </a:prstGeom>
          <a:solidFill>
            <a:schemeClr val="lt1"/>
          </a:solidFill>
          <a:ln>
            <a:noFill/>
          </a:ln>
        </p:spPr>
      </p:pic>
      <p:sp>
        <p:nvSpPr>
          <p:cNvPr id="2718" name="Google Shape;2718;p45"/>
          <p:cNvSpPr txBox="1"/>
          <p:nvPr>
            <p:ph idx="1" type="body"/>
          </p:nvPr>
        </p:nvSpPr>
        <p:spPr>
          <a:xfrm>
            <a:off x="1234467" y="1565282"/>
            <a:ext cx="5847651" cy="519746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40"/>
              <a:buNone/>
            </a:pPr>
            <a:r>
              <a:rPr b="0" i="0" lang="es-ES" sz="1840"/>
              <a:t>El 5 de julio de 2022 se celebró un World Café en la EHL Hospitality Business School, en el marco de una conferencia del profesorado de la EHL sobre el tema "</a:t>
            </a:r>
            <a:r>
              <a:rPr b="0" i="0" lang="es-ES" sz="1840" u="sng">
                <a:solidFill>
                  <a:schemeClr val="hlink"/>
                </a:solidFill>
                <a:hlinkClick r:id="rId4"/>
              </a:rPr>
              <a:t>Resiliencia transformacional en el sector de la hostelería</a:t>
            </a:r>
            <a:r>
              <a:rPr b="0" i="0" lang="es-ES" sz="1840"/>
              <a:t>". El acto fue una oportunidad para intercambiar ideas sobre el impacto de crisis pasadas y la preparación futura con 50 profesionales, investigadores y economistas del sector de la hostelería. Entre los temas tratados figuran;</a:t>
            </a:r>
            <a:endParaRPr sz="1840"/>
          </a:p>
          <a:p>
            <a:pPr indent="0" lvl="0" marL="0" rtl="0" algn="l">
              <a:lnSpc>
                <a:spcPct val="100000"/>
              </a:lnSpc>
              <a:spcBef>
                <a:spcPts val="0"/>
              </a:spcBef>
              <a:spcAft>
                <a:spcPts val="0"/>
              </a:spcAft>
              <a:buClr>
                <a:schemeClr val="lt1"/>
              </a:buClr>
              <a:buSzPts val="2040"/>
              <a:buNone/>
            </a:pPr>
            <a:r>
              <a:t/>
            </a:r>
            <a:endParaRPr b="0" i="0" sz="1840"/>
          </a:p>
          <a:p>
            <a:pPr indent="-330200" lvl="0" marL="342900" rtl="0" algn="l">
              <a:lnSpc>
                <a:spcPct val="100000"/>
              </a:lnSpc>
              <a:spcBef>
                <a:spcPts val="0"/>
              </a:spcBef>
              <a:spcAft>
                <a:spcPts val="0"/>
              </a:spcAft>
              <a:buClr>
                <a:schemeClr val="lt1"/>
              </a:buClr>
              <a:buSzPts val="1840"/>
              <a:buFont typeface="Arial"/>
              <a:buChar char="•"/>
            </a:pPr>
            <a:r>
              <a:rPr lang="es-ES" sz="1840"/>
              <a:t>Éxitos y fracasos: gestión de crisis en la industria hotelera </a:t>
            </a:r>
            <a:endParaRPr sz="1840"/>
          </a:p>
          <a:p>
            <a:pPr indent="-330200" lvl="0" marL="342900" rtl="0" algn="l">
              <a:lnSpc>
                <a:spcPct val="100000"/>
              </a:lnSpc>
              <a:spcBef>
                <a:spcPts val="0"/>
              </a:spcBef>
              <a:spcAft>
                <a:spcPts val="0"/>
              </a:spcAft>
              <a:buClr>
                <a:schemeClr val="lt1"/>
              </a:buClr>
              <a:buSzPts val="1840"/>
              <a:buFont typeface="Arial"/>
              <a:buChar char="•"/>
            </a:pPr>
            <a:r>
              <a:rPr lang="es-ES" sz="1840"/>
              <a:t>El papel de las instituciones y el gobierno durante la crisis: lo que funcionó y lo que hay que mejorar </a:t>
            </a:r>
            <a:endParaRPr sz="1840"/>
          </a:p>
          <a:p>
            <a:pPr indent="-330200" lvl="0" marL="342900" rtl="0" algn="l">
              <a:lnSpc>
                <a:spcPct val="100000"/>
              </a:lnSpc>
              <a:spcBef>
                <a:spcPts val="0"/>
              </a:spcBef>
              <a:spcAft>
                <a:spcPts val="0"/>
              </a:spcAft>
              <a:buClr>
                <a:schemeClr val="lt1"/>
              </a:buClr>
              <a:buSzPts val="1840"/>
              <a:buFont typeface="Arial"/>
              <a:buChar char="•"/>
            </a:pPr>
            <a:r>
              <a:rPr lang="es-ES" sz="1840"/>
              <a:t>Preparación para la gestión de crisis: hacia el futuro y nuevas estrategias de innovación</a:t>
            </a:r>
            <a:endParaRPr sz="1840"/>
          </a:p>
          <a:p>
            <a:pPr indent="0" lvl="0" marL="0" rtl="0" algn="l">
              <a:lnSpc>
                <a:spcPct val="100000"/>
              </a:lnSpc>
              <a:spcBef>
                <a:spcPts val="0"/>
              </a:spcBef>
              <a:spcAft>
                <a:spcPts val="0"/>
              </a:spcAft>
              <a:buClr>
                <a:schemeClr val="lt1"/>
              </a:buClr>
              <a:buSzPts val="2040"/>
              <a:buNone/>
            </a:pPr>
            <a:r>
              <a:rPr lang="es-ES" sz="1840" u="sng">
                <a:solidFill>
                  <a:schemeClr val="hlink"/>
                </a:solidFill>
                <a:hlinkClick r:id="rId5"/>
              </a:rPr>
              <a:t>Ver todos los resultados</a:t>
            </a:r>
            <a:endParaRPr sz="1840"/>
          </a:p>
          <a:p>
            <a:pPr indent="0" lvl="0" marL="0" rtl="0" algn="l">
              <a:lnSpc>
                <a:spcPct val="100000"/>
              </a:lnSpc>
              <a:spcBef>
                <a:spcPts val="0"/>
              </a:spcBef>
              <a:spcAft>
                <a:spcPts val="0"/>
              </a:spcAft>
              <a:buClr>
                <a:schemeClr val="lt1"/>
              </a:buClr>
              <a:buSzPts val="2040"/>
              <a:buFont typeface="Arial"/>
              <a:buNone/>
            </a:pPr>
            <a:r>
              <a:t/>
            </a:r>
            <a:endParaRPr b="1" i="0" sz="184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lt1"/>
              </a:buClr>
              <a:buSzPts val="2040"/>
              <a:buNone/>
            </a:pPr>
            <a:r>
              <a:t/>
            </a:r>
            <a:endParaRPr sz="1840"/>
          </a:p>
        </p:txBody>
      </p:sp>
      <p:sp>
        <p:nvSpPr>
          <p:cNvPr id="2719" name="Google Shape;2719;p45"/>
          <p:cNvSpPr txBox="1"/>
          <p:nvPr>
            <p:ph idx="3" type="body"/>
          </p:nvPr>
        </p:nvSpPr>
        <p:spPr>
          <a:xfrm>
            <a:off x="1048871" y="284376"/>
            <a:ext cx="6176682" cy="58222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None/>
            </a:pPr>
            <a:r>
              <a:rPr b="1" lang="es-ES"/>
              <a:t>Ideas frescas para sobrevivir a futuras crisis en la hostelería</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3" name="Shape 2723"/>
        <p:cNvGrpSpPr/>
        <p:nvPr/>
      </p:nvGrpSpPr>
      <p:grpSpPr>
        <a:xfrm>
          <a:off x="0" y="0"/>
          <a:ext cx="0" cy="0"/>
          <a:chOff x="0" y="0"/>
          <a:chExt cx="0" cy="0"/>
        </a:xfrm>
      </p:grpSpPr>
      <p:grpSp>
        <p:nvGrpSpPr>
          <p:cNvPr id="2724" name="Google Shape;2724;p46"/>
          <p:cNvGrpSpPr/>
          <p:nvPr/>
        </p:nvGrpSpPr>
        <p:grpSpPr>
          <a:xfrm>
            <a:off x="2352167" y="159190"/>
            <a:ext cx="8606548" cy="6707528"/>
            <a:chOff x="1822329" y="95015"/>
            <a:chExt cx="6297495" cy="5129301"/>
          </a:xfrm>
        </p:grpSpPr>
        <p:grpSp>
          <p:nvGrpSpPr>
            <p:cNvPr id="2725" name="Google Shape;2725;p46"/>
            <p:cNvGrpSpPr/>
            <p:nvPr/>
          </p:nvGrpSpPr>
          <p:grpSpPr>
            <a:xfrm>
              <a:off x="1822329" y="95015"/>
              <a:ext cx="6297495" cy="1706278"/>
              <a:chOff x="1822329" y="95015"/>
              <a:chExt cx="6297495" cy="1706278"/>
            </a:xfrm>
          </p:grpSpPr>
          <p:grpSp>
            <p:nvGrpSpPr>
              <p:cNvPr id="2726" name="Google Shape;2726;p46"/>
              <p:cNvGrpSpPr/>
              <p:nvPr/>
            </p:nvGrpSpPr>
            <p:grpSpPr>
              <a:xfrm>
                <a:off x="1822329" y="95015"/>
                <a:ext cx="2075870" cy="1706278"/>
                <a:chOff x="1822329" y="95015"/>
                <a:chExt cx="2075870" cy="1706278"/>
              </a:xfrm>
            </p:grpSpPr>
            <p:pic>
              <p:nvPicPr>
                <p:cNvPr id="2727" name="Google Shape;2727;p46"/>
                <p:cNvPicPr preferRelativeResize="0"/>
                <p:nvPr/>
              </p:nvPicPr>
              <p:blipFill rotWithShape="1">
                <a:blip r:embed="rId3">
                  <a:alphaModFix/>
                </a:blip>
                <a:srcRect b="0" l="0" r="0" t="0"/>
                <a:stretch/>
              </p:blipFill>
              <p:spPr>
                <a:xfrm>
                  <a:off x="1822329" y="406850"/>
                  <a:ext cx="1999244" cy="1394443"/>
                </a:xfrm>
                <a:custGeom>
                  <a:rect b="b" l="l" r="r" t="t"/>
                  <a:pathLst>
                    <a:path extrusionOk="0" h="1394443" w="1999244">
                      <a:moveTo>
                        <a:pt x="-1062" y="-788"/>
                      </a:moveTo>
                      <a:lnTo>
                        <a:pt x="1998182" y="-788"/>
                      </a:lnTo>
                      <a:lnTo>
                        <a:pt x="1998182" y="1393655"/>
                      </a:lnTo>
                      <a:lnTo>
                        <a:pt x="-1062" y="1393655"/>
                      </a:lnTo>
                      <a:close/>
                    </a:path>
                  </a:pathLst>
                </a:custGeom>
                <a:noFill/>
                <a:ln>
                  <a:noFill/>
                </a:ln>
              </p:spPr>
            </p:pic>
            <p:sp>
              <p:nvSpPr>
                <p:cNvPr id="2728" name="Google Shape;2728;p46"/>
                <p:cNvSpPr/>
                <p:nvPr/>
              </p:nvSpPr>
              <p:spPr>
                <a:xfrm>
                  <a:off x="2002808" y="29670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29" name="Google Shape;2729;p46"/>
                <p:cNvSpPr/>
                <p:nvPr/>
              </p:nvSpPr>
              <p:spPr>
                <a:xfrm>
                  <a:off x="2065285"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30" name="Google Shape;2730;p46"/>
                <p:cNvGrpSpPr/>
                <p:nvPr/>
              </p:nvGrpSpPr>
              <p:grpSpPr>
                <a:xfrm>
                  <a:off x="2175539" y="209916"/>
                  <a:ext cx="379155" cy="225161"/>
                  <a:chOff x="2175539" y="209916"/>
                  <a:chExt cx="379155" cy="225161"/>
                </a:xfrm>
              </p:grpSpPr>
              <p:sp>
                <p:nvSpPr>
                  <p:cNvPr id="2731" name="Google Shape;2731;p46"/>
                  <p:cNvSpPr/>
                  <p:nvPr/>
                </p:nvSpPr>
                <p:spPr>
                  <a:xfrm>
                    <a:off x="2175539"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32" name="Google Shape;2732;p46"/>
                  <p:cNvSpPr/>
                  <p:nvPr/>
                </p:nvSpPr>
                <p:spPr>
                  <a:xfrm>
                    <a:off x="2359676"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33" name="Google Shape;2733;p46"/>
                <p:cNvGrpSpPr/>
                <p:nvPr/>
              </p:nvGrpSpPr>
              <p:grpSpPr>
                <a:xfrm>
                  <a:off x="2650135" y="95015"/>
                  <a:ext cx="1129009" cy="455900"/>
                  <a:chOff x="2650135" y="95015"/>
                  <a:chExt cx="1129009" cy="455900"/>
                </a:xfrm>
              </p:grpSpPr>
              <p:sp>
                <p:nvSpPr>
                  <p:cNvPr id="2734" name="Google Shape;2734;p46"/>
                  <p:cNvSpPr/>
                  <p:nvPr/>
                </p:nvSpPr>
                <p:spPr>
                  <a:xfrm>
                    <a:off x="2679739" y="124637"/>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35" name="Google Shape;2735;p46"/>
                  <p:cNvSpPr/>
                  <p:nvPr/>
                </p:nvSpPr>
                <p:spPr>
                  <a:xfrm>
                    <a:off x="2650135" y="9501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2736" name="Google Shape;2736;p46"/>
              <p:cNvGrpSpPr/>
              <p:nvPr/>
            </p:nvGrpSpPr>
            <p:grpSpPr>
              <a:xfrm>
                <a:off x="3933496" y="95015"/>
                <a:ext cx="2075526" cy="1706278"/>
                <a:chOff x="3933496" y="95015"/>
                <a:chExt cx="2075526" cy="1706278"/>
              </a:xfrm>
            </p:grpSpPr>
            <p:pic>
              <p:nvPicPr>
                <p:cNvPr id="2737" name="Google Shape;2737;p46"/>
                <p:cNvPicPr preferRelativeResize="0"/>
                <p:nvPr/>
              </p:nvPicPr>
              <p:blipFill rotWithShape="1">
                <a:blip r:embed="rId4">
                  <a:alphaModFix/>
                </a:blip>
                <a:srcRect b="0" l="0" r="0" t="0"/>
                <a:stretch/>
              </p:blipFill>
              <p:spPr>
                <a:xfrm>
                  <a:off x="3933496" y="406850"/>
                  <a:ext cx="1998695" cy="1394443"/>
                </a:xfrm>
                <a:custGeom>
                  <a:rect b="b" l="l" r="r" t="t"/>
                  <a:pathLst>
                    <a:path extrusionOk="0" h="1394443" w="1998695">
                      <a:moveTo>
                        <a:pt x="-138" y="-788"/>
                      </a:moveTo>
                      <a:lnTo>
                        <a:pt x="1998557" y="-788"/>
                      </a:lnTo>
                      <a:lnTo>
                        <a:pt x="1998557" y="1393655"/>
                      </a:lnTo>
                      <a:lnTo>
                        <a:pt x="-138" y="1393655"/>
                      </a:lnTo>
                      <a:close/>
                    </a:path>
                  </a:pathLst>
                </a:custGeom>
                <a:noFill/>
                <a:ln>
                  <a:noFill/>
                </a:ln>
              </p:spPr>
            </p:pic>
            <p:sp>
              <p:nvSpPr>
                <p:cNvPr id="2738" name="Google Shape;2738;p46"/>
                <p:cNvSpPr/>
                <p:nvPr/>
              </p:nvSpPr>
              <p:spPr>
                <a:xfrm>
                  <a:off x="4113632" y="29670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39" name="Google Shape;2739;p46"/>
                <p:cNvSpPr/>
                <p:nvPr/>
              </p:nvSpPr>
              <p:spPr>
                <a:xfrm>
                  <a:off x="4176086"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40" name="Google Shape;2740;p46"/>
                <p:cNvGrpSpPr/>
                <p:nvPr/>
              </p:nvGrpSpPr>
              <p:grpSpPr>
                <a:xfrm>
                  <a:off x="4286340" y="209916"/>
                  <a:ext cx="379178" cy="225161"/>
                  <a:chOff x="4286340" y="209916"/>
                  <a:chExt cx="379178" cy="225161"/>
                </a:xfrm>
              </p:grpSpPr>
              <p:sp>
                <p:nvSpPr>
                  <p:cNvPr id="2741" name="Google Shape;2741;p46"/>
                  <p:cNvSpPr/>
                  <p:nvPr/>
                </p:nvSpPr>
                <p:spPr>
                  <a:xfrm>
                    <a:off x="428634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2" name="Google Shape;2742;p46"/>
                  <p:cNvSpPr/>
                  <p:nvPr/>
                </p:nvSpPr>
                <p:spPr>
                  <a:xfrm>
                    <a:off x="447050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43" name="Google Shape;2743;p46"/>
                <p:cNvGrpSpPr/>
                <p:nvPr/>
              </p:nvGrpSpPr>
              <p:grpSpPr>
                <a:xfrm>
                  <a:off x="4760959" y="95015"/>
                  <a:ext cx="1129009" cy="455900"/>
                  <a:chOff x="4760959" y="95015"/>
                  <a:chExt cx="1129009" cy="455900"/>
                </a:xfrm>
              </p:grpSpPr>
              <p:sp>
                <p:nvSpPr>
                  <p:cNvPr id="2744" name="Google Shape;2744;p46"/>
                  <p:cNvSpPr/>
                  <p:nvPr/>
                </p:nvSpPr>
                <p:spPr>
                  <a:xfrm>
                    <a:off x="4790563" y="124637"/>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5" name="Google Shape;2745;p46"/>
                  <p:cNvSpPr/>
                  <p:nvPr/>
                </p:nvSpPr>
                <p:spPr>
                  <a:xfrm>
                    <a:off x="4760959"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2746" name="Google Shape;2746;p46"/>
              <p:cNvGrpSpPr/>
              <p:nvPr/>
            </p:nvGrpSpPr>
            <p:grpSpPr>
              <a:xfrm>
                <a:off x="6044114" y="95015"/>
                <a:ext cx="2075710" cy="1706278"/>
                <a:chOff x="6044114" y="95015"/>
                <a:chExt cx="2075710" cy="1706278"/>
              </a:xfrm>
            </p:grpSpPr>
            <p:pic>
              <p:nvPicPr>
                <p:cNvPr id="2747" name="Google Shape;2747;p46"/>
                <p:cNvPicPr preferRelativeResize="0"/>
                <p:nvPr/>
              </p:nvPicPr>
              <p:blipFill rotWithShape="1">
                <a:blip r:embed="rId5">
                  <a:alphaModFix/>
                </a:blip>
                <a:srcRect b="0" l="0" r="0" t="0"/>
                <a:stretch/>
              </p:blipFill>
              <p:spPr>
                <a:xfrm>
                  <a:off x="6044114" y="406850"/>
                  <a:ext cx="1998695" cy="1394443"/>
                </a:xfrm>
                <a:custGeom>
                  <a:rect b="b" l="l" r="r" t="t"/>
                  <a:pathLst>
                    <a:path extrusionOk="0" h="1394443" w="1998695">
                      <a:moveTo>
                        <a:pt x="785" y="-788"/>
                      </a:moveTo>
                      <a:lnTo>
                        <a:pt x="1999481" y="-788"/>
                      </a:lnTo>
                      <a:lnTo>
                        <a:pt x="1999481" y="1393655"/>
                      </a:lnTo>
                      <a:lnTo>
                        <a:pt x="785" y="1393655"/>
                      </a:lnTo>
                      <a:close/>
                    </a:path>
                  </a:pathLst>
                </a:custGeom>
                <a:noFill/>
                <a:ln>
                  <a:noFill/>
                </a:ln>
              </p:spPr>
            </p:pic>
            <p:sp>
              <p:nvSpPr>
                <p:cNvPr id="2748" name="Google Shape;2748;p46"/>
                <p:cNvSpPr/>
                <p:nvPr/>
              </p:nvSpPr>
              <p:spPr>
                <a:xfrm>
                  <a:off x="6224433" y="29670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9" name="Google Shape;2749;p46"/>
                <p:cNvSpPr/>
                <p:nvPr/>
              </p:nvSpPr>
              <p:spPr>
                <a:xfrm>
                  <a:off x="6286910" y="35917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50" name="Google Shape;2750;p46"/>
                <p:cNvGrpSpPr/>
                <p:nvPr/>
              </p:nvGrpSpPr>
              <p:grpSpPr>
                <a:xfrm>
                  <a:off x="6397140" y="209916"/>
                  <a:ext cx="379179" cy="225161"/>
                  <a:chOff x="6397140" y="209916"/>
                  <a:chExt cx="379179" cy="225161"/>
                </a:xfrm>
              </p:grpSpPr>
              <p:sp>
                <p:nvSpPr>
                  <p:cNvPr id="2751" name="Google Shape;2751;p46"/>
                  <p:cNvSpPr/>
                  <p:nvPr/>
                </p:nvSpPr>
                <p:spPr>
                  <a:xfrm>
                    <a:off x="6397140" y="209916"/>
                    <a:ext cx="195041" cy="225161"/>
                  </a:xfrm>
                  <a:custGeom>
                    <a:rect b="b" l="l" r="r" t="t"/>
                    <a:pathLst>
                      <a:path extrusionOk="0" h="225161" w="195041">
                        <a:moveTo>
                          <a:pt x="195042"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52" name="Google Shape;2752;p46"/>
                  <p:cNvSpPr/>
                  <p:nvPr/>
                </p:nvSpPr>
                <p:spPr>
                  <a:xfrm>
                    <a:off x="6581301"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53" name="Google Shape;2753;p46"/>
                <p:cNvGrpSpPr/>
                <p:nvPr/>
              </p:nvGrpSpPr>
              <p:grpSpPr>
                <a:xfrm>
                  <a:off x="6871783" y="95015"/>
                  <a:ext cx="1129009" cy="455900"/>
                  <a:chOff x="6871783" y="95015"/>
                  <a:chExt cx="1129009" cy="455900"/>
                </a:xfrm>
              </p:grpSpPr>
              <p:sp>
                <p:nvSpPr>
                  <p:cNvPr id="2754" name="Google Shape;2754;p46"/>
                  <p:cNvSpPr/>
                  <p:nvPr/>
                </p:nvSpPr>
                <p:spPr>
                  <a:xfrm>
                    <a:off x="6901387" y="124637"/>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55" name="Google Shape;2755;p46"/>
                  <p:cNvSpPr/>
                  <p:nvPr/>
                </p:nvSpPr>
                <p:spPr>
                  <a:xfrm>
                    <a:off x="6871783"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2756" name="Google Shape;2756;p46"/>
            <p:cNvGrpSpPr/>
            <p:nvPr/>
          </p:nvGrpSpPr>
          <p:grpSpPr>
            <a:xfrm>
              <a:off x="1822329" y="1806595"/>
              <a:ext cx="6297495" cy="1706209"/>
              <a:chOff x="1822329" y="1806595"/>
              <a:chExt cx="6297495" cy="1706209"/>
            </a:xfrm>
          </p:grpSpPr>
          <p:grpSp>
            <p:nvGrpSpPr>
              <p:cNvPr id="2757" name="Google Shape;2757;p46"/>
              <p:cNvGrpSpPr/>
              <p:nvPr/>
            </p:nvGrpSpPr>
            <p:grpSpPr>
              <a:xfrm>
                <a:off x="1822329" y="1806595"/>
                <a:ext cx="2075870" cy="1706209"/>
                <a:chOff x="1822329" y="1806595"/>
                <a:chExt cx="2075870" cy="1706209"/>
              </a:xfrm>
            </p:grpSpPr>
            <p:pic>
              <p:nvPicPr>
                <p:cNvPr id="2758" name="Google Shape;2758;p46"/>
                <p:cNvPicPr preferRelativeResize="0"/>
                <p:nvPr/>
              </p:nvPicPr>
              <p:blipFill rotWithShape="1">
                <a:blip r:embed="rId6">
                  <a:alphaModFix/>
                </a:blip>
                <a:srcRect b="0" l="0" r="0" t="0"/>
                <a:stretch/>
              </p:blipFill>
              <p:spPr>
                <a:xfrm>
                  <a:off x="1822329" y="2118361"/>
                  <a:ext cx="1999244" cy="1394443"/>
                </a:xfrm>
                <a:custGeom>
                  <a:rect b="b" l="l" r="r" t="t"/>
                  <a:pathLst>
                    <a:path extrusionOk="0" h="1394443" w="1999244">
                      <a:moveTo>
                        <a:pt x="-1062" y="-39"/>
                      </a:moveTo>
                      <a:lnTo>
                        <a:pt x="1998182" y="-39"/>
                      </a:lnTo>
                      <a:lnTo>
                        <a:pt x="1998182" y="1394404"/>
                      </a:lnTo>
                      <a:lnTo>
                        <a:pt x="-1062" y="1394404"/>
                      </a:lnTo>
                      <a:close/>
                    </a:path>
                  </a:pathLst>
                </a:custGeom>
                <a:noFill/>
                <a:ln>
                  <a:noFill/>
                </a:ln>
              </p:spPr>
            </p:pic>
            <p:grpSp>
              <p:nvGrpSpPr>
                <p:cNvPr id="2759" name="Google Shape;2759;p46"/>
                <p:cNvGrpSpPr/>
                <p:nvPr/>
              </p:nvGrpSpPr>
              <p:grpSpPr>
                <a:xfrm>
                  <a:off x="2002808" y="1806595"/>
                  <a:ext cx="1895391" cy="1508018"/>
                  <a:chOff x="2002808" y="1806595"/>
                  <a:chExt cx="1895391" cy="1508018"/>
                </a:xfrm>
              </p:grpSpPr>
              <p:grpSp>
                <p:nvGrpSpPr>
                  <p:cNvPr id="2760" name="Google Shape;2760;p46"/>
                  <p:cNvGrpSpPr/>
                  <p:nvPr/>
                </p:nvGrpSpPr>
                <p:grpSpPr>
                  <a:xfrm>
                    <a:off x="2002808" y="2008283"/>
                    <a:ext cx="1895391" cy="1306330"/>
                    <a:chOff x="2002808" y="2008283"/>
                    <a:chExt cx="1895391" cy="1306330"/>
                  </a:xfrm>
                </p:grpSpPr>
                <p:sp>
                  <p:nvSpPr>
                    <p:cNvPr id="2761" name="Google Shape;2761;p46"/>
                    <p:cNvSpPr/>
                    <p:nvPr/>
                  </p:nvSpPr>
                  <p:spPr>
                    <a:xfrm>
                      <a:off x="2002808" y="200828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62" name="Google Shape;2762;p46"/>
                    <p:cNvSpPr/>
                    <p:nvPr/>
                  </p:nvSpPr>
                  <p:spPr>
                    <a:xfrm>
                      <a:off x="2065285"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63" name="Google Shape;2763;p46"/>
                  <p:cNvGrpSpPr/>
                  <p:nvPr/>
                </p:nvGrpSpPr>
                <p:grpSpPr>
                  <a:xfrm>
                    <a:off x="2175539" y="1921496"/>
                    <a:ext cx="379155" cy="225161"/>
                    <a:chOff x="2175539" y="1921496"/>
                    <a:chExt cx="379155" cy="225161"/>
                  </a:xfrm>
                </p:grpSpPr>
                <p:sp>
                  <p:nvSpPr>
                    <p:cNvPr id="2764" name="Google Shape;2764;p46"/>
                    <p:cNvSpPr/>
                    <p:nvPr/>
                  </p:nvSpPr>
                  <p:spPr>
                    <a:xfrm>
                      <a:off x="2175539"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65" name="Google Shape;2765;p46"/>
                    <p:cNvSpPr/>
                    <p:nvPr/>
                  </p:nvSpPr>
                  <p:spPr>
                    <a:xfrm>
                      <a:off x="2359676"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66" name="Google Shape;2766;p46"/>
                  <p:cNvGrpSpPr/>
                  <p:nvPr/>
                </p:nvGrpSpPr>
                <p:grpSpPr>
                  <a:xfrm>
                    <a:off x="2650135" y="1806595"/>
                    <a:ext cx="1129009" cy="455900"/>
                    <a:chOff x="2650135" y="1806595"/>
                    <a:chExt cx="1129009" cy="455900"/>
                  </a:xfrm>
                </p:grpSpPr>
                <p:sp>
                  <p:nvSpPr>
                    <p:cNvPr id="2767" name="Google Shape;2767;p46"/>
                    <p:cNvSpPr/>
                    <p:nvPr/>
                  </p:nvSpPr>
                  <p:spPr>
                    <a:xfrm>
                      <a:off x="2679739" y="1836194"/>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68" name="Google Shape;2768;p46"/>
                    <p:cNvSpPr/>
                    <p:nvPr/>
                  </p:nvSpPr>
                  <p:spPr>
                    <a:xfrm>
                      <a:off x="2650135" y="180659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2769" name="Google Shape;2769;p46"/>
              <p:cNvGrpSpPr/>
              <p:nvPr/>
            </p:nvGrpSpPr>
            <p:grpSpPr>
              <a:xfrm>
                <a:off x="3933496" y="1806595"/>
                <a:ext cx="2075526" cy="1706209"/>
                <a:chOff x="3933496" y="1806595"/>
                <a:chExt cx="2075526" cy="1706209"/>
              </a:xfrm>
            </p:grpSpPr>
            <p:pic>
              <p:nvPicPr>
                <p:cNvPr id="2770" name="Google Shape;2770;p46"/>
                <p:cNvPicPr preferRelativeResize="0"/>
                <p:nvPr/>
              </p:nvPicPr>
              <p:blipFill rotWithShape="1">
                <a:blip r:embed="rId7">
                  <a:alphaModFix/>
                </a:blip>
                <a:srcRect b="0" l="0" r="0" t="0"/>
                <a:stretch/>
              </p:blipFill>
              <p:spPr>
                <a:xfrm>
                  <a:off x="3933496" y="2118361"/>
                  <a:ext cx="1998695" cy="1394443"/>
                </a:xfrm>
                <a:custGeom>
                  <a:rect b="b" l="l" r="r" t="t"/>
                  <a:pathLst>
                    <a:path extrusionOk="0" h="1394443" w="1998695">
                      <a:moveTo>
                        <a:pt x="-138" y="-39"/>
                      </a:moveTo>
                      <a:lnTo>
                        <a:pt x="1998557" y="-39"/>
                      </a:lnTo>
                      <a:lnTo>
                        <a:pt x="1998557" y="1394404"/>
                      </a:lnTo>
                      <a:lnTo>
                        <a:pt x="-138" y="1394404"/>
                      </a:lnTo>
                      <a:close/>
                    </a:path>
                  </a:pathLst>
                </a:custGeom>
                <a:noFill/>
                <a:ln>
                  <a:noFill/>
                </a:ln>
              </p:spPr>
            </p:pic>
            <p:grpSp>
              <p:nvGrpSpPr>
                <p:cNvPr id="2771" name="Google Shape;2771;p46"/>
                <p:cNvGrpSpPr/>
                <p:nvPr/>
              </p:nvGrpSpPr>
              <p:grpSpPr>
                <a:xfrm>
                  <a:off x="4113632" y="1806595"/>
                  <a:ext cx="1895390" cy="1508018"/>
                  <a:chOff x="4113632" y="1806595"/>
                  <a:chExt cx="1895390" cy="1508018"/>
                </a:xfrm>
              </p:grpSpPr>
              <p:grpSp>
                <p:nvGrpSpPr>
                  <p:cNvPr id="2772" name="Google Shape;2772;p46"/>
                  <p:cNvGrpSpPr/>
                  <p:nvPr/>
                </p:nvGrpSpPr>
                <p:grpSpPr>
                  <a:xfrm>
                    <a:off x="4113632" y="2008283"/>
                    <a:ext cx="1895390" cy="1306330"/>
                    <a:chOff x="4113632" y="2008283"/>
                    <a:chExt cx="1895390" cy="1306330"/>
                  </a:xfrm>
                </p:grpSpPr>
                <p:sp>
                  <p:nvSpPr>
                    <p:cNvPr id="2773" name="Google Shape;2773;p46"/>
                    <p:cNvSpPr/>
                    <p:nvPr/>
                  </p:nvSpPr>
                  <p:spPr>
                    <a:xfrm>
                      <a:off x="4113632" y="200828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74" name="Google Shape;2774;p46"/>
                    <p:cNvSpPr/>
                    <p:nvPr/>
                  </p:nvSpPr>
                  <p:spPr>
                    <a:xfrm>
                      <a:off x="4176086"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75" name="Google Shape;2775;p46"/>
                  <p:cNvGrpSpPr/>
                  <p:nvPr/>
                </p:nvGrpSpPr>
                <p:grpSpPr>
                  <a:xfrm>
                    <a:off x="4286340" y="1921496"/>
                    <a:ext cx="379178" cy="225161"/>
                    <a:chOff x="4286340" y="1921496"/>
                    <a:chExt cx="379178" cy="225161"/>
                  </a:xfrm>
                </p:grpSpPr>
                <p:sp>
                  <p:nvSpPr>
                    <p:cNvPr id="2776" name="Google Shape;2776;p46"/>
                    <p:cNvSpPr/>
                    <p:nvPr/>
                  </p:nvSpPr>
                  <p:spPr>
                    <a:xfrm>
                      <a:off x="428634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77" name="Google Shape;2777;p46"/>
                    <p:cNvSpPr/>
                    <p:nvPr/>
                  </p:nvSpPr>
                  <p:spPr>
                    <a:xfrm>
                      <a:off x="447050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78" name="Google Shape;2778;p46"/>
                  <p:cNvGrpSpPr/>
                  <p:nvPr/>
                </p:nvGrpSpPr>
                <p:grpSpPr>
                  <a:xfrm>
                    <a:off x="4760959" y="1806595"/>
                    <a:ext cx="1129009" cy="455900"/>
                    <a:chOff x="4760959" y="1806595"/>
                    <a:chExt cx="1129009" cy="455900"/>
                  </a:xfrm>
                </p:grpSpPr>
                <p:sp>
                  <p:nvSpPr>
                    <p:cNvPr id="2779" name="Google Shape;2779;p46"/>
                    <p:cNvSpPr/>
                    <p:nvPr/>
                  </p:nvSpPr>
                  <p:spPr>
                    <a:xfrm>
                      <a:off x="4790563" y="1836194"/>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80" name="Google Shape;2780;p46"/>
                    <p:cNvSpPr/>
                    <p:nvPr/>
                  </p:nvSpPr>
                  <p:spPr>
                    <a:xfrm>
                      <a:off x="4760959"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2781" name="Google Shape;2781;p46"/>
              <p:cNvGrpSpPr/>
              <p:nvPr/>
            </p:nvGrpSpPr>
            <p:grpSpPr>
              <a:xfrm>
                <a:off x="6044114" y="1806595"/>
                <a:ext cx="2075710" cy="1706209"/>
                <a:chOff x="6044114" y="1806595"/>
                <a:chExt cx="2075710" cy="1706209"/>
              </a:xfrm>
            </p:grpSpPr>
            <p:pic>
              <p:nvPicPr>
                <p:cNvPr id="2782" name="Google Shape;2782;p46"/>
                <p:cNvPicPr preferRelativeResize="0"/>
                <p:nvPr/>
              </p:nvPicPr>
              <p:blipFill rotWithShape="1">
                <a:blip r:embed="rId8">
                  <a:alphaModFix/>
                </a:blip>
                <a:srcRect b="0" l="0" r="0" t="0"/>
                <a:stretch/>
              </p:blipFill>
              <p:spPr>
                <a:xfrm>
                  <a:off x="6044114" y="2118361"/>
                  <a:ext cx="1998695" cy="1394443"/>
                </a:xfrm>
                <a:custGeom>
                  <a:rect b="b" l="l" r="r" t="t"/>
                  <a:pathLst>
                    <a:path extrusionOk="0" h="1394443" w="1998695">
                      <a:moveTo>
                        <a:pt x="785" y="-39"/>
                      </a:moveTo>
                      <a:lnTo>
                        <a:pt x="1999481" y="-39"/>
                      </a:lnTo>
                      <a:lnTo>
                        <a:pt x="1999481" y="1394404"/>
                      </a:lnTo>
                      <a:lnTo>
                        <a:pt x="785" y="1394404"/>
                      </a:lnTo>
                      <a:close/>
                    </a:path>
                  </a:pathLst>
                </a:custGeom>
                <a:noFill/>
                <a:ln>
                  <a:noFill/>
                </a:ln>
              </p:spPr>
            </p:pic>
            <p:grpSp>
              <p:nvGrpSpPr>
                <p:cNvPr id="2783" name="Google Shape;2783;p46"/>
                <p:cNvGrpSpPr/>
                <p:nvPr/>
              </p:nvGrpSpPr>
              <p:grpSpPr>
                <a:xfrm>
                  <a:off x="6224433" y="1806595"/>
                  <a:ext cx="1895391" cy="1508018"/>
                  <a:chOff x="6224433" y="1806595"/>
                  <a:chExt cx="1895391" cy="1508018"/>
                </a:xfrm>
              </p:grpSpPr>
              <p:grpSp>
                <p:nvGrpSpPr>
                  <p:cNvPr id="2784" name="Google Shape;2784;p46"/>
                  <p:cNvGrpSpPr/>
                  <p:nvPr/>
                </p:nvGrpSpPr>
                <p:grpSpPr>
                  <a:xfrm>
                    <a:off x="6224433" y="2008283"/>
                    <a:ext cx="1895391" cy="1306330"/>
                    <a:chOff x="6224433" y="2008283"/>
                    <a:chExt cx="1895391" cy="1306330"/>
                  </a:xfrm>
                </p:grpSpPr>
                <p:sp>
                  <p:nvSpPr>
                    <p:cNvPr id="2785" name="Google Shape;2785;p46"/>
                    <p:cNvSpPr/>
                    <p:nvPr/>
                  </p:nvSpPr>
                  <p:spPr>
                    <a:xfrm>
                      <a:off x="6224433" y="200828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86" name="Google Shape;2786;p46"/>
                    <p:cNvSpPr/>
                    <p:nvPr/>
                  </p:nvSpPr>
                  <p:spPr>
                    <a:xfrm>
                      <a:off x="6286910" y="207075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87" name="Google Shape;2787;p46"/>
                  <p:cNvGrpSpPr/>
                  <p:nvPr/>
                </p:nvGrpSpPr>
                <p:grpSpPr>
                  <a:xfrm>
                    <a:off x="6397140" y="1921496"/>
                    <a:ext cx="379179" cy="225161"/>
                    <a:chOff x="6397140" y="1921496"/>
                    <a:chExt cx="379179" cy="225161"/>
                  </a:xfrm>
                </p:grpSpPr>
                <p:sp>
                  <p:nvSpPr>
                    <p:cNvPr id="2788" name="Google Shape;2788;p46"/>
                    <p:cNvSpPr/>
                    <p:nvPr/>
                  </p:nvSpPr>
                  <p:spPr>
                    <a:xfrm>
                      <a:off x="6397140" y="1921496"/>
                      <a:ext cx="195041" cy="225161"/>
                    </a:xfrm>
                    <a:custGeom>
                      <a:rect b="b" l="l" r="r" t="t"/>
                      <a:pathLst>
                        <a:path extrusionOk="0" h="225161" w="195041">
                          <a:moveTo>
                            <a:pt x="195042"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89" name="Google Shape;2789;p46"/>
                    <p:cNvSpPr/>
                    <p:nvPr/>
                  </p:nvSpPr>
                  <p:spPr>
                    <a:xfrm>
                      <a:off x="6581301"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90" name="Google Shape;2790;p46"/>
                  <p:cNvGrpSpPr/>
                  <p:nvPr/>
                </p:nvGrpSpPr>
                <p:grpSpPr>
                  <a:xfrm>
                    <a:off x="6871783" y="1806595"/>
                    <a:ext cx="1129009" cy="455900"/>
                    <a:chOff x="6871783" y="1806595"/>
                    <a:chExt cx="1129009" cy="455900"/>
                  </a:xfrm>
                </p:grpSpPr>
                <p:sp>
                  <p:nvSpPr>
                    <p:cNvPr id="2791" name="Google Shape;2791;p46"/>
                    <p:cNvSpPr/>
                    <p:nvPr/>
                  </p:nvSpPr>
                  <p:spPr>
                    <a:xfrm>
                      <a:off x="6901387" y="1836194"/>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92" name="Google Shape;2792;p46"/>
                    <p:cNvSpPr/>
                    <p:nvPr/>
                  </p:nvSpPr>
                  <p:spPr>
                    <a:xfrm>
                      <a:off x="6871783"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nvGrpSpPr>
            <p:cNvPr id="2793" name="Google Shape;2793;p46"/>
            <p:cNvGrpSpPr/>
            <p:nvPr/>
          </p:nvGrpSpPr>
          <p:grpSpPr>
            <a:xfrm>
              <a:off x="1822329" y="3518152"/>
              <a:ext cx="6297495" cy="1706164"/>
              <a:chOff x="1822329" y="3518152"/>
              <a:chExt cx="6297495" cy="1706164"/>
            </a:xfrm>
          </p:grpSpPr>
          <p:grpSp>
            <p:nvGrpSpPr>
              <p:cNvPr id="2794" name="Google Shape;2794;p46"/>
              <p:cNvGrpSpPr/>
              <p:nvPr/>
            </p:nvGrpSpPr>
            <p:grpSpPr>
              <a:xfrm>
                <a:off x="1822329" y="3518152"/>
                <a:ext cx="2075870" cy="1706164"/>
                <a:chOff x="1822329" y="3518152"/>
                <a:chExt cx="2075870" cy="1706164"/>
              </a:xfrm>
            </p:grpSpPr>
            <p:pic>
              <p:nvPicPr>
                <p:cNvPr id="2795" name="Google Shape;2795;p46"/>
                <p:cNvPicPr preferRelativeResize="0"/>
                <p:nvPr/>
              </p:nvPicPr>
              <p:blipFill rotWithShape="1">
                <a:blip r:embed="rId9">
                  <a:alphaModFix/>
                </a:blip>
                <a:srcRect b="0" l="0" r="0" t="0"/>
                <a:stretch/>
              </p:blipFill>
              <p:spPr>
                <a:xfrm>
                  <a:off x="1822329" y="3829873"/>
                  <a:ext cx="1999244" cy="1394443"/>
                </a:xfrm>
                <a:custGeom>
                  <a:rect b="b" l="l" r="r" t="t"/>
                  <a:pathLst>
                    <a:path extrusionOk="0" h="1394443" w="1999244">
                      <a:moveTo>
                        <a:pt x="-1062" y="710"/>
                      </a:moveTo>
                      <a:lnTo>
                        <a:pt x="1998182" y="710"/>
                      </a:lnTo>
                      <a:lnTo>
                        <a:pt x="1998182" y="1395153"/>
                      </a:lnTo>
                      <a:lnTo>
                        <a:pt x="-1062" y="1395153"/>
                      </a:lnTo>
                      <a:close/>
                    </a:path>
                  </a:pathLst>
                </a:custGeom>
                <a:noFill/>
                <a:ln>
                  <a:noFill/>
                </a:ln>
              </p:spPr>
            </p:pic>
            <p:grpSp>
              <p:nvGrpSpPr>
                <p:cNvPr id="2796" name="Google Shape;2796;p46"/>
                <p:cNvGrpSpPr/>
                <p:nvPr/>
              </p:nvGrpSpPr>
              <p:grpSpPr>
                <a:xfrm>
                  <a:off x="2002808" y="3518152"/>
                  <a:ext cx="1895391" cy="1508018"/>
                  <a:chOff x="2002808" y="3518152"/>
                  <a:chExt cx="1895391" cy="1508018"/>
                </a:xfrm>
              </p:grpSpPr>
              <p:grpSp>
                <p:nvGrpSpPr>
                  <p:cNvPr id="2797" name="Google Shape;2797;p46"/>
                  <p:cNvGrpSpPr/>
                  <p:nvPr/>
                </p:nvGrpSpPr>
                <p:grpSpPr>
                  <a:xfrm>
                    <a:off x="2002808" y="3719840"/>
                    <a:ext cx="1895391" cy="1306330"/>
                    <a:chOff x="2002808" y="3719840"/>
                    <a:chExt cx="1895391" cy="1306330"/>
                  </a:xfrm>
                </p:grpSpPr>
                <p:sp>
                  <p:nvSpPr>
                    <p:cNvPr id="2798" name="Google Shape;2798;p46"/>
                    <p:cNvSpPr/>
                    <p:nvPr/>
                  </p:nvSpPr>
                  <p:spPr>
                    <a:xfrm>
                      <a:off x="2002808" y="3719840"/>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99" name="Google Shape;2799;p46"/>
                    <p:cNvSpPr/>
                    <p:nvPr/>
                  </p:nvSpPr>
                  <p:spPr>
                    <a:xfrm>
                      <a:off x="2065285"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00" name="Google Shape;2800;p46"/>
                  <p:cNvGrpSpPr/>
                  <p:nvPr/>
                </p:nvGrpSpPr>
                <p:grpSpPr>
                  <a:xfrm>
                    <a:off x="2175539" y="3633053"/>
                    <a:ext cx="379155" cy="225161"/>
                    <a:chOff x="2175539" y="3633053"/>
                    <a:chExt cx="379155" cy="225161"/>
                  </a:xfrm>
                </p:grpSpPr>
                <p:sp>
                  <p:nvSpPr>
                    <p:cNvPr id="2801" name="Google Shape;2801;p46"/>
                    <p:cNvSpPr/>
                    <p:nvPr/>
                  </p:nvSpPr>
                  <p:spPr>
                    <a:xfrm>
                      <a:off x="2175539"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02" name="Google Shape;2802;p46"/>
                    <p:cNvSpPr/>
                    <p:nvPr/>
                  </p:nvSpPr>
                  <p:spPr>
                    <a:xfrm>
                      <a:off x="2359676"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03" name="Google Shape;2803;p46"/>
                  <p:cNvGrpSpPr/>
                  <p:nvPr/>
                </p:nvGrpSpPr>
                <p:grpSpPr>
                  <a:xfrm>
                    <a:off x="2650135" y="3518152"/>
                    <a:ext cx="1129009" cy="455900"/>
                    <a:chOff x="2650135" y="3518152"/>
                    <a:chExt cx="1129009" cy="455900"/>
                  </a:xfrm>
                </p:grpSpPr>
                <p:sp>
                  <p:nvSpPr>
                    <p:cNvPr id="2804" name="Google Shape;2804;p46"/>
                    <p:cNvSpPr/>
                    <p:nvPr/>
                  </p:nvSpPr>
                  <p:spPr>
                    <a:xfrm>
                      <a:off x="2679739" y="3547775"/>
                      <a:ext cx="1069802" cy="396701"/>
                    </a:xfrm>
                    <a:custGeom>
                      <a:rect b="b" l="l" r="r" t="t"/>
                      <a:pathLst>
                        <a:path extrusionOk="0" h="396701" w="1069802">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05" name="Google Shape;2805;p46"/>
                    <p:cNvSpPr/>
                    <p:nvPr/>
                  </p:nvSpPr>
                  <p:spPr>
                    <a:xfrm>
                      <a:off x="2650135" y="3518152"/>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2806" name="Google Shape;2806;p46"/>
              <p:cNvGrpSpPr/>
              <p:nvPr/>
            </p:nvGrpSpPr>
            <p:grpSpPr>
              <a:xfrm>
                <a:off x="3933496" y="3518152"/>
                <a:ext cx="2075526" cy="1706164"/>
                <a:chOff x="3933496" y="3518152"/>
                <a:chExt cx="2075526" cy="1706164"/>
              </a:xfrm>
            </p:grpSpPr>
            <p:pic>
              <p:nvPicPr>
                <p:cNvPr id="2807" name="Google Shape;2807;p46"/>
                <p:cNvPicPr preferRelativeResize="0"/>
                <p:nvPr/>
              </p:nvPicPr>
              <p:blipFill rotWithShape="1">
                <a:blip r:embed="rId10">
                  <a:alphaModFix/>
                </a:blip>
                <a:srcRect b="0" l="0" r="0" t="0"/>
                <a:stretch/>
              </p:blipFill>
              <p:spPr>
                <a:xfrm>
                  <a:off x="3933496" y="3829873"/>
                  <a:ext cx="1998695" cy="1394443"/>
                </a:xfrm>
                <a:custGeom>
                  <a:rect b="b" l="l" r="r" t="t"/>
                  <a:pathLst>
                    <a:path extrusionOk="0" h="1394443" w="1998695">
                      <a:moveTo>
                        <a:pt x="-138" y="710"/>
                      </a:moveTo>
                      <a:lnTo>
                        <a:pt x="1998557" y="710"/>
                      </a:lnTo>
                      <a:lnTo>
                        <a:pt x="1998557" y="1395153"/>
                      </a:lnTo>
                      <a:lnTo>
                        <a:pt x="-138" y="1395153"/>
                      </a:lnTo>
                      <a:close/>
                    </a:path>
                  </a:pathLst>
                </a:custGeom>
                <a:noFill/>
                <a:ln>
                  <a:noFill/>
                </a:ln>
              </p:spPr>
            </p:pic>
            <p:grpSp>
              <p:nvGrpSpPr>
                <p:cNvPr id="2808" name="Google Shape;2808;p46"/>
                <p:cNvGrpSpPr/>
                <p:nvPr/>
              </p:nvGrpSpPr>
              <p:grpSpPr>
                <a:xfrm>
                  <a:off x="4113632" y="3518152"/>
                  <a:ext cx="1895390" cy="1508018"/>
                  <a:chOff x="4113632" y="3518152"/>
                  <a:chExt cx="1895390" cy="1508018"/>
                </a:xfrm>
              </p:grpSpPr>
              <p:grpSp>
                <p:nvGrpSpPr>
                  <p:cNvPr id="2809" name="Google Shape;2809;p46"/>
                  <p:cNvGrpSpPr/>
                  <p:nvPr/>
                </p:nvGrpSpPr>
                <p:grpSpPr>
                  <a:xfrm>
                    <a:off x="4113632" y="3719840"/>
                    <a:ext cx="1895390" cy="1306330"/>
                    <a:chOff x="4113632" y="3719840"/>
                    <a:chExt cx="1895390" cy="1306330"/>
                  </a:xfrm>
                </p:grpSpPr>
                <p:sp>
                  <p:nvSpPr>
                    <p:cNvPr id="2810" name="Google Shape;2810;p46"/>
                    <p:cNvSpPr/>
                    <p:nvPr/>
                  </p:nvSpPr>
                  <p:spPr>
                    <a:xfrm>
                      <a:off x="4113632" y="3719840"/>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11" name="Google Shape;2811;p46"/>
                    <p:cNvSpPr/>
                    <p:nvPr/>
                  </p:nvSpPr>
                  <p:spPr>
                    <a:xfrm>
                      <a:off x="4176086"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12" name="Google Shape;2812;p46"/>
                  <p:cNvGrpSpPr/>
                  <p:nvPr/>
                </p:nvGrpSpPr>
                <p:grpSpPr>
                  <a:xfrm>
                    <a:off x="4286340" y="3633053"/>
                    <a:ext cx="379178" cy="225161"/>
                    <a:chOff x="4286340" y="3633053"/>
                    <a:chExt cx="379178" cy="225161"/>
                  </a:xfrm>
                </p:grpSpPr>
                <p:sp>
                  <p:nvSpPr>
                    <p:cNvPr id="2813" name="Google Shape;2813;p46"/>
                    <p:cNvSpPr/>
                    <p:nvPr/>
                  </p:nvSpPr>
                  <p:spPr>
                    <a:xfrm>
                      <a:off x="428634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14" name="Google Shape;2814;p46"/>
                    <p:cNvSpPr/>
                    <p:nvPr/>
                  </p:nvSpPr>
                  <p:spPr>
                    <a:xfrm>
                      <a:off x="447050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15" name="Google Shape;2815;p46"/>
                  <p:cNvGrpSpPr/>
                  <p:nvPr/>
                </p:nvGrpSpPr>
                <p:grpSpPr>
                  <a:xfrm>
                    <a:off x="4760959" y="3518152"/>
                    <a:ext cx="1129009" cy="455900"/>
                    <a:chOff x="4760959" y="3518152"/>
                    <a:chExt cx="1129009" cy="455900"/>
                  </a:xfrm>
                </p:grpSpPr>
                <p:sp>
                  <p:nvSpPr>
                    <p:cNvPr id="2816" name="Google Shape;2816;p46"/>
                    <p:cNvSpPr/>
                    <p:nvPr/>
                  </p:nvSpPr>
                  <p:spPr>
                    <a:xfrm>
                      <a:off x="4790563" y="3547775"/>
                      <a:ext cx="1069801" cy="396701"/>
                    </a:xfrm>
                    <a:custGeom>
                      <a:rect b="b" l="l" r="r" t="t"/>
                      <a:pathLst>
                        <a:path extrusionOk="0" h="396701" w="10698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17" name="Google Shape;2817;p46"/>
                    <p:cNvSpPr/>
                    <p:nvPr/>
                  </p:nvSpPr>
                  <p:spPr>
                    <a:xfrm>
                      <a:off x="4760959"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2818" name="Google Shape;2818;p46"/>
              <p:cNvGrpSpPr/>
              <p:nvPr/>
            </p:nvGrpSpPr>
            <p:grpSpPr>
              <a:xfrm>
                <a:off x="6044114" y="3518152"/>
                <a:ext cx="2075710" cy="1706164"/>
                <a:chOff x="6044114" y="3518152"/>
                <a:chExt cx="2075710" cy="1706164"/>
              </a:xfrm>
            </p:grpSpPr>
            <p:pic>
              <p:nvPicPr>
                <p:cNvPr id="2819" name="Google Shape;2819;p46"/>
                <p:cNvPicPr preferRelativeResize="0"/>
                <p:nvPr/>
              </p:nvPicPr>
              <p:blipFill rotWithShape="1">
                <a:blip r:embed="rId11">
                  <a:alphaModFix/>
                </a:blip>
                <a:srcRect b="0" l="0" r="0" t="0"/>
                <a:stretch/>
              </p:blipFill>
              <p:spPr>
                <a:xfrm>
                  <a:off x="6044114" y="3829873"/>
                  <a:ext cx="1998695" cy="1394443"/>
                </a:xfrm>
                <a:custGeom>
                  <a:rect b="b" l="l" r="r" t="t"/>
                  <a:pathLst>
                    <a:path extrusionOk="0" h="1394443" w="1998695">
                      <a:moveTo>
                        <a:pt x="785" y="710"/>
                      </a:moveTo>
                      <a:lnTo>
                        <a:pt x="1999481" y="710"/>
                      </a:lnTo>
                      <a:lnTo>
                        <a:pt x="1999481" y="1395153"/>
                      </a:lnTo>
                      <a:lnTo>
                        <a:pt x="785" y="1395153"/>
                      </a:lnTo>
                      <a:close/>
                    </a:path>
                  </a:pathLst>
                </a:custGeom>
                <a:noFill/>
                <a:ln>
                  <a:noFill/>
                </a:ln>
              </p:spPr>
            </p:pic>
            <p:grpSp>
              <p:nvGrpSpPr>
                <p:cNvPr id="2820" name="Google Shape;2820;p46"/>
                <p:cNvGrpSpPr/>
                <p:nvPr/>
              </p:nvGrpSpPr>
              <p:grpSpPr>
                <a:xfrm>
                  <a:off x="6224433" y="3518152"/>
                  <a:ext cx="1895391" cy="1508018"/>
                  <a:chOff x="6224433" y="3518152"/>
                  <a:chExt cx="1895391" cy="1508018"/>
                </a:xfrm>
              </p:grpSpPr>
              <p:grpSp>
                <p:nvGrpSpPr>
                  <p:cNvPr id="2821" name="Google Shape;2821;p46"/>
                  <p:cNvGrpSpPr/>
                  <p:nvPr/>
                </p:nvGrpSpPr>
                <p:grpSpPr>
                  <a:xfrm>
                    <a:off x="6224433" y="3719840"/>
                    <a:ext cx="1895391" cy="1306330"/>
                    <a:chOff x="6224433" y="3719840"/>
                    <a:chExt cx="1895391" cy="1306330"/>
                  </a:xfrm>
                </p:grpSpPr>
                <p:sp>
                  <p:nvSpPr>
                    <p:cNvPr id="2822" name="Google Shape;2822;p46"/>
                    <p:cNvSpPr/>
                    <p:nvPr/>
                  </p:nvSpPr>
                  <p:spPr>
                    <a:xfrm>
                      <a:off x="6224433" y="3719840"/>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23" name="Google Shape;2823;p46"/>
                    <p:cNvSpPr/>
                    <p:nvPr/>
                  </p:nvSpPr>
                  <p:spPr>
                    <a:xfrm>
                      <a:off x="6286910" y="3782308"/>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24" name="Google Shape;2824;p46"/>
                  <p:cNvGrpSpPr/>
                  <p:nvPr/>
                </p:nvGrpSpPr>
                <p:grpSpPr>
                  <a:xfrm>
                    <a:off x="6397140" y="3633053"/>
                    <a:ext cx="379179" cy="225161"/>
                    <a:chOff x="6397140" y="3633053"/>
                    <a:chExt cx="379179" cy="225161"/>
                  </a:xfrm>
                </p:grpSpPr>
                <p:sp>
                  <p:nvSpPr>
                    <p:cNvPr id="2825" name="Google Shape;2825;p46"/>
                    <p:cNvSpPr/>
                    <p:nvPr/>
                  </p:nvSpPr>
                  <p:spPr>
                    <a:xfrm>
                      <a:off x="6397140" y="3633053"/>
                      <a:ext cx="195041" cy="225161"/>
                    </a:xfrm>
                    <a:custGeom>
                      <a:rect b="b" l="l" r="r" t="t"/>
                      <a:pathLst>
                        <a:path extrusionOk="0" h="225161" w="195041">
                          <a:moveTo>
                            <a:pt x="195042"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26" name="Google Shape;2826;p46"/>
                    <p:cNvSpPr/>
                    <p:nvPr/>
                  </p:nvSpPr>
                  <p:spPr>
                    <a:xfrm>
                      <a:off x="6581301"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27" name="Google Shape;2827;p46"/>
                  <p:cNvGrpSpPr/>
                  <p:nvPr/>
                </p:nvGrpSpPr>
                <p:grpSpPr>
                  <a:xfrm>
                    <a:off x="6871783" y="3518152"/>
                    <a:ext cx="1129009" cy="455900"/>
                    <a:chOff x="6871783" y="3518152"/>
                    <a:chExt cx="1129009" cy="455900"/>
                  </a:xfrm>
                </p:grpSpPr>
                <p:sp>
                  <p:nvSpPr>
                    <p:cNvPr id="2828" name="Google Shape;2828;p46"/>
                    <p:cNvSpPr/>
                    <p:nvPr/>
                  </p:nvSpPr>
                  <p:spPr>
                    <a:xfrm>
                      <a:off x="6901387" y="3547775"/>
                      <a:ext cx="1069802" cy="396701"/>
                    </a:xfrm>
                    <a:custGeom>
                      <a:rect b="b" l="l" r="r" t="t"/>
                      <a:pathLst>
                        <a:path extrusionOk="0" h="396701" w="1069802">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29" name="Google Shape;2829;p46"/>
                    <p:cNvSpPr/>
                    <p:nvPr/>
                  </p:nvSpPr>
                  <p:spPr>
                    <a:xfrm>
                      <a:off x="6871783"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pic>
        <p:nvPicPr>
          <p:cNvPr descr="Background pattern&#10;&#10;Description automatically generated" id="2830" name="Google Shape;2830;p46"/>
          <p:cNvPicPr preferRelativeResize="0"/>
          <p:nvPr/>
        </p:nvPicPr>
        <p:blipFill rotWithShape="1">
          <a:blip r:embed="rId12">
            <a:alphaModFix/>
          </a:blip>
          <a:srcRect b="84089" l="-9441" r="10580" t="-3095"/>
          <a:stretch/>
        </p:blipFill>
        <p:spPr>
          <a:xfrm rot="-5400000">
            <a:off x="9205950" y="1780761"/>
            <a:ext cx="4729844" cy="1233285"/>
          </a:xfrm>
          <a:prstGeom prst="rect">
            <a:avLst/>
          </a:prstGeom>
          <a:noFill/>
          <a:ln>
            <a:noFill/>
          </a:ln>
        </p:spPr>
      </p:pic>
      <p:sp>
        <p:nvSpPr>
          <p:cNvPr id="2831" name="Google Shape;2831;p46"/>
          <p:cNvSpPr txBox="1"/>
          <p:nvPr/>
        </p:nvSpPr>
        <p:spPr>
          <a:xfrm>
            <a:off x="8499821" y="837810"/>
            <a:ext cx="2368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Realización de un análisis DAFO regional de la vulnerabilidad a las crisis y una auditoría de destinos </a:t>
            </a:r>
            <a:endParaRPr b="0" i="0" sz="1100" u="none" cap="none" strike="noStrike">
              <a:solidFill>
                <a:srgbClr val="000000"/>
              </a:solidFill>
              <a:latin typeface="Arial"/>
              <a:ea typeface="Arial"/>
              <a:cs typeface="Arial"/>
              <a:sym typeface="Arial"/>
            </a:endParaRPr>
          </a:p>
        </p:txBody>
      </p:sp>
      <p:sp>
        <p:nvSpPr>
          <p:cNvPr id="2832" name="Google Shape;2832;p46"/>
          <p:cNvSpPr txBox="1"/>
          <p:nvPr/>
        </p:nvSpPr>
        <p:spPr>
          <a:xfrm>
            <a:off x="563284" y="755365"/>
            <a:ext cx="1891673"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79527B"/>
                </a:solidFill>
                <a:latin typeface="Calibri"/>
                <a:ea typeface="Calibri"/>
                <a:cs typeface="Calibri"/>
                <a:sym typeface="Calibri"/>
              </a:rPr>
              <a:t>Fase 1</a:t>
            </a:r>
            <a:r>
              <a:rPr b="1" i="0" lang="es-ES" sz="2400" u="none" cap="none" strike="noStrike">
                <a:solidFill>
                  <a:srgbClr val="79527B"/>
                </a:solidFill>
                <a:latin typeface="Calibri"/>
                <a:ea typeface="Calibri"/>
                <a:cs typeface="Calibri"/>
                <a:sym typeface="Calibri"/>
              </a:rPr>
              <a:t> </a:t>
            </a:r>
            <a:r>
              <a:rPr b="0" i="0" lang="es-ES" sz="2000" u="none" cap="none" strike="noStrike">
                <a:solidFill>
                  <a:srgbClr val="79527B"/>
                </a:solidFill>
                <a:latin typeface="Calibri"/>
                <a:ea typeface="Calibri"/>
                <a:cs typeface="Calibri"/>
                <a:sym typeface="Calibri"/>
              </a:rPr>
              <a:t>Preparación y mitigación</a:t>
            </a:r>
            <a:endParaRPr b="0" i="0" sz="1400" u="none" cap="none" strike="noStrike">
              <a:solidFill>
                <a:srgbClr val="000000"/>
              </a:solidFill>
              <a:latin typeface="Arial"/>
              <a:ea typeface="Arial"/>
              <a:cs typeface="Arial"/>
              <a:sym typeface="Arial"/>
            </a:endParaRPr>
          </a:p>
        </p:txBody>
      </p:sp>
      <p:sp>
        <p:nvSpPr>
          <p:cNvPr id="2833" name="Google Shape;2833;p46"/>
          <p:cNvSpPr txBox="1"/>
          <p:nvPr/>
        </p:nvSpPr>
        <p:spPr>
          <a:xfrm>
            <a:off x="567299" y="2687187"/>
            <a:ext cx="1764337" cy="113877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s-ES" sz="2800" u="none" cap="none" strike="noStrike">
                <a:solidFill>
                  <a:srgbClr val="F27954"/>
                </a:solidFill>
                <a:latin typeface="Calibri"/>
                <a:ea typeface="Calibri"/>
                <a:cs typeface="Calibri"/>
                <a:sym typeface="Calibri"/>
              </a:rPr>
              <a:t>Fase 2</a:t>
            </a:r>
            <a:r>
              <a:rPr b="1" i="0" lang="es-ES" sz="2400" u="none" cap="none" strike="noStrike">
                <a:solidFill>
                  <a:srgbClr val="F27954"/>
                </a:solidFill>
                <a:latin typeface="Calibri"/>
                <a:ea typeface="Calibri"/>
                <a:cs typeface="Calibri"/>
                <a:sym typeface="Calibri"/>
              </a:rPr>
              <a:t> </a:t>
            </a:r>
            <a:r>
              <a:rPr b="0" i="0" lang="es-ES" sz="2000" u="none" cap="none" strike="noStrike">
                <a:solidFill>
                  <a:srgbClr val="F27954"/>
                </a:solidFill>
                <a:latin typeface="Calibri"/>
                <a:ea typeface="Calibri"/>
                <a:cs typeface="Calibri"/>
                <a:sym typeface="Calibri"/>
              </a:rPr>
              <a:t>Planificación,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F27954"/>
                </a:solidFill>
                <a:latin typeface="Calibri"/>
                <a:ea typeface="Calibri"/>
                <a:cs typeface="Calibri"/>
                <a:sym typeface="Calibri"/>
              </a:rPr>
              <a:t>respuesta</a:t>
            </a:r>
            <a:endParaRPr b="0" i="0" sz="1400" u="none" cap="none" strike="noStrike">
              <a:solidFill>
                <a:srgbClr val="000000"/>
              </a:solidFill>
              <a:latin typeface="Arial"/>
              <a:ea typeface="Arial"/>
              <a:cs typeface="Arial"/>
              <a:sym typeface="Arial"/>
            </a:endParaRPr>
          </a:p>
        </p:txBody>
      </p:sp>
      <p:sp>
        <p:nvSpPr>
          <p:cNvPr id="2834" name="Google Shape;2834;p46"/>
          <p:cNvSpPr txBox="1"/>
          <p:nvPr/>
        </p:nvSpPr>
        <p:spPr>
          <a:xfrm>
            <a:off x="404116" y="4480275"/>
            <a:ext cx="2090700" cy="15084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44BAA9"/>
                </a:solidFill>
                <a:latin typeface="Calibri"/>
                <a:ea typeface="Calibri"/>
                <a:cs typeface="Calibri"/>
                <a:sym typeface="Calibri"/>
              </a:rPr>
              <a:t>Fase 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44BAA9"/>
                </a:solidFill>
                <a:latin typeface="Calibri"/>
                <a:ea typeface="Calibri"/>
                <a:cs typeface="Calibri"/>
                <a:sym typeface="Calibri"/>
              </a:rPr>
              <a:t>Recuperación, reconstrucción, resistencia</a:t>
            </a:r>
            <a:endParaRPr b="0" i="0" sz="1400" u="none" cap="none" strike="noStrike">
              <a:solidFill>
                <a:srgbClr val="000000"/>
              </a:solidFill>
              <a:latin typeface="Arial"/>
              <a:ea typeface="Arial"/>
              <a:cs typeface="Arial"/>
              <a:sym typeface="Arial"/>
            </a:endParaRPr>
          </a:p>
        </p:txBody>
      </p:sp>
      <p:sp>
        <p:nvSpPr>
          <p:cNvPr id="2835" name="Google Shape;2835;p46"/>
          <p:cNvSpPr txBox="1"/>
          <p:nvPr/>
        </p:nvSpPr>
        <p:spPr>
          <a:xfrm>
            <a:off x="5606580" y="821497"/>
            <a:ext cx="22389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Creación de una asociación público-privada regional y de un equipo de gestión de crisis</a:t>
            </a:r>
            <a:endParaRPr b="0" i="0" sz="1100" u="none" cap="none" strike="noStrike">
              <a:solidFill>
                <a:srgbClr val="000000"/>
              </a:solidFill>
              <a:latin typeface="Arial"/>
              <a:ea typeface="Arial"/>
              <a:cs typeface="Arial"/>
              <a:sym typeface="Arial"/>
            </a:endParaRPr>
          </a:p>
        </p:txBody>
      </p:sp>
      <p:sp>
        <p:nvSpPr>
          <p:cNvPr id="2836" name="Google Shape;2836;p46"/>
          <p:cNvSpPr txBox="1"/>
          <p:nvPr/>
        </p:nvSpPr>
        <p:spPr>
          <a:xfrm>
            <a:off x="2757709" y="3008200"/>
            <a:ext cx="22380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una estrategia regional de gestión de crisis </a:t>
            </a:r>
            <a:r>
              <a:rPr b="0" i="1" lang="es-ES" sz="1500" u="none" cap="none" strike="noStrike">
                <a:solidFill>
                  <a:srgbClr val="F37C57"/>
                </a:solidFill>
                <a:latin typeface="Calibri"/>
                <a:ea typeface="Calibri"/>
                <a:cs typeface="Calibri"/>
                <a:sym typeface="Calibri"/>
              </a:rPr>
              <a:t>(planificación de la mitigación a largo plazo)</a:t>
            </a:r>
            <a:endParaRPr b="0" i="0" sz="1100" u="none" cap="none" strike="noStrike">
              <a:solidFill>
                <a:srgbClr val="000000"/>
              </a:solidFill>
              <a:latin typeface="Arial"/>
              <a:ea typeface="Arial"/>
              <a:cs typeface="Arial"/>
              <a:sym typeface="Arial"/>
            </a:endParaRPr>
          </a:p>
        </p:txBody>
      </p:sp>
      <p:sp>
        <p:nvSpPr>
          <p:cNvPr id="2837" name="Google Shape;2837;p46"/>
          <p:cNvSpPr txBox="1"/>
          <p:nvPr/>
        </p:nvSpPr>
        <p:spPr>
          <a:xfrm>
            <a:off x="8509929" y="2985988"/>
            <a:ext cx="23073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Activación de la respuesta y comunicación con la industria para la colaboración regional</a:t>
            </a:r>
            <a:endParaRPr b="0" i="0" sz="1100" u="none" cap="none" strike="noStrike">
              <a:solidFill>
                <a:srgbClr val="000000"/>
              </a:solidFill>
              <a:latin typeface="Arial"/>
              <a:ea typeface="Arial"/>
              <a:cs typeface="Arial"/>
              <a:sym typeface="Arial"/>
            </a:endParaRPr>
          </a:p>
        </p:txBody>
      </p:sp>
      <p:sp>
        <p:nvSpPr>
          <p:cNvPr id="2838" name="Google Shape;2838;p46"/>
          <p:cNvSpPr txBox="1"/>
          <p:nvPr/>
        </p:nvSpPr>
        <p:spPr>
          <a:xfrm>
            <a:off x="8456229" y="5231762"/>
            <a:ext cx="24147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s-ES" sz="1600" u="none" cap="none" strike="noStrike">
                <a:solidFill>
                  <a:srgbClr val="3AA091"/>
                </a:solidFill>
                <a:latin typeface="Calibri"/>
                <a:ea typeface="Calibri"/>
                <a:cs typeface="Calibri"/>
                <a:sym typeface="Calibri"/>
              </a:rPr>
              <a:t>Recuperación, reconstrucción y resiliencia regionales: hacia una "nueva norma" tras la crisis</a:t>
            </a:r>
            <a:endParaRPr b="0" i="0" sz="1100" u="none" cap="none" strike="noStrike">
              <a:solidFill>
                <a:srgbClr val="000000"/>
              </a:solidFill>
              <a:latin typeface="Arial"/>
              <a:ea typeface="Arial"/>
              <a:cs typeface="Arial"/>
              <a:sym typeface="Arial"/>
            </a:endParaRPr>
          </a:p>
        </p:txBody>
      </p:sp>
      <p:sp>
        <p:nvSpPr>
          <p:cNvPr id="2839" name="Google Shape;2839;p46"/>
          <p:cNvSpPr txBox="1"/>
          <p:nvPr/>
        </p:nvSpPr>
        <p:spPr>
          <a:xfrm>
            <a:off x="2696985" y="777931"/>
            <a:ext cx="2243700" cy="78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Introducción a la gestión del turismo regional de crisis y sus complejidades</a:t>
            </a:r>
            <a:endParaRPr b="0" i="0" sz="1100" u="none" cap="none" strike="noStrike">
              <a:solidFill>
                <a:srgbClr val="000000"/>
              </a:solidFill>
              <a:latin typeface="Arial"/>
              <a:ea typeface="Arial"/>
              <a:cs typeface="Arial"/>
              <a:sym typeface="Arial"/>
            </a:endParaRPr>
          </a:p>
        </p:txBody>
      </p:sp>
      <p:sp>
        <p:nvSpPr>
          <p:cNvPr id="2840" name="Google Shape;2840;p46"/>
          <p:cNvSpPr txBox="1"/>
          <p:nvPr/>
        </p:nvSpPr>
        <p:spPr>
          <a:xfrm>
            <a:off x="5719842" y="3000513"/>
            <a:ext cx="2233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 Plan Regional de Respuesta a la Gestión de Crisis </a:t>
            </a:r>
            <a:r>
              <a:rPr b="0" i="1" lang="es-ES" sz="1500" u="none" cap="none" strike="noStrike">
                <a:solidFill>
                  <a:srgbClr val="F37C57"/>
                </a:solidFill>
                <a:latin typeface="Calibri"/>
                <a:ea typeface="Calibri"/>
                <a:cs typeface="Calibri"/>
                <a:sym typeface="Calibri"/>
              </a:rPr>
              <a:t>(Plan de Respuesta a Corto Plazo)</a:t>
            </a:r>
            <a:endParaRPr b="0" i="0" sz="1100" u="none" cap="none" strike="noStrike">
              <a:solidFill>
                <a:srgbClr val="000000"/>
              </a:solidFill>
              <a:latin typeface="Arial"/>
              <a:ea typeface="Arial"/>
              <a:cs typeface="Arial"/>
              <a:sym typeface="Arial"/>
            </a:endParaRPr>
          </a:p>
        </p:txBody>
      </p:sp>
      <p:sp>
        <p:nvSpPr>
          <p:cNvPr id="2841" name="Google Shape;2841;p46"/>
          <p:cNvSpPr txBox="1"/>
          <p:nvPr/>
        </p:nvSpPr>
        <p:spPr>
          <a:xfrm>
            <a:off x="2696985" y="5331565"/>
            <a:ext cx="23295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Estrategia de comunicación y relaciones públicas</a:t>
            </a:r>
            <a:endParaRPr b="0" i="0" sz="1100" u="none" cap="none" strike="noStrike">
              <a:solidFill>
                <a:srgbClr val="000000"/>
              </a:solidFill>
              <a:latin typeface="Arial"/>
              <a:ea typeface="Arial"/>
              <a:cs typeface="Arial"/>
              <a:sym typeface="Arial"/>
            </a:endParaRPr>
          </a:p>
        </p:txBody>
      </p:sp>
      <p:sp>
        <p:nvSpPr>
          <p:cNvPr id="2842" name="Google Shape;2842;p46"/>
          <p:cNvSpPr txBox="1"/>
          <p:nvPr/>
        </p:nvSpPr>
        <p:spPr>
          <a:xfrm>
            <a:off x="3669414" y="35111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1</a:t>
            </a:r>
            <a:endParaRPr b="0" i="0" sz="1400" u="none" cap="none" strike="noStrike">
              <a:solidFill>
                <a:srgbClr val="000000"/>
              </a:solidFill>
              <a:latin typeface="Arial"/>
              <a:ea typeface="Arial"/>
              <a:cs typeface="Arial"/>
              <a:sym typeface="Arial"/>
            </a:endParaRPr>
          </a:p>
        </p:txBody>
      </p:sp>
      <p:sp>
        <p:nvSpPr>
          <p:cNvPr id="2843" name="Google Shape;2843;p46"/>
          <p:cNvSpPr txBox="1"/>
          <p:nvPr/>
        </p:nvSpPr>
        <p:spPr>
          <a:xfrm>
            <a:off x="6453344" y="37786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2</a:t>
            </a:r>
            <a:endParaRPr b="0" i="0" sz="1400" u="none" cap="none" strike="noStrike">
              <a:solidFill>
                <a:srgbClr val="000000"/>
              </a:solidFill>
              <a:latin typeface="Arial"/>
              <a:ea typeface="Arial"/>
              <a:cs typeface="Arial"/>
              <a:sym typeface="Arial"/>
            </a:endParaRPr>
          </a:p>
        </p:txBody>
      </p:sp>
      <p:sp>
        <p:nvSpPr>
          <p:cNvPr id="2844" name="Google Shape;2844;p46"/>
          <p:cNvSpPr txBox="1"/>
          <p:nvPr/>
        </p:nvSpPr>
        <p:spPr>
          <a:xfrm>
            <a:off x="9391403" y="352064"/>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3</a:t>
            </a:r>
            <a:endParaRPr b="0" i="0" sz="1400" u="none" cap="none" strike="noStrike">
              <a:solidFill>
                <a:srgbClr val="000000"/>
              </a:solidFill>
              <a:latin typeface="Arial"/>
              <a:ea typeface="Arial"/>
              <a:cs typeface="Arial"/>
              <a:sym typeface="Arial"/>
            </a:endParaRPr>
          </a:p>
        </p:txBody>
      </p:sp>
      <p:sp>
        <p:nvSpPr>
          <p:cNvPr id="2845" name="Google Shape;2845;p46"/>
          <p:cNvSpPr txBox="1"/>
          <p:nvPr/>
        </p:nvSpPr>
        <p:spPr>
          <a:xfrm>
            <a:off x="3652173" y="2625371"/>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4</a:t>
            </a:r>
            <a:endParaRPr b="0" i="0" sz="1400" u="none" cap="none" strike="noStrike">
              <a:solidFill>
                <a:srgbClr val="000000"/>
              </a:solidFill>
              <a:latin typeface="Arial"/>
              <a:ea typeface="Arial"/>
              <a:cs typeface="Arial"/>
              <a:sym typeface="Arial"/>
            </a:endParaRPr>
          </a:p>
        </p:txBody>
      </p:sp>
      <p:sp>
        <p:nvSpPr>
          <p:cNvPr id="2846" name="Google Shape;2846;p46"/>
          <p:cNvSpPr txBox="1"/>
          <p:nvPr/>
        </p:nvSpPr>
        <p:spPr>
          <a:xfrm>
            <a:off x="6491070" y="260924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5</a:t>
            </a:r>
            <a:endParaRPr b="0" i="0" sz="1400" u="none" cap="none" strike="noStrike">
              <a:solidFill>
                <a:srgbClr val="000000"/>
              </a:solidFill>
              <a:latin typeface="Arial"/>
              <a:ea typeface="Arial"/>
              <a:cs typeface="Arial"/>
              <a:sym typeface="Arial"/>
            </a:endParaRPr>
          </a:p>
        </p:txBody>
      </p:sp>
      <p:sp>
        <p:nvSpPr>
          <p:cNvPr id="2847" name="Google Shape;2847;p46"/>
          <p:cNvSpPr txBox="1"/>
          <p:nvPr/>
        </p:nvSpPr>
        <p:spPr>
          <a:xfrm>
            <a:off x="9318312" y="2615458"/>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6</a:t>
            </a:r>
            <a:endParaRPr b="0" i="0" sz="1400" u="none" cap="none" strike="noStrike">
              <a:solidFill>
                <a:srgbClr val="000000"/>
              </a:solidFill>
              <a:latin typeface="Arial"/>
              <a:ea typeface="Arial"/>
              <a:cs typeface="Arial"/>
              <a:sym typeface="Arial"/>
            </a:endParaRPr>
          </a:p>
        </p:txBody>
      </p:sp>
      <p:sp>
        <p:nvSpPr>
          <p:cNvPr id="2848" name="Google Shape;2848;p46"/>
          <p:cNvSpPr txBox="1"/>
          <p:nvPr/>
        </p:nvSpPr>
        <p:spPr>
          <a:xfrm>
            <a:off x="3570360" y="483033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7</a:t>
            </a:r>
            <a:endParaRPr b="0" i="0" sz="1400" u="none" cap="none" strike="noStrike">
              <a:solidFill>
                <a:srgbClr val="000000"/>
              </a:solidFill>
              <a:latin typeface="Arial"/>
              <a:ea typeface="Arial"/>
              <a:cs typeface="Arial"/>
              <a:sym typeface="Arial"/>
            </a:endParaRPr>
          </a:p>
        </p:txBody>
      </p:sp>
      <p:sp>
        <p:nvSpPr>
          <p:cNvPr id="2849" name="Google Shape;2849;p46"/>
          <p:cNvSpPr txBox="1"/>
          <p:nvPr/>
        </p:nvSpPr>
        <p:spPr>
          <a:xfrm>
            <a:off x="5568959" y="5366361"/>
            <a:ext cx="24000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Marketing estratégico regional de respuesta a crisis y recuperación</a:t>
            </a:r>
            <a:endParaRPr b="0" i="0" sz="1100" u="none" cap="none" strike="noStrike">
              <a:solidFill>
                <a:srgbClr val="000000"/>
              </a:solidFill>
              <a:latin typeface="Arial"/>
              <a:ea typeface="Arial"/>
              <a:cs typeface="Arial"/>
              <a:sym typeface="Arial"/>
            </a:endParaRPr>
          </a:p>
        </p:txBody>
      </p:sp>
      <p:sp>
        <p:nvSpPr>
          <p:cNvPr id="2850" name="Google Shape;2850;p46"/>
          <p:cNvSpPr txBox="1"/>
          <p:nvPr/>
        </p:nvSpPr>
        <p:spPr>
          <a:xfrm>
            <a:off x="6453344" y="485727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8</a:t>
            </a:r>
            <a:endParaRPr b="0" i="0" sz="1400" u="none" cap="none" strike="noStrike">
              <a:solidFill>
                <a:srgbClr val="000000"/>
              </a:solidFill>
              <a:latin typeface="Arial"/>
              <a:ea typeface="Arial"/>
              <a:cs typeface="Arial"/>
              <a:sym typeface="Arial"/>
            </a:endParaRPr>
          </a:p>
        </p:txBody>
      </p:sp>
      <p:sp>
        <p:nvSpPr>
          <p:cNvPr id="2851" name="Google Shape;2851;p46"/>
          <p:cNvSpPr txBox="1"/>
          <p:nvPr/>
        </p:nvSpPr>
        <p:spPr>
          <a:xfrm>
            <a:off x="9360735" y="4839123"/>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5" name="Shape 2855"/>
        <p:cNvGrpSpPr/>
        <p:nvPr/>
      </p:nvGrpSpPr>
      <p:grpSpPr>
        <a:xfrm>
          <a:off x="0" y="0"/>
          <a:ext cx="0" cy="0"/>
          <a:chOff x="0" y="0"/>
          <a:chExt cx="0" cy="0"/>
        </a:xfrm>
      </p:grpSpPr>
      <p:sp>
        <p:nvSpPr>
          <p:cNvPr id="2856" name="Google Shape;2856;p47"/>
          <p:cNvSpPr/>
          <p:nvPr/>
        </p:nvSpPr>
        <p:spPr>
          <a:xfrm>
            <a:off x="0" y="2543175"/>
            <a:ext cx="12192000" cy="3295650"/>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57" name="Google Shape;2857;p47"/>
          <p:cNvSpPr txBox="1"/>
          <p:nvPr>
            <p:ph idx="1" type="body"/>
          </p:nvPr>
        </p:nvSpPr>
        <p:spPr>
          <a:xfrm>
            <a:off x="7723301" y="3283370"/>
            <a:ext cx="3704362" cy="36192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1800"/>
              <a:buNone/>
            </a:pPr>
            <a:r>
              <a:rPr lang="es-ES" sz="1800" u="sng">
                <a:solidFill>
                  <a:schemeClr val="hlink"/>
                </a:solidFill>
                <a:hlinkClick r:id="rId3"/>
              </a:rPr>
              <a:t>https://www.tourismrecovery.eu/</a:t>
            </a:r>
            <a:r>
              <a:rPr lang="es-ES" sz="1800"/>
              <a:t> </a:t>
            </a:r>
            <a:endParaRPr/>
          </a:p>
        </p:txBody>
      </p:sp>
      <p:sp>
        <p:nvSpPr>
          <p:cNvPr id="2858" name="Google Shape;2858;p47"/>
          <p:cNvSpPr txBox="1"/>
          <p:nvPr>
            <p:ph idx="2" type="body"/>
          </p:nvPr>
        </p:nvSpPr>
        <p:spPr>
          <a:xfrm>
            <a:off x="7794217" y="4515939"/>
            <a:ext cx="4075054" cy="361924"/>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lt1"/>
              </a:buClr>
              <a:buSzPct val="100000"/>
              <a:buNone/>
            </a:pPr>
            <a:r>
              <a:rPr lang="es-ES" sz="1800" u="sng">
                <a:solidFill>
                  <a:schemeClr val="hlink"/>
                </a:solidFill>
                <a:hlinkClick r:id="rId4"/>
              </a:rPr>
              <a:t>Momentum, Irlanda Desarrollador de módulos</a:t>
            </a:r>
            <a:endParaRPr/>
          </a:p>
        </p:txBody>
      </p:sp>
      <p:sp>
        <p:nvSpPr>
          <p:cNvPr id="2859" name="Google Shape;2859;p47"/>
          <p:cNvSpPr txBox="1"/>
          <p:nvPr>
            <p:ph idx="3" type="body"/>
          </p:nvPr>
        </p:nvSpPr>
        <p:spPr>
          <a:xfrm>
            <a:off x="7794217" y="3887349"/>
            <a:ext cx="3770253" cy="36192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lt1"/>
              </a:buClr>
              <a:buSzPts val="1800"/>
              <a:buNone/>
            </a:pPr>
            <a:r>
              <a:rPr lang="es-ES" sz="1800" u="sng">
                <a:solidFill>
                  <a:schemeClr val="hlink"/>
                </a:solidFill>
                <a:hlinkClick r:id="rId5"/>
              </a:rPr>
              <a:t>Facebook</a:t>
            </a:r>
            <a:endParaRPr/>
          </a:p>
        </p:txBody>
      </p:sp>
      <p:sp>
        <p:nvSpPr>
          <p:cNvPr id="2860" name="Google Shape;2860;p47"/>
          <p:cNvSpPr txBox="1"/>
          <p:nvPr>
            <p:ph idx="5" type="body"/>
          </p:nvPr>
        </p:nvSpPr>
        <p:spPr>
          <a:xfrm>
            <a:off x="319961" y="2543175"/>
            <a:ext cx="6968720" cy="3415401"/>
          </a:xfrm>
          <a:prstGeom prst="rect">
            <a:avLst/>
          </a:prstGeom>
          <a:noFill/>
          <a:ln>
            <a:noFill/>
          </a:ln>
        </p:spPr>
        <p:txBody>
          <a:bodyPr anchorCtr="0" anchor="ctr" bIns="45700" lIns="91425" spcFirstLastPara="1" rIns="91425" wrap="square" tIns="45700">
            <a:normAutofit fontScale="25000" lnSpcReduction="20000"/>
          </a:bodyPr>
          <a:lstStyle/>
          <a:p>
            <a:pPr indent="0" lvl="0" marL="0" rtl="0" algn="l">
              <a:lnSpc>
                <a:spcPct val="120000"/>
              </a:lnSpc>
              <a:spcBef>
                <a:spcPts val="0"/>
              </a:spcBef>
              <a:spcAft>
                <a:spcPts val="0"/>
              </a:spcAft>
              <a:buClr>
                <a:schemeClr val="lt1"/>
              </a:buClr>
              <a:buSzPct val="100000"/>
              <a:buNone/>
            </a:pPr>
            <a:r>
              <a:rPr b="1" lang="es-ES" sz="11000"/>
              <a:t>Bien hecho</a:t>
            </a:r>
            <a:endParaRPr/>
          </a:p>
          <a:p>
            <a:pPr indent="0" lvl="0" marL="0" rtl="0" algn="l">
              <a:lnSpc>
                <a:spcPct val="120000"/>
              </a:lnSpc>
              <a:spcBef>
                <a:spcPts val="0"/>
              </a:spcBef>
              <a:spcAft>
                <a:spcPts val="0"/>
              </a:spcAft>
              <a:buClr>
                <a:schemeClr val="lt1"/>
              </a:buClr>
              <a:buSzPct val="100000"/>
              <a:buNone/>
            </a:pPr>
            <a:r>
              <a:rPr lang="es-ES" sz="8800"/>
              <a:t>Ha terminado </a:t>
            </a:r>
            <a:endParaRPr/>
          </a:p>
          <a:p>
            <a:pPr indent="0" lvl="0" marL="0" rtl="0" algn="l">
              <a:lnSpc>
                <a:spcPct val="120000"/>
              </a:lnSpc>
              <a:spcBef>
                <a:spcPts val="0"/>
              </a:spcBef>
              <a:spcAft>
                <a:spcPts val="0"/>
              </a:spcAft>
              <a:buClr>
                <a:schemeClr val="lt1"/>
              </a:buClr>
              <a:buSzPct val="100000"/>
              <a:buNone/>
            </a:pPr>
            <a:r>
              <a:rPr b="1" lang="es-ES" sz="8800"/>
              <a:t>Módulo 2 </a:t>
            </a:r>
            <a:r>
              <a:rPr lang="es-ES" sz="8800"/>
              <a:t>(Parte 2) </a:t>
            </a:r>
            <a:r>
              <a:rPr b="0" lang="es-ES" sz="8800"/>
              <a:t>Creación de un Centro de Gestión de Crisis del Turismo (TCMT) y mejora de su capacidad</a:t>
            </a:r>
            <a:endParaRPr/>
          </a:p>
          <a:p>
            <a:pPr indent="0" lvl="0" marL="0" rtl="0" algn="l">
              <a:lnSpc>
                <a:spcPct val="120000"/>
              </a:lnSpc>
              <a:spcBef>
                <a:spcPts val="0"/>
              </a:spcBef>
              <a:spcAft>
                <a:spcPts val="0"/>
              </a:spcAft>
              <a:buClr>
                <a:schemeClr val="lt1"/>
              </a:buClr>
              <a:buSzPct val="100000"/>
              <a:buNone/>
            </a:pPr>
            <a:r>
              <a:rPr lang="es-ES" sz="8800"/>
              <a:t> </a:t>
            </a:r>
            <a:endParaRPr/>
          </a:p>
          <a:p>
            <a:pPr indent="0" lvl="0" marL="0" rtl="0" algn="l">
              <a:lnSpc>
                <a:spcPct val="120000"/>
              </a:lnSpc>
              <a:spcBef>
                <a:spcPts val="0"/>
              </a:spcBef>
              <a:spcAft>
                <a:spcPts val="0"/>
              </a:spcAft>
              <a:buClr>
                <a:schemeClr val="lt1"/>
              </a:buClr>
              <a:buSzPct val="100000"/>
              <a:buNone/>
            </a:pPr>
            <a:r>
              <a:rPr lang="es-ES" sz="8800"/>
              <a:t>Prepárese para </a:t>
            </a:r>
            <a:endParaRPr/>
          </a:p>
          <a:p>
            <a:pPr indent="0" lvl="0" marL="0" rtl="0" algn="l">
              <a:lnSpc>
                <a:spcPct val="120000"/>
              </a:lnSpc>
              <a:spcBef>
                <a:spcPts val="0"/>
              </a:spcBef>
              <a:spcAft>
                <a:spcPts val="0"/>
              </a:spcAft>
              <a:buClr>
                <a:schemeClr val="lt1"/>
              </a:buClr>
              <a:buSzPct val="100000"/>
              <a:buNone/>
            </a:pPr>
            <a:r>
              <a:rPr b="1" lang="es-ES" sz="8800"/>
              <a:t>Módulo 3 </a:t>
            </a:r>
            <a:r>
              <a:rPr lang="es-ES" sz="8800"/>
              <a:t>(Parte 1) Realización de una evaluación regional de crisis y riesgos</a:t>
            </a:r>
            <a:endParaRPr/>
          </a:p>
          <a:p>
            <a:pPr indent="0" lvl="0" marL="0" rtl="0" algn="l">
              <a:lnSpc>
                <a:spcPct val="120000"/>
              </a:lnSpc>
              <a:spcBef>
                <a:spcPts val="0"/>
              </a:spcBef>
              <a:spcAft>
                <a:spcPts val="0"/>
              </a:spcAft>
              <a:buClr>
                <a:schemeClr val="lt1"/>
              </a:buClr>
              <a:buSzPct val="100000"/>
              <a:buNone/>
            </a:pPr>
            <a:r>
              <a:t/>
            </a:r>
            <a:endParaRPr sz="7400"/>
          </a:p>
          <a:p>
            <a:pPr indent="0" lvl="0" marL="0" rtl="0" algn="l">
              <a:lnSpc>
                <a:spcPct val="120000"/>
              </a:lnSpc>
              <a:spcBef>
                <a:spcPts val="0"/>
              </a:spcBef>
              <a:spcAft>
                <a:spcPts val="0"/>
              </a:spcAft>
              <a:buClr>
                <a:schemeClr val="lt1"/>
              </a:buClr>
              <a:buSzPct val="100000"/>
              <a:buNone/>
            </a:pPr>
            <a:r>
              <a:t/>
            </a:r>
            <a:endParaRPr sz="7400"/>
          </a:p>
        </p:txBody>
      </p:sp>
      <p:pic>
        <p:nvPicPr>
          <p:cNvPr descr="Well Done Images – Browse 33,622 Stock Photos, Vectors, and Video | Adobe  Stock" id="2861" name="Google Shape;2861;p47"/>
          <p:cNvPicPr preferRelativeResize="0"/>
          <p:nvPr/>
        </p:nvPicPr>
        <p:blipFill rotWithShape="1">
          <a:blip r:embed="rId6">
            <a:alphaModFix/>
          </a:blip>
          <a:srcRect b="0" l="0" r="0" t="0"/>
          <a:stretch/>
        </p:blipFill>
        <p:spPr>
          <a:xfrm>
            <a:off x="5656729" y="9430"/>
            <a:ext cx="3594847" cy="2522700"/>
          </a:xfrm>
          <a:prstGeom prst="rect">
            <a:avLst/>
          </a:prstGeom>
          <a:noFill/>
          <a:ln>
            <a:noFill/>
          </a:ln>
        </p:spPr>
      </p:pic>
      <p:sp>
        <p:nvSpPr>
          <p:cNvPr id="2862" name="Google Shape;2862;p47"/>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rgbClr val="595A59"/>
                </a:solidFill>
                <a:latin typeface="Calibri"/>
                <a:ea typeface="Calibri"/>
                <a:cs typeface="Calibri"/>
                <a:sym typeface="Calibri"/>
              </a:rPr>
              <a:t>Este programa ha sido financiado con el apoyo de la Comisión Europea. El autor es el único responsable de esta publicación (comunicación)  y la Comisión no se hace responsable del uso que pueda hacerse de la información contenida en la misma 2020-1-UK01-KA203-079083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9" name="Shape 1269"/>
        <p:cNvGrpSpPr/>
        <p:nvPr/>
      </p:nvGrpSpPr>
      <p:grpSpPr>
        <a:xfrm>
          <a:off x="0" y="0"/>
          <a:ext cx="0" cy="0"/>
          <a:chOff x="0" y="0"/>
          <a:chExt cx="0" cy="0"/>
        </a:xfrm>
      </p:grpSpPr>
      <p:sp>
        <p:nvSpPr>
          <p:cNvPr id="1270" name="Google Shape;1270;p5"/>
          <p:cNvSpPr/>
          <p:nvPr/>
        </p:nvSpPr>
        <p:spPr>
          <a:xfrm>
            <a:off x="6096605" y="0"/>
            <a:ext cx="6096001" cy="822373"/>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1" name="Google Shape;1271;p5"/>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r>
              <a:rPr b="1" lang="es-ES" sz="2400"/>
              <a:t>1</a:t>
            </a:r>
            <a:endParaRPr/>
          </a:p>
        </p:txBody>
      </p:sp>
      <p:sp>
        <p:nvSpPr>
          <p:cNvPr id="1272" name="Google Shape;1272;p5"/>
          <p:cNvSpPr txBox="1"/>
          <p:nvPr>
            <p:ph idx="2" type="body"/>
          </p:nvPr>
        </p:nvSpPr>
        <p:spPr>
          <a:xfrm>
            <a:off x="7577744" y="3144043"/>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2000"/>
              <a:t>Funciones y responsabilidades del Equipo Regional de Gestión de Crisis del Turismo (TCMT)</a:t>
            </a:r>
            <a:endParaRPr/>
          </a:p>
        </p:txBody>
      </p:sp>
      <p:sp>
        <p:nvSpPr>
          <p:cNvPr id="1273" name="Google Shape;1273;p5"/>
          <p:cNvSpPr txBox="1"/>
          <p:nvPr/>
        </p:nvSpPr>
        <p:spPr>
          <a:xfrm>
            <a:off x="7453918" y="983793"/>
            <a:ext cx="469478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Crear una sólida asociación entre los sectores público y privado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595A59"/>
              </a:buClr>
              <a:buSzPts val="1800"/>
              <a:buFont typeface="Arial"/>
              <a:buNone/>
            </a:pPr>
            <a:r>
              <a:rPr b="0" i="1" lang="es-ES" sz="1800" u="none" cap="none" strike="noStrike">
                <a:solidFill>
                  <a:srgbClr val="595A59"/>
                </a:solidFill>
                <a:latin typeface="Calibri"/>
                <a:ea typeface="Calibri"/>
                <a:cs typeface="Calibri"/>
                <a:sym typeface="Calibri"/>
              </a:rPr>
              <a:t>Un requisito para sobrevivir a la crisis del turismo regional</a:t>
            </a:r>
            <a:endParaRPr b="0" i="0" sz="1400" u="none" cap="none" strike="noStrike">
              <a:solidFill>
                <a:srgbClr val="000000"/>
              </a:solidFill>
              <a:latin typeface="Arial"/>
              <a:ea typeface="Arial"/>
              <a:cs typeface="Arial"/>
              <a:sym typeface="Arial"/>
            </a:endParaRPr>
          </a:p>
        </p:txBody>
      </p:sp>
      <p:sp>
        <p:nvSpPr>
          <p:cNvPr id="1274" name="Google Shape;1274;p5"/>
          <p:cNvSpPr txBox="1"/>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1275" name="Google Shape;1275;p5"/>
          <p:cNvSpPr txBox="1"/>
          <p:nvPr/>
        </p:nvSpPr>
        <p:spPr>
          <a:xfrm>
            <a:off x="7497214" y="2010657"/>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Formar un Equipo Regional de Gestión de Crisis Turísticas (TCMT)</a:t>
            </a:r>
            <a:endParaRPr b="0" i="0" sz="1400" u="none" cap="none" strike="noStrike">
              <a:solidFill>
                <a:srgbClr val="000000"/>
              </a:solidFill>
              <a:latin typeface="Arial"/>
              <a:ea typeface="Arial"/>
              <a:cs typeface="Arial"/>
              <a:sym typeface="Arial"/>
            </a:endParaRPr>
          </a:p>
        </p:txBody>
      </p:sp>
      <p:sp>
        <p:nvSpPr>
          <p:cNvPr id="1276" name="Google Shape;1276;p5"/>
          <p:cNvSpPr txBox="1"/>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1277" name="Google Shape;1277;p5"/>
          <p:cNvSpPr txBox="1"/>
          <p:nvPr/>
        </p:nvSpPr>
        <p:spPr>
          <a:xfrm>
            <a:off x="7577744" y="4241885"/>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Formar un Grupo Director de Gestión de Crisis (CSG)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595A59"/>
              </a:buClr>
              <a:buSzPts val="1800"/>
              <a:buFont typeface="Arial"/>
              <a:buNone/>
            </a:pPr>
            <a:r>
              <a:rPr b="0" i="1" lang="es-ES" sz="1800" u="none" cap="none" strike="noStrike">
                <a:solidFill>
                  <a:srgbClr val="595A59"/>
                </a:solidFill>
                <a:latin typeface="Calibri"/>
                <a:ea typeface="Calibri"/>
                <a:cs typeface="Calibri"/>
                <a:sym typeface="Calibri"/>
              </a:rPr>
              <a:t>Ejecutivos regionales responsables de la toma de decisiones en situaciones de crisis</a:t>
            </a:r>
            <a:endParaRPr b="0" i="0" sz="1400" u="none" cap="none" strike="noStrike">
              <a:solidFill>
                <a:srgbClr val="000000"/>
              </a:solidFill>
              <a:latin typeface="Arial"/>
              <a:ea typeface="Arial"/>
              <a:cs typeface="Arial"/>
              <a:sym typeface="Arial"/>
            </a:endParaRPr>
          </a:p>
        </p:txBody>
      </p:sp>
      <p:sp>
        <p:nvSpPr>
          <p:cNvPr id="1278" name="Google Shape;1278;p5"/>
          <p:cNvSpPr txBox="1"/>
          <p:nvPr/>
        </p:nvSpPr>
        <p:spPr>
          <a:xfrm>
            <a:off x="1198035" y="2115955"/>
            <a:ext cx="4898570" cy="4652398"/>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850"/>
              <a:buFont typeface="Arial"/>
              <a:buNone/>
            </a:pPr>
            <a:r>
              <a:rPr b="0" i="0" lang="es-ES" sz="1650" u="none" cap="none" strike="noStrike">
                <a:solidFill>
                  <a:schemeClr val="lt1"/>
                </a:solidFill>
                <a:latin typeface="Calibri"/>
                <a:ea typeface="Calibri"/>
                <a:cs typeface="Calibri"/>
                <a:sym typeface="Calibri"/>
              </a:rPr>
              <a:t>Se ha establecido a través de múltiples informes e investigaciones que una respuesta y un enfoque coordinados para gestionar una crisis regional es un requisito previo para mitigar y prevenir el impacto. La asociación público-privada tiene un propósito porque invita y une a todos los miembros de la región para formar un acuerdo de asociación cooperativa y un sistema de gestión. A continuación, se crea el Equipo Regional de Gestión de Crisis Turísticas (TCMT) para representar a la asociación público-privada regional.  Su nivel más alto es el Grupo Directivo de Crisis, que son los responsables de la toma de decisiones y los últimos asesores, expertos y líderes de cómo la región gestiona estratégicamente su planificación, respuesta y recuperación regional antes, durante y después de una crisis. </a:t>
            </a:r>
            <a:endParaRPr b="0" i="0" sz="1095"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1850"/>
              <a:buFont typeface="Arial"/>
              <a:buNone/>
            </a:pPr>
            <a:r>
              <a:t/>
            </a:r>
            <a:endParaRPr b="0" i="0" sz="1650" u="none" cap="none" strike="noStrike">
              <a:solidFill>
                <a:schemeClr val="lt1"/>
              </a:solidFill>
              <a:latin typeface="Calibri"/>
              <a:ea typeface="Calibri"/>
              <a:cs typeface="Calibri"/>
              <a:sym typeface="Calibri"/>
            </a:endParaRPr>
          </a:p>
        </p:txBody>
      </p:sp>
      <p:sp>
        <p:nvSpPr>
          <p:cNvPr id="1279" name="Google Shape;1279;p5"/>
          <p:cNvSpPr txBox="1"/>
          <p:nvPr/>
        </p:nvSpPr>
        <p:spPr>
          <a:xfrm>
            <a:off x="1295400" y="191861"/>
            <a:ext cx="4800599" cy="60363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200"/>
              <a:buFont typeface="Arial"/>
              <a:buNone/>
            </a:pPr>
            <a:r>
              <a:rPr b="1" i="0" lang="es-ES" sz="3200" u="none" cap="none" strike="noStrike">
                <a:solidFill>
                  <a:schemeClr val="lt1"/>
                </a:solidFill>
                <a:latin typeface="Calibri"/>
                <a:ea typeface="Calibri"/>
                <a:cs typeface="Calibri"/>
                <a:sym typeface="Calibri"/>
              </a:rPr>
              <a:t>Índice</a:t>
            </a:r>
            <a:endParaRPr b="0" i="0" sz="1400" u="none" cap="none" strike="noStrike">
              <a:solidFill>
                <a:srgbClr val="000000"/>
              </a:solidFill>
              <a:latin typeface="Arial"/>
              <a:ea typeface="Arial"/>
              <a:cs typeface="Arial"/>
              <a:sym typeface="Arial"/>
            </a:endParaRPr>
          </a:p>
        </p:txBody>
      </p:sp>
      <p:sp>
        <p:nvSpPr>
          <p:cNvPr id="1280" name="Google Shape;1280;p5"/>
          <p:cNvSpPr txBox="1"/>
          <p:nvPr/>
        </p:nvSpPr>
        <p:spPr>
          <a:xfrm>
            <a:off x="6758197" y="211595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281" name="Google Shape;1281;p5"/>
          <p:cNvSpPr txBox="1"/>
          <p:nvPr/>
        </p:nvSpPr>
        <p:spPr>
          <a:xfrm>
            <a:off x="1009893" y="668257"/>
            <a:ext cx="4746014" cy="3619337"/>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2400"/>
              <a:buFont typeface="Arial"/>
              <a:buNone/>
            </a:pPr>
            <a:r>
              <a:rPr b="1" i="0" lang="es-ES" sz="2200" u="none" cap="none" strike="noStrike">
                <a:solidFill>
                  <a:schemeClr val="lt1"/>
                </a:solidFill>
                <a:latin typeface="Calibri"/>
                <a:ea typeface="Calibri"/>
                <a:cs typeface="Calibri"/>
                <a:sym typeface="Calibri"/>
              </a:rPr>
              <a:t>Módulo 2 (Parte 2)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000"/>
              <a:buFont typeface="Arial"/>
              <a:buNone/>
            </a:pPr>
            <a:r>
              <a:rPr b="0" i="0" lang="es-ES" sz="1800" u="none" cap="none" strike="noStrike">
                <a:solidFill>
                  <a:schemeClr val="lt1"/>
                </a:solidFill>
                <a:latin typeface="Calibri"/>
                <a:ea typeface="Calibri"/>
                <a:cs typeface="Calibri"/>
                <a:sym typeface="Calibri"/>
              </a:rPr>
              <a:t>Creación de una asociación regional entre los sectores público y privado y de un equipo de gestión de crisis del turismo (TCMT)</a:t>
            </a:r>
            <a:endParaRPr b="0" i="0" sz="1200" u="none" cap="none" strike="noStrike">
              <a:solidFill>
                <a:srgbClr val="000000"/>
              </a:solidFill>
              <a:latin typeface="Arial"/>
              <a:ea typeface="Arial"/>
              <a:cs typeface="Arial"/>
              <a:sym typeface="Arial"/>
            </a:endParaRPr>
          </a:p>
        </p:txBody>
      </p:sp>
      <p:sp>
        <p:nvSpPr>
          <p:cNvPr id="1282" name="Google Shape;1282;p5"/>
          <p:cNvSpPr txBox="1"/>
          <p:nvPr/>
        </p:nvSpPr>
        <p:spPr>
          <a:xfrm>
            <a:off x="7701569" y="156325"/>
            <a:ext cx="3271231"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1" i="0" lang="es-ES" sz="3200" u="none" cap="none" strike="noStrike">
                <a:solidFill>
                  <a:schemeClr val="lt1"/>
                </a:solidFill>
                <a:latin typeface="Calibri"/>
                <a:ea typeface="Calibri"/>
                <a:cs typeface="Calibri"/>
                <a:sym typeface="Calibri"/>
              </a:rPr>
              <a:t>Parte 1 </a:t>
            </a:r>
            <a:r>
              <a:rPr b="0" i="0" lang="es-ES" sz="2800" u="none" cap="none" strike="noStrike">
                <a:solidFill>
                  <a:schemeClr val="lt1"/>
                </a:solidFill>
                <a:latin typeface="Calibri"/>
                <a:ea typeface="Calibri"/>
                <a:cs typeface="Calibri"/>
                <a:sym typeface="Calibri"/>
              </a:rPr>
              <a:t>Secciones 1 - 4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6" name="Shape 1286"/>
        <p:cNvGrpSpPr/>
        <p:nvPr/>
      </p:nvGrpSpPr>
      <p:grpSpPr>
        <a:xfrm>
          <a:off x="0" y="0"/>
          <a:ext cx="0" cy="0"/>
          <a:chOff x="0" y="0"/>
          <a:chExt cx="0" cy="0"/>
        </a:xfrm>
      </p:grpSpPr>
      <p:sp>
        <p:nvSpPr>
          <p:cNvPr id="1287" name="Google Shape;1287;p6"/>
          <p:cNvSpPr/>
          <p:nvPr/>
        </p:nvSpPr>
        <p:spPr>
          <a:xfrm>
            <a:off x="6096605" y="0"/>
            <a:ext cx="6096001" cy="822373"/>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88" name="Google Shape;1288;p6"/>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r>
              <a:rPr b="1" lang="es-ES" sz="2400"/>
              <a:t>5</a:t>
            </a:r>
            <a:endParaRPr/>
          </a:p>
        </p:txBody>
      </p:sp>
      <p:sp>
        <p:nvSpPr>
          <p:cNvPr id="1289" name="Google Shape;1289;p6"/>
          <p:cNvSpPr txBox="1"/>
          <p:nvPr>
            <p:ph idx="2" type="body"/>
          </p:nvPr>
        </p:nvSpPr>
        <p:spPr>
          <a:xfrm>
            <a:off x="7568777" y="3144043"/>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2000"/>
              <a:t>Casos prácticos de centros y líderes mundiales en gestión de crisis</a:t>
            </a:r>
            <a:endParaRPr/>
          </a:p>
        </p:txBody>
      </p:sp>
      <p:sp>
        <p:nvSpPr>
          <p:cNvPr id="1290" name="Google Shape;1290;p6"/>
          <p:cNvSpPr txBox="1"/>
          <p:nvPr/>
        </p:nvSpPr>
        <p:spPr>
          <a:xfrm>
            <a:off x="7453918" y="983793"/>
            <a:ext cx="469478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Creación de un Centro Regional de Gestión de Crisis Turísticas (TCMT)</a:t>
            </a:r>
            <a:endParaRPr b="0" i="0" sz="1400" u="none" cap="none" strike="noStrike">
              <a:solidFill>
                <a:srgbClr val="000000"/>
              </a:solidFill>
              <a:latin typeface="Arial"/>
              <a:ea typeface="Arial"/>
              <a:cs typeface="Arial"/>
              <a:sym typeface="Arial"/>
            </a:endParaRPr>
          </a:p>
        </p:txBody>
      </p:sp>
      <p:sp>
        <p:nvSpPr>
          <p:cNvPr id="1291" name="Google Shape;1291;p6"/>
          <p:cNvSpPr txBox="1"/>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1292" name="Google Shape;1292;p6"/>
          <p:cNvSpPr txBox="1"/>
          <p:nvPr/>
        </p:nvSpPr>
        <p:spPr>
          <a:xfrm>
            <a:off x="7497214" y="2010657"/>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Cómo puede el TCMT sacar el máximo partido de su colaboración con el Gobierno y los servicios públicos</a:t>
            </a:r>
            <a:endParaRPr b="0" i="0" sz="1400" u="none" cap="none" strike="noStrike">
              <a:solidFill>
                <a:srgbClr val="000000"/>
              </a:solidFill>
              <a:latin typeface="Arial"/>
              <a:ea typeface="Arial"/>
              <a:cs typeface="Arial"/>
              <a:sym typeface="Arial"/>
            </a:endParaRPr>
          </a:p>
        </p:txBody>
      </p:sp>
      <p:sp>
        <p:nvSpPr>
          <p:cNvPr id="1293" name="Google Shape;1293;p6"/>
          <p:cNvSpPr txBox="1"/>
          <p:nvPr/>
        </p:nvSpPr>
        <p:spPr>
          <a:xfrm>
            <a:off x="1198035" y="2115954"/>
            <a:ext cx="4987612" cy="474204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rPr b="0" i="0" lang="es-ES" sz="1800" u="none" cap="none" strike="noStrike">
                <a:solidFill>
                  <a:schemeClr val="lt1"/>
                </a:solidFill>
                <a:latin typeface="Calibri"/>
                <a:ea typeface="Calibri"/>
                <a:cs typeface="Calibri"/>
                <a:sym typeface="Calibri"/>
              </a:rPr>
              <a:t>El Centro Regional de Gestión de Crisis Turísticas y su personal son un subgrupo importante del Equipo de Gestión de Crisis. Son las primeras personas que responden y gestionan una crisis cuando se produce. Son responsables de la aplicación del Plan de Respuesta de Gestión de Crisis y de todas sus actividades recomendadas de gestión de crisis, procedimientos y comunicación con el gobierno, relaciones públicas y medios de comunicación, turistas y partes interesadas, gestionan toda la formación pertinente en materia de crisis y los sistemas de gestión de contactos y comunicación. Son el equipo regional de gestión de crisis que puede marcar la diferencia entre que una región sobreviva a una crisis o sufra sufrimientos e impactos a largo plazo.</a:t>
            </a:r>
            <a:endParaRPr b="0" i="0" sz="12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294" name="Google Shape;1294;p6"/>
          <p:cNvSpPr txBox="1"/>
          <p:nvPr/>
        </p:nvSpPr>
        <p:spPr>
          <a:xfrm>
            <a:off x="1295400" y="191861"/>
            <a:ext cx="4800599" cy="60363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200"/>
              <a:buFont typeface="Arial"/>
              <a:buNone/>
            </a:pPr>
            <a:r>
              <a:rPr b="1" i="0" lang="es-ES" sz="3200" u="none" cap="none" strike="noStrike">
                <a:solidFill>
                  <a:schemeClr val="lt1"/>
                </a:solidFill>
                <a:latin typeface="Calibri"/>
                <a:ea typeface="Calibri"/>
                <a:cs typeface="Calibri"/>
                <a:sym typeface="Calibri"/>
              </a:rPr>
              <a:t>Índice</a:t>
            </a:r>
            <a:endParaRPr b="0" i="0" sz="1400" u="none" cap="none" strike="noStrike">
              <a:solidFill>
                <a:srgbClr val="000000"/>
              </a:solidFill>
              <a:latin typeface="Arial"/>
              <a:ea typeface="Arial"/>
              <a:cs typeface="Arial"/>
              <a:sym typeface="Arial"/>
            </a:endParaRPr>
          </a:p>
        </p:txBody>
      </p:sp>
      <p:sp>
        <p:nvSpPr>
          <p:cNvPr id="1295" name="Google Shape;1295;p6"/>
          <p:cNvSpPr txBox="1"/>
          <p:nvPr/>
        </p:nvSpPr>
        <p:spPr>
          <a:xfrm>
            <a:off x="6758197" y="211595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1296" name="Google Shape;1296;p6"/>
          <p:cNvSpPr txBox="1"/>
          <p:nvPr/>
        </p:nvSpPr>
        <p:spPr>
          <a:xfrm>
            <a:off x="1009893" y="668257"/>
            <a:ext cx="4746014" cy="3619337"/>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2400"/>
              <a:buFont typeface="Arial"/>
              <a:buNone/>
            </a:pPr>
            <a:r>
              <a:rPr b="1" i="0" lang="es-ES" sz="2300" u="none" cap="none" strike="noStrike">
                <a:solidFill>
                  <a:schemeClr val="lt1"/>
                </a:solidFill>
                <a:latin typeface="Calibri"/>
                <a:ea typeface="Calibri"/>
                <a:cs typeface="Calibri"/>
                <a:sym typeface="Calibri"/>
              </a:rPr>
              <a:t>Módulo 2 (Parte 2) </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000"/>
              <a:buFont typeface="Arial"/>
              <a:buNone/>
            </a:pPr>
            <a:r>
              <a:rPr b="0" i="0" lang="es-ES" sz="1900" u="none" cap="none" strike="noStrike">
                <a:solidFill>
                  <a:schemeClr val="lt1"/>
                </a:solidFill>
                <a:latin typeface="Calibri"/>
                <a:ea typeface="Calibri"/>
                <a:cs typeface="Calibri"/>
                <a:sym typeface="Calibri"/>
              </a:rPr>
              <a:t>Creación de un Centro de Gestión de Crisis del Turismo (TCMT) y mejora de su capacidad</a:t>
            </a:r>
            <a:endParaRPr b="0" i="0" sz="1300" u="none" cap="none" strike="noStrike">
              <a:solidFill>
                <a:srgbClr val="000000"/>
              </a:solidFill>
              <a:latin typeface="Arial"/>
              <a:ea typeface="Arial"/>
              <a:cs typeface="Arial"/>
              <a:sym typeface="Arial"/>
            </a:endParaRPr>
          </a:p>
        </p:txBody>
      </p:sp>
      <p:sp>
        <p:nvSpPr>
          <p:cNvPr id="1297" name="Google Shape;1297;p6"/>
          <p:cNvSpPr txBox="1"/>
          <p:nvPr/>
        </p:nvSpPr>
        <p:spPr>
          <a:xfrm>
            <a:off x="7701569" y="156325"/>
            <a:ext cx="3271231"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1" i="0" lang="es-ES" sz="3200" u="none" cap="none" strike="noStrike">
                <a:solidFill>
                  <a:schemeClr val="lt1"/>
                </a:solidFill>
                <a:latin typeface="Calibri"/>
                <a:ea typeface="Calibri"/>
                <a:cs typeface="Calibri"/>
                <a:sym typeface="Calibri"/>
              </a:rPr>
              <a:t>Parte 2 </a:t>
            </a:r>
            <a:r>
              <a:rPr b="0" i="0" lang="es-ES" sz="2800" u="none" cap="none" strike="noStrike">
                <a:solidFill>
                  <a:schemeClr val="lt1"/>
                </a:solidFill>
                <a:latin typeface="Calibri"/>
                <a:ea typeface="Calibri"/>
                <a:cs typeface="Calibri"/>
                <a:sym typeface="Calibri"/>
              </a:rPr>
              <a:t>Secciones 5 - 7</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1" name="Shape 1301"/>
        <p:cNvGrpSpPr/>
        <p:nvPr/>
      </p:nvGrpSpPr>
      <p:grpSpPr>
        <a:xfrm>
          <a:off x="0" y="0"/>
          <a:ext cx="0" cy="0"/>
          <a:chOff x="0" y="0"/>
          <a:chExt cx="0" cy="0"/>
        </a:xfrm>
      </p:grpSpPr>
      <p:sp>
        <p:nvSpPr>
          <p:cNvPr id="1302" name="Google Shape;1302;p7"/>
          <p:cNvSpPr txBox="1"/>
          <p:nvPr>
            <p:ph idx="1" type="body"/>
          </p:nvPr>
        </p:nvSpPr>
        <p:spPr>
          <a:xfrm>
            <a:off x="510978" y="222744"/>
            <a:ext cx="4716300" cy="582300"/>
          </a:xfrm>
          <a:prstGeom prst="rect">
            <a:avLst/>
          </a:prstGeom>
          <a:noFill/>
          <a:ln>
            <a:noFill/>
          </a:ln>
        </p:spPr>
        <p:txBody>
          <a:bodyPr anchorCtr="0" anchor="t" bIns="45700" lIns="91425" spcFirstLastPara="1" rIns="91425" wrap="square" tIns="45700">
            <a:normAutofit fontScale="85000"/>
          </a:bodyPr>
          <a:lstStyle/>
          <a:p>
            <a:pPr indent="0" lvl="0" marL="0" rtl="0" algn="l">
              <a:lnSpc>
                <a:spcPct val="90000"/>
              </a:lnSpc>
              <a:spcBef>
                <a:spcPts val="0"/>
              </a:spcBef>
              <a:spcAft>
                <a:spcPts val="0"/>
              </a:spcAft>
              <a:buClr>
                <a:srgbClr val="3AA091"/>
              </a:buClr>
              <a:buSzPct val="100000"/>
              <a:buNone/>
            </a:pPr>
            <a:r>
              <a:rPr lang="es-ES">
                <a:solidFill>
                  <a:srgbClr val="3AA091"/>
                </a:solidFill>
              </a:rPr>
              <a:t>Resultados del aprendizaje</a:t>
            </a:r>
            <a:endParaRPr/>
          </a:p>
        </p:txBody>
      </p:sp>
      <p:sp>
        <p:nvSpPr>
          <p:cNvPr id="1303" name="Google Shape;1303;p7"/>
          <p:cNvSpPr txBox="1"/>
          <p:nvPr>
            <p:ph idx="3" type="body"/>
          </p:nvPr>
        </p:nvSpPr>
        <p:spPr>
          <a:xfrm>
            <a:off x="430306" y="1177730"/>
            <a:ext cx="5395869" cy="5151351"/>
          </a:xfrm>
          <a:prstGeom prst="rect">
            <a:avLst/>
          </a:prstGeom>
          <a:noFill/>
          <a:ln>
            <a:noFill/>
          </a:ln>
        </p:spPr>
        <p:txBody>
          <a:bodyPr anchorCtr="0" anchor="t" bIns="45700" lIns="91425" spcFirstLastPara="1" rIns="91425" wrap="square" tIns="45700">
            <a:noAutofit/>
          </a:bodyPr>
          <a:lstStyle/>
          <a:p>
            <a:pPr indent="-330200" lvl="0" marL="342900" rtl="0" algn="l">
              <a:lnSpc>
                <a:spcPct val="80000"/>
              </a:lnSpc>
              <a:spcBef>
                <a:spcPts val="0"/>
              </a:spcBef>
              <a:spcAft>
                <a:spcPts val="0"/>
              </a:spcAft>
              <a:buClr>
                <a:srgbClr val="3AA091"/>
              </a:buClr>
              <a:buSzPts val="2020"/>
              <a:buFont typeface="Noto Sans Symbols"/>
              <a:buChar char="❖"/>
            </a:pPr>
            <a:r>
              <a:rPr b="1" lang="es-ES" sz="2020">
                <a:solidFill>
                  <a:srgbClr val="3AA091"/>
                </a:solidFill>
              </a:rPr>
              <a:t>Familiarizarse</a:t>
            </a:r>
            <a:r>
              <a:rPr lang="es-ES" sz="2020"/>
              <a:t> </a:t>
            </a:r>
            <a:r>
              <a:rPr lang="es-ES" sz="2020">
                <a:solidFill>
                  <a:srgbClr val="4D4D4D"/>
                </a:solidFill>
              </a:rPr>
              <a:t>con la crisis turística desde una crisis regional, los diferentes tipos de crisis y cómo pueden afectar e impactar a las regiones europeas</a:t>
            </a:r>
            <a:endParaRPr sz="2020"/>
          </a:p>
          <a:p>
            <a:pPr indent="-330200" lvl="0" marL="342900" rtl="0" algn="l">
              <a:lnSpc>
                <a:spcPct val="80000"/>
              </a:lnSpc>
              <a:spcBef>
                <a:spcPts val="600"/>
              </a:spcBef>
              <a:spcAft>
                <a:spcPts val="0"/>
              </a:spcAft>
              <a:buClr>
                <a:srgbClr val="F27954"/>
              </a:buClr>
              <a:buSzPts val="2020"/>
              <a:buFont typeface="Noto Sans Symbols"/>
              <a:buChar char="❖"/>
            </a:pPr>
            <a:r>
              <a:rPr b="1" lang="es-ES" sz="2020">
                <a:solidFill>
                  <a:srgbClr val="F27954"/>
                </a:solidFill>
              </a:rPr>
              <a:t>Descubra en</a:t>
            </a:r>
            <a:r>
              <a:rPr lang="es-ES" sz="2020"/>
              <a:t> </a:t>
            </a:r>
            <a:r>
              <a:rPr lang="es-ES" sz="2020">
                <a:solidFill>
                  <a:srgbClr val="4D4D4D"/>
                </a:solidFill>
              </a:rPr>
              <a:t>cómo las regiones europeas son más fuertes juntas en tiempos de crisis y pueden mitigar, limitar o evitar que se produzcan impactos negativos</a:t>
            </a:r>
            <a:endParaRPr sz="2020"/>
          </a:p>
          <a:p>
            <a:pPr indent="-330200" lvl="0" marL="342900" rtl="0" algn="l">
              <a:lnSpc>
                <a:spcPct val="80000"/>
              </a:lnSpc>
              <a:spcBef>
                <a:spcPts val="600"/>
              </a:spcBef>
              <a:spcAft>
                <a:spcPts val="0"/>
              </a:spcAft>
              <a:buClr>
                <a:srgbClr val="916395"/>
              </a:buClr>
              <a:buSzPts val="2020"/>
              <a:buFont typeface="Noto Sans Symbols"/>
              <a:buChar char="❖"/>
            </a:pPr>
            <a:r>
              <a:rPr b="1" lang="es-ES" sz="2020">
                <a:solidFill>
                  <a:srgbClr val="916395"/>
                </a:solidFill>
              </a:rPr>
              <a:t>Conozca</a:t>
            </a:r>
            <a:r>
              <a:rPr b="1" lang="es-ES" sz="2020">
                <a:solidFill>
                  <a:srgbClr val="3AA091"/>
                </a:solidFill>
              </a:rPr>
              <a:t> </a:t>
            </a:r>
            <a:r>
              <a:rPr lang="es-ES" sz="2020">
                <a:solidFill>
                  <a:srgbClr val="4D4D4D"/>
                </a:solidFill>
              </a:rPr>
              <a:t>sobre la gestión de crisis en el turismo regional y cómo las regiones deben adaptarse a las complejidades que presenta cada etapa de crisis</a:t>
            </a:r>
            <a:endParaRPr sz="2020"/>
          </a:p>
          <a:p>
            <a:pPr indent="-330200" lvl="0" marL="342900" rtl="0" algn="l">
              <a:lnSpc>
                <a:spcPct val="80000"/>
              </a:lnSpc>
              <a:spcBef>
                <a:spcPts val="600"/>
              </a:spcBef>
              <a:spcAft>
                <a:spcPts val="0"/>
              </a:spcAft>
              <a:buClr>
                <a:srgbClr val="002060"/>
              </a:buClr>
              <a:buSzPts val="2020"/>
              <a:buFont typeface="Noto Sans Symbols"/>
              <a:buChar char="❖"/>
            </a:pPr>
            <a:r>
              <a:rPr b="1" lang="es-ES" sz="2020">
                <a:solidFill>
                  <a:srgbClr val="002060"/>
                </a:solidFill>
              </a:rPr>
              <a:t>Tomar conciencia </a:t>
            </a:r>
            <a:r>
              <a:rPr lang="es-ES" sz="2020">
                <a:solidFill>
                  <a:srgbClr val="4D4D4D"/>
                </a:solidFill>
              </a:rPr>
              <a:t>de otras complejidades que también afectan a cada región y que pueden provocar una crisis en sí mismas, por ejemplo, las influencias de la globalización y la tecnología, los efectos medioambientales, los factores push-pull.</a:t>
            </a:r>
            <a:endParaRPr sz="2020"/>
          </a:p>
          <a:p>
            <a:pPr indent="-201930" lvl="0" marL="342900" rtl="0" algn="l">
              <a:lnSpc>
                <a:spcPct val="80000"/>
              </a:lnSpc>
              <a:spcBef>
                <a:spcPts val="600"/>
              </a:spcBef>
              <a:spcAft>
                <a:spcPts val="0"/>
              </a:spcAft>
              <a:buClr>
                <a:schemeClr val="lt1"/>
              </a:buClr>
              <a:buSzPts val="2220"/>
              <a:buFont typeface="Noto Sans Symbols"/>
              <a:buNone/>
            </a:pPr>
            <a:r>
              <a:t/>
            </a:r>
            <a:endParaRPr sz="2020"/>
          </a:p>
        </p:txBody>
      </p:sp>
      <p:pic>
        <p:nvPicPr>
          <p:cNvPr descr="A picture containing person, indoor&#10;&#10;Description automatically generated" id="1304" name="Google Shape;1304;p7"/>
          <p:cNvPicPr preferRelativeResize="0"/>
          <p:nvPr>
            <p:ph idx="2" type="pic"/>
          </p:nvPr>
        </p:nvPicPr>
        <p:blipFill rotWithShape="1">
          <a:blip r:embed="rId3">
            <a:alphaModFix/>
          </a:blip>
          <a:srcRect b="7571" l="0" r="0" t="7571"/>
          <a:stretch/>
        </p:blipFill>
        <p:spPr>
          <a:xfrm>
            <a:off x="5957047" y="0"/>
            <a:ext cx="5395869" cy="68580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8" name="Shape 1308"/>
        <p:cNvGrpSpPr/>
        <p:nvPr/>
      </p:nvGrpSpPr>
      <p:grpSpPr>
        <a:xfrm>
          <a:off x="0" y="0"/>
          <a:ext cx="0" cy="0"/>
          <a:chOff x="0" y="0"/>
          <a:chExt cx="0" cy="0"/>
        </a:xfrm>
      </p:grpSpPr>
      <p:sp>
        <p:nvSpPr>
          <p:cNvPr id="1309" name="Google Shape;1309;p8"/>
          <p:cNvSpPr txBox="1"/>
          <p:nvPr>
            <p:ph idx="1" type="body"/>
          </p:nvPr>
        </p:nvSpPr>
        <p:spPr>
          <a:xfrm>
            <a:off x="666708" y="752637"/>
            <a:ext cx="6019842" cy="4043481"/>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chemeClr val="lt1"/>
              </a:buClr>
              <a:buSzPct val="100000"/>
              <a:buNone/>
            </a:pPr>
            <a:r>
              <a:rPr b="1" lang="es-ES" sz="6000"/>
              <a:t>Módulo 2 </a:t>
            </a:r>
            <a:r>
              <a:rPr lang="es-ES" sz="6000"/>
              <a:t>(Parte 2) </a:t>
            </a:r>
            <a:endParaRPr/>
          </a:p>
          <a:p>
            <a:pPr indent="0" lvl="0" marL="0" rtl="0" algn="l">
              <a:lnSpc>
                <a:spcPct val="120000"/>
              </a:lnSpc>
              <a:spcBef>
                <a:spcPts val="0"/>
              </a:spcBef>
              <a:spcAft>
                <a:spcPts val="0"/>
              </a:spcAft>
              <a:buClr>
                <a:schemeClr val="lt1"/>
              </a:buClr>
              <a:buSzPct val="100000"/>
              <a:buNone/>
            </a:pPr>
            <a:r>
              <a:t/>
            </a:r>
            <a:endParaRPr sz="6000"/>
          </a:p>
          <a:p>
            <a:pPr indent="0" lvl="0" marL="0" rtl="0" algn="l">
              <a:lnSpc>
                <a:spcPct val="120000"/>
              </a:lnSpc>
              <a:spcBef>
                <a:spcPts val="0"/>
              </a:spcBef>
              <a:spcAft>
                <a:spcPts val="0"/>
              </a:spcAft>
              <a:buClr>
                <a:schemeClr val="lt1"/>
              </a:buClr>
              <a:buSzPct val="100000"/>
              <a:buNone/>
            </a:pPr>
            <a:r>
              <a:rPr b="0" lang="es-ES" sz="4800"/>
              <a:t>Creación de un Centro de Gestión de Crisis Turísticas (CMC) y mejora de su capacidad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pic>
        <p:nvPicPr>
          <p:cNvPr descr="A group of people in red jumpsuits next to a stretcher&#10;&#10;Description automatically generated with low confidence" id="1314" name="Google Shape;1314;p9"/>
          <p:cNvPicPr preferRelativeResize="0"/>
          <p:nvPr>
            <p:ph idx="2" type="pic"/>
          </p:nvPr>
        </p:nvPicPr>
        <p:blipFill rotWithShape="1">
          <a:blip r:embed="rId3">
            <a:alphaModFix/>
          </a:blip>
          <a:srcRect b="13093" l="0" r="0" t="13093"/>
          <a:stretch/>
        </p:blipFill>
        <p:spPr>
          <a:xfrm>
            <a:off x="-419875" y="-214218"/>
            <a:ext cx="12611879" cy="6214966"/>
          </a:xfrm>
          <a:prstGeom prst="rect">
            <a:avLst/>
          </a:prstGeom>
          <a:noFill/>
          <a:ln>
            <a:noFill/>
          </a:ln>
        </p:spPr>
      </p:pic>
      <p:sp>
        <p:nvSpPr>
          <p:cNvPr id="1315" name="Google Shape;1315;p9"/>
          <p:cNvSpPr/>
          <p:nvPr/>
        </p:nvSpPr>
        <p:spPr>
          <a:xfrm>
            <a:off x="5808300" y="831000"/>
            <a:ext cx="6420600" cy="25980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6" name="Google Shape;1316;p9"/>
          <p:cNvSpPr txBox="1"/>
          <p:nvPr>
            <p:ph idx="1" type="body"/>
          </p:nvPr>
        </p:nvSpPr>
        <p:spPr>
          <a:xfrm>
            <a:off x="6420495" y="1076325"/>
            <a:ext cx="5428605" cy="222885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0000"/>
              </a:lnSpc>
              <a:spcBef>
                <a:spcPts val="0"/>
              </a:spcBef>
              <a:spcAft>
                <a:spcPts val="0"/>
              </a:spcAft>
              <a:buClr>
                <a:schemeClr val="lt1"/>
              </a:buClr>
              <a:buSzPct val="100000"/>
              <a:buNone/>
            </a:pPr>
            <a:r>
              <a:rPr lang="es-ES" sz="3800"/>
              <a:t>5.  Creación de un Centro Regional de Gestión de Crisis Turísticas (CMC)</a:t>
            </a:r>
            <a:endParaRPr/>
          </a:p>
          <a:p>
            <a:pPr indent="0" lvl="0" marL="0" rtl="0" algn="l">
              <a:lnSpc>
                <a:spcPct val="120000"/>
              </a:lnSpc>
              <a:spcBef>
                <a:spcPts val="0"/>
              </a:spcBef>
              <a:spcAft>
                <a:spcPts val="0"/>
              </a:spcAft>
              <a:buClr>
                <a:schemeClr val="lt1"/>
              </a:buClr>
              <a:buSzPct val="100000"/>
              <a:buNone/>
            </a:pPr>
            <a:r>
              <a:rPr i="1" lang="es-ES" sz="2800"/>
              <a:t>Responsables regionales de crisis</a:t>
            </a:r>
            <a:endParaRPr/>
          </a:p>
          <a:p>
            <a:pPr indent="0" lvl="0" marL="0" rtl="0" algn="l">
              <a:lnSpc>
                <a:spcPct val="120000"/>
              </a:lnSpc>
              <a:spcBef>
                <a:spcPts val="0"/>
              </a:spcBef>
              <a:spcAft>
                <a:spcPts val="0"/>
              </a:spcAft>
              <a:buClr>
                <a:schemeClr val="lt1"/>
              </a:buClr>
              <a:buSzPct val="1000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2020-10-14T13:32:04Z</dcterms:created>
  <dc:creator>Gillian Keane</dc:creator>
</cp:coreProperties>
</file>